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72" r:id="rId3"/>
    <p:sldId id="260" r:id="rId4"/>
    <p:sldId id="257" r:id="rId5"/>
    <p:sldId id="261" r:id="rId6"/>
    <p:sldId id="273" r:id="rId7"/>
    <p:sldId id="262" r:id="rId8"/>
    <p:sldId id="263" r:id="rId9"/>
    <p:sldId id="268" r:id="rId10"/>
    <p:sldId id="274" r:id="rId11"/>
    <p:sldId id="269" r:id="rId12"/>
    <p:sldId id="270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406" autoAdjust="0"/>
  </p:normalViewPr>
  <p:slideViewPr>
    <p:cSldViewPr snapToGrid="0">
      <p:cViewPr>
        <p:scale>
          <a:sx n="33" d="100"/>
          <a:sy n="33" d="100"/>
        </p:scale>
        <p:origin x="567" y="816"/>
      </p:cViewPr>
      <p:guideLst/>
    </p:cSldViewPr>
  </p:slideViewPr>
  <p:outlineViewPr>
    <p:cViewPr>
      <p:scale>
        <a:sx n="33" d="100"/>
        <a:sy n="33" d="100"/>
      </p:scale>
      <p:origin x="0" y="-883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39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6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2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6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398345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6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763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0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87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1918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2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469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0.xml"/><Relationship Id="rId7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25BF79-9ED2-4290-8C48-1AB107B67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A0B0DB9-9592-477A-88BB-5A1139A94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9705" y="240367"/>
            <a:ext cx="6385010" cy="6377266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9632BA1-2332-4F13-B099-9490F9F52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2077" y="1068755"/>
            <a:ext cx="6434864" cy="4720490"/>
          </a:xfrm>
        </p:spPr>
        <p:txBody>
          <a:bodyPr>
            <a:normAutofit/>
          </a:bodyPr>
          <a:lstStyle/>
          <a:p>
            <a:pPr algn="l"/>
            <a:r>
              <a:rPr lang="fi-FI" sz="3400" dirty="0" err="1">
                <a:solidFill>
                  <a:schemeClr val="tx1"/>
                </a:solidFill>
              </a:rPr>
              <a:t>Mitt</a:t>
            </a:r>
            <a:r>
              <a:rPr lang="fi-FI" sz="3400" dirty="0">
                <a:solidFill>
                  <a:schemeClr val="tx1"/>
                </a:solidFill>
              </a:rPr>
              <a:t> </a:t>
            </a:r>
            <a:r>
              <a:rPr lang="fi-FI" sz="3400" dirty="0" err="1">
                <a:solidFill>
                  <a:schemeClr val="tx1"/>
                </a:solidFill>
              </a:rPr>
              <a:t>kommunikationspass</a:t>
            </a:r>
            <a:endParaRPr lang="fi-FI" sz="34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59C197-C92F-4EEC-9821-4C2CAABD6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rgbClr val="F3F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8D58F-96AE-499D-AB10-312690101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9705" cy="6858000"/>
          </a:xfrm>
          <a:prstGeom prst="rect">
            <a:avLst/>
          </a:prstGeom>
          <a:solidFill>
            <a:srgbClr val="62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AAEB3AE2-29CD-4DFE-949F-D1E2ADE3B1BD}"/>
              </a:ext>
            </a:extLst>
          </p:cNvPr>
          <p:cNvSpPr txBox="1"/>
          <p:nvPr/>
        </p:nvSpPr>
        <p:spPr>
          <a:xfrm>
            <a:off x="1375851" y="3363898"/>
            <a:ext cx="33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EN BILD AV MIG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7E43839-483B-4265-89DB-FF7345174952}"/>
              </a:ext>
            </a:extLst>
          </p:cNvPr>
          <p:cNvSpPr txBox="1"/>
          <p:nvPr/>
        </p:nvSpPr>
        <p:spPr>
          <a:xfrm>
            <a:off x="4877919" y="6182514"/>
            <a:ext cx="6753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”</a:t>
            </a:r>
            <a:r>
              <a:rPr lang="fi-FI" i="1" dirty="0" err="1"/>
              <a:t>Kommunikationspasset</a:t>
            </a:r>
            <a:r>
              <a:rPr lang="fi-FI" i="1" dirty="0"/>
              <a:t> </a:t>
            </a:r>
            <a:r>
              <a:rPr lang="fi-FI" i="1" dirty="0" err="1"/>
              <a:t>innehåller</a:t>
            </a:r>
            <a:r>
              <a:rPr lang="fi-FI" i="1" dirty="0"/>
              <a:t> </a:t>
            </a:r>
            <a:r>
              <a:rPr lang="fi-FI" i="1" dirty="0" err="1"/>
              <a:t>viktig</a:t>
            </a:r>
            <a:r>
              <a:rPr lang="fi-FI" i="1" dirty="0"/>
              <a:t> </a:t>
            </a:r>
            <a:r>
              <a:rPr lang="fi-FI" i="1" dirty="0" err="1"/>
              <a:t>information</a:t>
            </a:r>
            <a:r>
              <a:rPr lang="fi-FI" i="1" dirty="0"/>
              <a:t> </a:t>
            </a:r>
            <a:r>
              <a:rPr lang="fi-FI" i="1" dirty="0" err="1"/>
              <a:t>om</a:t>
            </a:r>
            <a:r>
              <a:rPr lang="fi-FI" i="1" dirty="0"/>
              <a:t> </a:t>
            </a:r>
            <a:r>
              <a:rPr lang="fi-FI" i="1" dirty="0" err="1"/>
              <a:t>mig</a:t>
            </a:r>
            <a:r>
              <a:rPr lang="fi-FI" i="1" dirty="0"/>
              <a:t>. </a:t>
            </a:r>
            <a:r>
              <a:rPr lang="fi-FI" i="1" dirty="0" err="1"/>
              <a:t>Be</a:t>
            </a:r>
            <a:r>
              <a:rPr lang="fi-FI" i="1" dirty="0"/>
              <a:t> </a:t>
            </a:r>
            <a:r>
              <a:rPr lang="fi-FI" i="1" dirty="0" err="1"/>
              <a:t>gärna</a:t>
            </a:r>
            <a:r>
              <a:rPr lang="fi-FI" i="1" dirty="0"/>
              <a:t> </a:t>
            </a:r>
            <a:r>
              <a:rPr lang="fi-FI" i="1" dirty="0" err="1"/>
              <a:t>om</a:t>
            </a:r>
            <a:r>
              <a:rPr lang="fi-FI" i="1" dirty="0"/>
              <a:t> </a:t>
            </a:r>
            <a:r>
              <a:rPr lang="fi-FI" i="1" dirty="0" err="1"/>
              <a:t>lov</a:t>
            </a:r>
            <a:r>
              <a:rPr lang="fi-FI" i="1" dirty="0"/>
              <a:t> av </a:t>
            </a:r>
            <a:r>
              <a:rPr lang="fi-FI" i="1" dirty="0" err="1"/>
              <a:t>mig</a:t>
            </a:r>
            <a:r>
              <a:rPr lang="fi-FI" i="1" dirty="0"/>
              <a:t> </a:t>
            </a:r>
            <a:r>
              <a:rPr lang="fi-FI" i="1" dirty="0" err="1"/>
              <a:t>eller</a:t>
            </a:r>
            <a:r>
              <a:rPr lang="fi-FI" i="1" dirty="0"/>
              <a:t> </a:t>
            </a:r>
            <a:r>
              <a:rPr lang="fi-FI" i="1" dirty="0" err="1"/>
              <a:t>mina</a:t>
            </a:r>
            <a:r>
              <a:rPr lang="fi-FI" i="1" dirty="0"/>
              <a:t> </a:t>
            </a:r>
            <a:r>
              <a:rPr lang="fi-FI" i="1" dirty="0" err="1"/>
              <a:t>anhöriga</a:t>
            </a:r>
            <a:r>
              <a:rPr lang="fi-FI" i="1" dirty="0"/>
              <a:t> </a:t>
            </a:r>
            <a:r>
              <a:rPr lang="fi-FI" i="1" dirty="0" err="1"/>
              <a:t>innan</a:t>
            </a:r>
            <a:r>
              <a:rPr lang="fi-FI" i="1" dirty="0"/>
              <a:t> du </a:t>
            </a:r>
            <a:r>
              <a:rPr lang="fi-FI" i="1" dirty="0" err="1"/>
              <a:t>läser</a:t>
            </a:r>
            <a:r>
              <a:rPr lang="fi-FI" i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85774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76DCAF-C124-4607-9E7C-48D69EFD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Mina</a:t>
            </a:r>
            <a:r>
              <a:rPr lang="fi-FI" dirty="0"/>
              <a:t> </a:t>
            </a:r>
            <a:r>
              <a:rPr lang="fi-FI" dirty="0" err="1"/>
              <a:t>styrkor</a:t>
            </a:r>
            <a:r>
              <a:rPr lang="fi-FI" dirty="0"/>
              <a:t>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B03800-A357-4717-A451-E3A8EE25C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4440"/>
            <a:ext cx="10178322" cy="5413247"/>
          </a:xfrm>
        </p:spPr>
        <p:txBody>
          <a:bodyPr/>
          <a:lstStyle/>
          <a:p>
            <a:r>
              <a:rPr lang="fi-FI" dirty="0" err="1"/>
              <a:t>Saker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bra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övar</a:t>
            </a:r>
            <a:r>
              <a:rPr lang="fi-FI" dirty="0"/>
              <a:t> </a:t>
            </a:r>
            <a:r>
              <a:rPr lang="fi-FI" dirty="0" err="1"/>
              <a:t>på</a:t>
            </a:r>
            <a:endParaRPr lang="fi-FI" dirty="0"/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099B2287-555A-4784-95C3-1630A65A7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2081" y="76100"/>
            <a:ext cx="1140051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85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FBA5B9-5216-45D5-A662-E01D42CB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kan</a:t>
            </a:r>
            <a:r>
              <a:rPr lang="fi-FI" dirty="0"/>
              <a:t> du </a:t>
            </a:r>
            <a:r>
              <a:rPr lang="fi-FI" dirty="0" err="1"/>
              <a:t>ge</a:t>
            </a:r>
            <a:r>
              <a:rPr lang="fi-FI" dirty="0"/>
              <a:t> </a:t>
            </a:r>
            <a:r>
              <a:rPr lang="fi-FI" dirty="0" err="1"/>
              <a:t>mig</a:t>
            </a:r>
            <a:r>
              <a:rPr lang="fi-FI" dirty="0"/>
              <a:t> </a:t>
            </a:r>
            <a:r>
              <a:rPr lang="fi-FI" dirty="0" err="1"/>
              <a:t>stöd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C43870-4CEC-48EB-B812-5D60288AC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25119"/>
            <a:ext cx="10178322" cy="5487914"/>
          </a:xfrm>
        </p:spPr>
        <p:txBody>
          <a:bodyPr/>
          <a:lstStyle/>
          <a:p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ger</a:t>
            </a:r>
            <a:r>
              <a:rPr lang="fi-FI" dirty="0"/>
              <a:t> du </a:t>
            </a:r>
            <a:r>
              <a:rPr lang="fi-FI" dirty="0" err="1"/>
              <a:t>mig</a:t>
            </a:r>
            <a:r>
              <a:rPr lang="fi-FI" dirty="0"/>
              <a:t> </a:t>
            </a:r>
            <a:r>
              <a:rPr lang="fi-FI" dirty="0" err="1"/>
              <a:t>stöd</a:t>
            </a:r>
            <a:r>
              <a:rPr lang="fi-FI" dirty="0"/>
              <a:t> för </a:t>
            </a:r>
            <a:r>
              <a:rPr lang="fi-FI" dirty="0" err="1"/>
              <a:t>att</a:t>
            </a:r>
            <a:r>
              <a:rPr lang="fi-FI" dirty="0"/>
              <a:t> delta, </a:t>
            </a:r>
            <a:r>
              <a:rPr lang="fi-FI" dirty="0" err="1"/>
              <a:t>välja</a:t>
            </a:r>
            <a:r>
              <a:rPr lang="fi-FI" dirty="0"/>
              <a:t>, </a:t>
            </a:r>
            <a:r>
              <a:rPr lang="fi-FI" dirty="0" err="1"/>
              <a:t>berätta</a:t>
            </a:r>
            <a:r>
              <a:rPr lang="fi-FI" dirty="0"/>
              <a:t> </a:t>
            </a:r>
            <a:r>
              <a:rPr lang="fi-FI" dirty="0" err="1"/>
              <a:t>mina</a:t>
            </a:r>
            <a:r>
              <a:rPr lang="fi-FI" dirty="0"/>
              <a:t> </a:t>
            </a:r>
            <a:r>
              <a:rPr lang="fi-FI" dirty="0" err="1"/>
              <a:t>åsikter</a:t>
            </a:r>
            <a:r>
              <a:rPr lang="fi-FI" dirty="0"/>
              <a:t>…</a:t>
            </a:r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D5F30B41-602E-4CA2-A0C4-EA78CCEED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8" y="144967"/>
            <a:ext cx="1139497" cy="11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92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6A8A50-4555-486D-A532-BE5F8F31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/>
          <a:lstStyle/>
          <a:p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lägger</a:t>
            </a:r>
            <a:r>
              <a:rPr lang="fi-FI" dirty="0"/>
              <a:t> du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videoklipp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foton i </a:t>
            </a:r>
            <a:r>
              <a:rPr lang="fi-FI" dirty="0" err="1"/>
              <a:t>digipasset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5B7790-8B1F-4B0D-8A59-FDC0967D2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051322" cy="47116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err="1"/>
              <a:t>Lägg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b="1" dirty="0"/>
              <a:t> </a:t>
            </a:r>
            <a:r>
              <a:rPr lang="fi-FI" b="1" dirty="0" err="1"/>
              <a:t>videoklipp</a:t>
            </a:r>
            <a:r>
              <a:rPr lang="fi-FI" b="1" dirty="0"/>
              <a:t> </a:t>
            </a:r>
            <a:r>
              <a:rPr lang="fi-FI" b="1" dirty="0" err="1"/>
              <a:t>från</a:t>
            </a:r>
            <a:r>
              <a:rPr lang="fi-FI" b="1" dirty="0"/>
              <a:t> </a:t>
            </a:r>
            <a:r>
              <a:rPr lang="fi-FI" b="1" dirty="0" err="1"/>
              <a:t>datorn</a:t>
            </a:r>
            <a:r>
              <a:rPr lang="fi-FI" b="1" dirty="0"/>
              <a:t> </a:t>
            </a:r>
          </a:p>
          <a:p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dian </a:t>
            </a:r>
            <a:r>
              <a:rPr lang="fi-FI" dirty="0" err="1"/>
              <a:t>där</a:t>
            </a:r>
            <a:r>
              <a:rPr lang="fi-FI" dirty="0"/>
              <a:t> du </a:t>
            </a:r>
            <a:r>
              <a:rPr lang="fi-FI" dirty="0" err="1"/>
              <a:t>vill</a:t>
            </a:r>
            <a:r>
              <a:rPr lang="fi-FI" dirty="0"/>
              <a:t> </a:t>
            </a:r>
            <a:r>
              <a:rPr lang="fi-FI" dirty="0" err="1"/>
              <a:t>placera</a:t>
            </a:r>
            <a:r>
              <a:rPr lang="fi-FI" dirty="0"/>
              <a:t> videon (i </a:t>
            </a:r>
            <a:r>
              <a:rPr lang="fi-FI" dirty="0" err="1"/>
              <a:t>redigeringsläge</a:t>
            </a:r>
            <a:r>
              <a:rPr lang="fi-FI" dirty="0"/>
              <a:t>).</a:t>
            </a:r>
          </a:p>
          <a:p>
            <a:r>
              <a:rPr lang="fi-FI" dirty="0" err="1"/>
              <a:t>Klicka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fliken</a:t>
            </a:r>
            <a:r>
              <a:rPr lang="fi-FI" dirty="0"/>
              <a:t> </a:t>
            </a:r>
            <a:r>
              <a:rPr lang="fi-FI" b="1" dirty="0" err="1"/>
              <a:t>Infoga</a:t>
            </a:r>
            <a:r>
              <a:rPr lang="fi-FI" b="1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pilen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b="1" dirty="0"/>
              <a:t>Video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välj</a:t>
            </a:r>
            <a:r>
              <a:rPr lang="fi-FI" dirty="0"/>
              <a:t> </a:t>
            </a:r>
            <a:r>
              <a:rPr lang="fi-FI" b="1" dirty="0"/>
              <a:t>Video </a:t>
            </a:r>
            <a:r>
              <a:rPr lang="fi-FI" b="1" dirty="0" err="1"/>
              <a:t>på</a:t>
            </a:r>
            <a:r>
              <a:rPr lang="fi-FI" b="1" dirty="0"/>
              <a:t> min </a:t>
            </a:r>
            <a:r>
              <a:rPr lang="fi-FI" b="1" dirty="0" err="1"/>
              <a:t>dator</a:t>
            </a:r>
            <a:r>
              <a:rPr lang="fi-FI" dirty="0"/>
              <a:t>.</a:t>
            </a:r>
          </a:p>
          <a:p>
            <a:r>
              <a:rPr lang="fi-FI" dirty="0"/>
              <a:t>I </a:t>
            </a:r>
            <a:r>
              <a:rPr lang="fi-FI" dirty="0" err="1"/>
              <a:t>rutan</a:t>
            </a:r>
            <a:r>
              <a:rPr lang="fi-FI" dirty="0"/>
              <a:t> </a:t>
            </a:r>
            <a:r>
              <a:rPr lang="fi-FI" b="1" dirty="0" err="1"/>
              <a:t>Lägg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b="1" dirty="0"/>
              <a:t> video</a:t>
            </a:r>
            <a:r>
              <a:rPr lang="fi-FI" dirty="0"/>
              <a:t> </a:t>
            </a:r>
            <a:r>
              <a:rPr lang="fi-FI" dirty="0" err="1"/>
              <a:t>väljer</a:t>
            </a:r>
            <a:r>
              <a:rPr lang="fi-FI" dirty="0"/>
              <a:t> du </a:t>
            </a:r>
            <a:r>
              <a:rPr lang="fi-FI" dirty="0" err="1"/>
              <a:t>videoklippet</a:t>
            </a:r>
            <a:r>
              <a:rPr lang="fi-FI" dirty="0"/>
              <a:t> du </a:t>
            </a:r>
            <a:r>
              <a:rPr lang="fi-FI" dirty="0" err="1"/>
              <a:t>vill</a:t>
            </a:r>
            <a:r>
              <a:rPr lang="fi-FI" dirty="0"/>
              <a:t> </a:t>
            </a:r>
            <a:r>
              <a:rPr lang="fi-FI" dirty="0" err="1"/>
              <a:t>lägga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klickar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b="1" dirty="0" err="1"/>
              <a:t>Infoga</a:t>
            </a:r>
            <a:r>
              <a:rPr lang="fi-FI" dirty="0"/>
              <a:t>.</a:t>
            </a:r>
          </a:p>
          <a:p>
            <a:r>
              <a:rPr lang="fi-FI" dirty="0" err="1"/>
              <a:t>Det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bäst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videoklippen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relativt</a:t>
            </a:r>
            <a:r>
              <a:rPr lang="fi-FI" dirty="0"/>
              <a:t> </a:t>
            </a:r>
            <a:r>
              <a:rPr lang="fi-FI" dirty="0" err="1"/>
              <a:t>korta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helst</a:t>
            </a:r>
            <a:r>
              <a:rPr lang="fi-FI" dirty="0"/>
              <a:t> i mp4-format.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 err="1"/>
              <a:t>Lägg</a:t>
            </a:r>
            <a:r>
              <a:rPr lang="fi-FI" b="1" dirty="0"/>
              <a:t> </a:t>
            </a:r>
            <a:r>
              <a:rPr lang="fi-FI" b="1" dirty="0" err="1"/>
              <a:t>till</a:t>
            </a:r>
            <a:r>
              <a:rPr lang="fi-FI" b="1" dirty="0"/>
              <a:t> foto </a:t>
            </a:r>
            <a:r>
              <a:rPr lang="fi-FI" b="1" dirty="0" err="1"/>
              <a:t>från</a:t>
            </a:r>
            <a:r>
              <a:rPr lang="fi-FI" b="1" dirty="0"/>
              <a:t> </a:t>
            </a:r>
            <a:r>
              <a:rPr lang="fi-FI" b="1" dirty="0" err="1"/>
              <a:t>datorn</a:t>
            </a:r>
            <a:r>
              <a:rPr lang="fi-FI" b="1" dirty="0"/>
              <a:t>  </a:t>
            </a:r>
          </a:p>
          <a:p>
            <a:r>
              <a:rPr lang="fi-FI" dirty="0" err="1"/>
              <a:t>Välj</a:t>
            </a:r>
            <a:r>
              <a:rPr lang="fi-FI" dirty="0"/>
              <a:t> </a:t>
            </a:r>
            <a:r>
              <a:rPr lang="fi-FI" b="1" dirty="0" err="1"/>
              <a:t>Infoga</a:t>
            </a:r>
            <a:r>
              <a:rPr lang="fi-FI" dirty="0"/>
              <a:t> &gt; </a:t>
            </a:r>
            <a:r>
              <a:rPr lang="fi-FI" b="1" dirty="0" err="1"/>
              <a:t>Bilder</a:t>
            </a:r>
            <a:r>
              <a:rPr lang="fi-FI" dirty="0"/>
              <a:t>.</a:t>
            </a:r>
          </a:p>
          <a:p>
            <a:r>
              <a:rPr lang="fi-FI" dirty="0" err="1"/>
              <a:t>Gå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mappen</a:t>
            </a:r>
            <a:r>
              <a:rPr lang="fi-FI" dirty="0"/>
              <a:t> </a:t>
            </a:r>
            <a:r>
              <a:rPr lang="fi-FI" dirty="0" err="1"/>
              <a:t>där</a:t>
            </a:r>
            <a:r>
              <a:rPr lang="fi-FI" dirty="0"/>
              <a:t> du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sparat</a:t>
            </a:r>
            <a:r>
              <a:rPr lang="fi-FI" dirty="0"/>
              <a:t> </a:t>
            </a:r>
            <a:r>
              <a:rPr lang="fi-FI" dirty="0" err="1"/>
              <a:t>bilden</a:t>
            </a:r>
            <a:r>
              <a:rPr lang="fi-FI" dirty="0"/>
              <a:t>.</a:t>
            </a:r>
          </a:p>
          <a:p>
            <a:r>
              <a:rPr lang="fi-FI" dirty="0" err="1"/>
              <a:t>Välj</a:t>
            </a:r>
            <a:r>
              <a:rPr lang="fi-FI" dirty="0"/>
              <a:t> bild.</a:t>
            </a:r>
          </a:p>
          <a:p>
            <a:r>
              <a:rPr lang="fi-FI" dirty="0" err="1"/>
              <a:t>Välj</a:t>
            </a:r>
            <a:r>
              <a:rPr lang="fi-FI" dirty="0"/>
              <a:t> </a:t>
            </a:r>
            <a:r>
              <a:rPr lang="fi-FI" b="1" dirty="0" err="1"/>
              <a:t>Infoga</a:t>
            </a:r>
            <a:r>
              <a:rPr lang="fi-FI" dirty="0"/>
              <a:t>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986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5A30CF74-FCC2-4728-9F92-04CA99BA7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192" y="3109116"/>
            <a:ext cx="3392128" cy="968926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9F319E0E-7B9D-45F0-A673-F71270EC0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864" y="1757363"/>
            <a:ext cx="3578783" cy="81846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77B30F15-6283-4962-97EC-2D422A85A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-2041501"/>
            <a:ext cx="10178322" cy="1492132"/>
          </a:xfrm>
        </p:spPr>
        <p:txBody>
          <a:bodyPr/>
          <a:lstStyle/>
          <a:p>
            <a:r>
              <a:rPr lang="fi-FI" dirty="0" err="1"/>
              <a:t>Författare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582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4F837E-9CE2-4CEE-923E-0E6676C9D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37744"/>
            <a:ext cx="6638544" cy="6620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000" dirty="0" err="1">
                <a:solidFill>
                  <a:schemeClr val="tx1"/>
                </a:solidFill>
              </a:rPr>
              <a:t>Så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här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kommunicerar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jag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och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berättar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hur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jag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vill</a:t>
            </a:r>
            <a:r>
              <a:rPr lang="fi-FI" sz="2000" dirty="0">
                <a:solidFill>
                  <a:schemeClr val="tx1"/>
                </a:solidFill>
              </a:rPr>
              <a:t> ha </a:t>
            </a:r>
            <a:r>
              <a:rPr lang="fi-FI" sz="2000" dirty="0" err="1">
                <a:solidFill>
                  <a:schemeClr val="tx1"/>
                </a:solidFill>
              </a:rPr>
              <a:t>det</a:t>
            </a:r>
            <a:r>
              <a:rPr lang="fi-FI" sz="20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000" dirty="0" err="1">
                <a:solidFill>
                  <a:schemeClr val="tx1"/>
                </a:solidFill>
              </a:rPr>
              <a:t>Så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här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kan</a:t>
            </a:r>
            <a:r>
              <a:rPr lang="fi-FI" sz="2000" dirty="0">
                <a:solidFill>
                  <a:schemeClr val="tx1"/>
                </a:solidFill>
              </a:rPr>
              <a:t> du </a:t>
            </a:r>
            <a:r>
              <a:rPr lang="fi-FI" sz="2000" dirty="0" err="1">
                <a:solidFill>
                  <a:schemeClr val="tx1"/>
                </a:solidFill>
              </a:rPr>
              <a:t>stödja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mig</a:t>
            </a:r>
            <a:r>
              <a:rPr lang="fi-FI" sz="2000" dirty="0">
                <a:solidFill>
                  <a:schemeClr val="tx1"/>
                </a:solidFill>
              </a:rPr>
              <a:t> i </a:t>
            </a:r>
            <a:r>
              <a:rPr lang="fi-FI" sz="2000" dirty="0" err="1">
                <a:solidFill>
                  <a:schemeClr val="tx1"/>
                </a:solidFill>
              </a:rPr>
              <a:t>kommunikation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och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samspel</a:t>
            </a:r>
            <a:r>
              <a:rPr lang="fi-FI" sz="20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i-FI" sz="2000" dirty="0" err="1">
                <a:solidFill>
                  <a:schemeClr val="tx1"/>
                </a:solidFill>
              </a:rPr>
              <a:t>Andra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viktiga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saker</a:t>
            </a:r>
            <a:r>
              <a:rPr lang="fi-FI" sz="20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endParaRPr lang="fi-FI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i-FI" sz="2800" dirty="0">
              <a:solidFill>
                <a:schemeClr val="tx1"/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3A407B8A-B3C9-4A0C-B072-62E698A931BA}"/>
              </a:ext>
            </a:extLst>
          </p:cNvPr>
          <p:cNvSpPr txBox="1"/>
          <p:nvPr/>
        </p:nvSpPr>
        <p:spPr>
          <a:xfrm>
            <a:off x="7913388" y="5859089"/>
            <a:ext cx="3127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Mer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information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mig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A2410F8-F53E-4F6A-AF79-1E3E8E932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01835" y="3429000"/>
            <a:ext cx="2279788" cy="369332"/>
          </a:xfrm>
        </p:spPr>
        <p:txBody>
          <a:bodyPr/>
          <a:lstStyle/>
          <a:p>
            <a:r>
              <a:rPr lang="fi-FI" dirty="0"/>
              <a:t>EN BILD AV MIG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58F1C90-3F13-43E2-933E-C204E7FFBCF9}"/>
              </a:ext>
            </a:extLst>
          </p:cNvPr>
          <p:cNvSpPr txBox="1"/>
          <p:nvPr/>
        </p:nvSpPr>
        <p:spPr>
          <a:xfrm>
            <a:off x="7772401" y="1166471"/>
            <a:ext cx="340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Jag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heter</a:t>
            </a:r>
            <a:r>
              <a:rPr lang="fi-FI" dirty="0">
                <a:solidFill>
                  <a:schemeClr val="bg1"/>
                </a:solidFill>
              </a:rPr>
              <a:t>: 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C2D1F4A-58FE-4657-BA39-F191C723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8946" y="457199"/>
            <a:ext cx="4259766" cy="495301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Mitt</a:t>
            </a:r>
            <a:r>
              <a:rPr lang="fi-FI" dirty="0"/>
              <a:t> </a:t>
            </a:r>
            <a:r>
              <a:rPr lang="fi-FI" dirty="0" err="1"/>
              <a:t>kommunikationspass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0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llipsi 25">
            <a:hlinkClick r:id="rId2" action="ppaction://hlinksldjump"/>
            <a:extLst>
              <a:ext uri="{FF2B5EF4-FFF2-40B4-BE49-F238E27FC236}">
                <a16:creationId xmlns:a16="http://schemas.microsoft.com/office/drawing/2014/main" id="{D07EEF2D-33D1-48B0-9D2C-3E4DB40FC4C7}"/>
              </a:ext>
            </a:extLst>
          </p:cNvPr>
          <p:cNvSpPr/>
          <p:nvPr/>
        </p:nvSpPr>
        <p:spPr>
          <a:xfrm>
            <a:off x="9344965" y="4242081"/>
            <a:ext cx="2107094" cy="206936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Tekstiruutu 33">
            <a:extLst>
              <a:ext uri="{FF2B5EF4-FFF2-40B4-BE49-F238E27FC236}">
                <a16:creationId xmlns:a16="http://schemas.microsoft.com/office/drawing/2014/main" id="{9A10CF29-FF03-4028-8333-5FA85CB850DD}"/>
              </a:ext>
            </a:extLst>
          </p:cNvPr>
          <p:cNvSpPr txBox="1"/>
          <p:nvPr/>
        </p:nvSpPr>
        <p:spPr>
          <a:xfrm>
            <a:off x="9464233" y="4909014"/>
            <a:ext cx="1868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SÅ HÄR KAN DU GE MIG</a:t>
            </a:r>
            <a:br>
              <a:rPr lang="fi-FI" b="1" dirty="0"/>
            </a:br>
            <a:r>
              <a:rPr lang="fi-FI" b="1" dirty="0"/>
              <a:t>STÖD</a:t>
            </a:r>
          </a:p>
        </p:txBody>
      </p:sp>
      <p:sp>
        <p:nvSpPr>
          <p:cNvPr id="25" name="Ellipsi 24">
            <a:hlinkClick r:id="rId3" action="ppaction://hlinksldjump"/>
            <a:extLst>
              <a:ext uri="{FF2B5EF4-FFF2-40B4-BE49-F238E27FC236}">
                <a16:creationId xmlns:a16="http://schemas.microsoft.com/office/drawing/2014/main" id="{95E2FF97-DCCD-4889-924A-BD15E86D034B}"/>
              </a:ext>
            </a:extLst>
          </p:cNvPr>
          <p:cNvSpPr/>
          <p:nvPr/>
        </p:nvSpPr>
        <p:spPr>
          <a:xfrm>
            <a:off x="6577119" y="4242082"/>
            <a:ext cx="2107094" cy="206936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Tekstiruutu 32">
            <a:extLst>
              <a:ext uri="{FF2B5EF4-FFF2-40B4-BE49-F238E27FC236}">
                <a16:creationId xmlns:a16="http://schemas.microsoft.com/office/drawing/2014/main" id="{CCA37392-A5B7-4CCF-A4F9-12691F08B1B5}"/>
              </a:ext>
            </a:extLst>
          </p:cNvPr>
          <p:cNvSpPr txBox="1"/>
          <p:nvPr/>
        </p:nvSpPr>
        <p:spPr>
          <a:xfrm>
            <a:off x="6636754" y="5047513"/>
            <a:ext cx="2107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MINA STYRKOR</a:t>
            </a:r>
          </a:p>
        </p:txBody>
      </p:sp>
      <p:sp>
        <p:nvSpPr>
          <p:cNvPr id="24" name="Ellipsi 23">
            <a:hlinkClick r:id="rId4" action="ppaction://hlinksldjump"/>
            <a:extLst>
              <a:ext uri="{FF2B5EF4-FFF2-40B4-BE49-F238E27FC236}">
                <a16:creationId xmlns:a16="http://schemas.microsoft.com/office/drawing/2014/main" id="{56290F52-C35D-4C22-B6AA-8770EEB0BFE0}"/>
              </a:ext>
            </a:extLst>
          </p:cNvPr>
          <p:cNvSpPr/>
          <p:nvPr/>
        </p:nvSpPr>
        <p:spPr>
          <a:xfrm>
            <a:off x="3809273" y="4242082"/>
            <a:ext cx="2107094" cy="206936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kstiruutu 31">
            <a:extLst>
              <a:ext uri="{FF2B5EF4-FFF2-40B4-BE49-F238E27FC236}">
                <a16:creationId xmlns:a16="http://schemas.microsoft.com/office/drawing/2014/main" id="{EBD522DE-B22B-44D7-B1C9-E765777DFB45}"/>
              </a:ext>
            </a:extLst>
          </p:cNvPr>
          <p:cNvSpPr txBox="1"/>
          <p:nvPr/>
        </p:nvSpPr>
        <p:spPr>
          <a:xfrm>
            <a:off x="3961853" y="4909014"/>
            <a:ext cx="1868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VIKTIGA</a:t>
            </a:r>
            <a:br>
              <a:rPr lang="fi-FI" b="1" dirty="0"/>
            </a:br>
            <a:r>
              <a:rPr lang="fi-FI" b="1" dirty="0"/>
              <a:t>PERSONER</a:t>
            </a:r>
          </a:p>
        </p:txBody>
      </p:sp>
      <p:sp>
        <p:nvSpPr>
          <p:cNvPr id="13" name="Ellipsi 12">
            <a:hlinkClick r:id="rId5" action="ppaction://hlinksldjump"/>
            <a:extLst>
              <a:ext uri="{FF2B5EF4-FFF2-40B4-BE49-F238E27FC236}">
                <a16:creationId xmlns:a16="http://schemas.microsoft.com/office/drawing/2014/main" id="{21E4F666-E41E-40C6-B07B-7B291DE381F2}"/>
              </a:ext>
            </a:extLst>
          </p:cNvPr>
          <p:cNvSpPr/>
          <p:nvPr/>
        </p:nvSpPr>
        <p:spPr>
          <a:xfrm>
            <a:off x="1141546" y="4242083"/>
            <a:ext cx="2107094" cy="2069363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BD34B5A7-0D12-408D-AAC7-7B2C1E0D239E}"/>
              </a:ext>
            </a:extLst>
          </p:cNvPr>
          <p:cNvSpPr txBox="1"/>
          <p:nvPr/>
        </p:nvSpPr>
        <p:spPr>
          <a:xfrm>
            <a:off x="1279964" y="4770514"/>
            <a:ext cx="18685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VIKTIGA SAKER FÖR MIG</a:t>
            </a:r>
          </a:p>
        </p:txBody>
      </p:sp>
      <p:sp>
        <p:nvSpPr>
          <p:cNvPr id="23" name="Ellipsi 22">
            <a:hlinkClick r:id="rId6" action="ppaction://hlinksldjump"/>
            <a:extLst>
              <a:ext uri="{FF2B5EF4-FFF2-40B4-BE49-F238E27FC236}">
                <a16:creationId xmlns:a16="http://schemas.microsoft.com/office/drawing/2014/main" id="{543DE0A9-FB4F-4CBE-B794-D0718B0727DD}"/>
              </a:ext>
            </a:extLst>
          </p:cNvPr>
          <p:cNvSpPr/>
          <p:nvPr/>
        </p:nvSpPr>
        <p:spPr>
          <a:xfrm>
            <a:off x="8173635" y="1038659"/>
            <a:ext cx="2937393" cy="285252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132BDC3C-E644-4F0E-8BB5-962CE0C2CACC}"/>
              </a:ext>
            </a:extLst>
          </p:cNvPr>
          <p:cNvSpPr txBox="1"/>
          <p:nvPr/>
        </p:nvSpPr>
        <p:spPr>
          <a:xfrm>
            <a:off x="8708052" y="1810218"/>
            <a:ext cx="18685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SÅ HÄR</a:t>
            </a:r>
            <a:br>
              <a:rPr lang="fi-FI" b="1" dirty="0"/>
            </a:br>
            <a:r>
              <a:rPr lang="fi-FI" b="1" dirty="0"/>
              <a:t>FUNGERAR VÅRT SAMSPEL</a:t>
            </a:r>
            <a:br>
              <a:rPr lang="fi-FI" b="1" dirty="0"/>
            </a:br>
            <a:r>
              <a:rPr lang="fi-FI" b="1" dirty="0"/>
              <a:t>BÄST</a:t>
            </a:r>
          </a:p>
        </p:txBody>
      </p:sp>
      <p:sp>
        <p:nvSpPr>
          <p:cNvPr id="22" name="Ellipsi 21">
            <a:hlinkClick r:id="rId7" action="ppaction://hlinksldjump"/>
            <a:extLst>
              <a:ext uri="{FF2B5EF4-FFF2-40B4-BE49-F238E27FC236}">
                <a16:creationId xmlns:a16="http://schemas.microsoft.com/office/drawing/2014/main" id="{C010EBC8-0C92-411B-A200-6ECCCD99F780}"/>
              </a:ext>
            </a:extLst>
          </p:cNvPr>
          <p:cNvSpPr/>
          <p:nvPr/>
        </p:nvSpPr>
        <p:spPr>
          <a:xfrm>
            <a:off x="4590237" y="1040950"/>
            <a:ext cx="2937393" cy="285252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A4812524-BA2E-46FA-97A4-6B497887EAB0}"/>
              </a:ext>
            </a:extLst>
          </p:cNvPr>
          <p:cNvSpPr txBox="1"/>
          <p:nvPr/>
        </p:nvSpPr>
        <p:spPr>
          <a:xfrm>
            <a:off x="4995292" y="2087217"/>
            <a:ext cx="2201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SÅ HÄR</a:t>
            </a:r>
            <a:br>
              <a:rPr lang="fi-FI" b="1" dirty="0"/>
            </a:br>
            <a:r>
              <a:rPr lang="fi-FI" b="1" dirty="0"/>
              <a:t>KOMMUNICERAR</a:t>
            </a:r>
            <a:br>
              <a:rPr lang="fi-FI" b="1" dirty="0"/>
            </a:br>
            <a:r>
              <a:rPr lang="fi-FI" b="1" dirty="0"/>
              <a:t>JAG</a:t>
            </a:r>
          </a:p>
        </p:txBody>
      </p:sp>
      <p:sp>
        <p:nvSpPr>
          <p:cNvPr id="4" name="Ellipsi 3">
            <a:hlinkClick r:id="rId8" action="ppaction://hlinksldjump"/>
            <a:extLst>
              <a:ext uri="{FF2B5EF4-FFF2-40B4-BE49-F238E27FC236}">
                <a16:creationId xmlns:a16="http://schemas.microsoft.com/office/drawing/2014/main" id="{418B7BF7-076B-4B5B-9F6E-43EBA2874195}"/>
              </a:ext>
            </a:extLst>
          </p:cNvPr>
          <p:cNvSpPr/>
          <p:nvPr/>
        </p:nvSpPr>
        <p:spPr>
          <a:xfrm>
            <a:off x="1141546" y="1040951"/>
            <a:ext cx="2937393" cy="2852529"/>
          </a:xfrm>
          <a:prstGeom prst="ellipse">
            <a:avLst/>
          </a:prstGeom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Tekstiruutu 27">
            <a:extLst>
              <a:ext uri="{FF2B5EF4-FFF2-40B4-BE49-F238E27FC236}">
                <a16:creationId xmlns:a16="http://schemas.microsoft.com/office/drawing/2014/main" id="{9752D754-4995-4880-B692-741EB34D300B}"/>
              </a:ext>
            </a:extLst>
          </p:cNvPr>
          <p:cNvSpPr txBox="1"/>
          <p:nvPr/>
        </p:nvSpPr>
        <p:spPr>
          <a:xfrm>
            <a:off x="1571544" y="2003258"/>
            <a:ext cx="19426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/>
              <a:t>VIKTIG INFORMATION OM MIG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9AAD84-8C88-4BCF-B23D-C2736BD1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160194"/>
            <a:ext cx="10178322" cy="1492132"/>
          </a:xfrm>
        </p:spPr>
        <p:txBody>
          <a:bodyPr/>
          <a:lstStyle/>
          <a:p>
            <a:r>
              <a:rPr lang="fi-FI" dirty="0" err="1"/>
              <a:t>Innehåll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1546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04429E-4234-4E4D-BEAF-F12F77BB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Viktig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mig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1704E4-B34D-4927-9928-23F8D8A5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02200"/>
            <a:ext cx="6337842" cy="51734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TOP 5</a:t>
            </a:r>
          </a:p>
          <a:p>
            <a:pPr marL="0" indent="0">
              <a:buNone/>
            </a:pPr>
            <a:r>
              <a:rPr lang="fi-FI" dirty="0"/>
              <a:t>1.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3.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4.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5.</a:t>
            </a:r>
          </a:p>
        </p:txBody>
      </p:sp>
      <p:pic>
        <p:nvPicPr>
          <p:cNvPr id="6" name="Kuva 5">
            <a:hlinkClick r:id="rId2" action="ppaction://hlinksldjump"/>
            <a:extLst>
              <a:ext uri="{FF2B5EF4-FFF2-40B4-BE49-F238E27FC236}">
                <a16:creationId xmlns:a16="http://schemas.microsoft.com/office/drawing/2014/main" id="{827F8E5C-8921-4243-B065-491722946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8" y="144967"/>
            <a:ext cx="1139497" cy="11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8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EAE163-37D2-4DB9-8FAF-ED5B02B9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79" y="144967"/>
            <a:ext cx="9766842" cy="769759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kommunicerar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: AKK-</a:t>
            </a:r>
            <a:r>
              <a:rPr lang="fi-FI" dirty="0" err="1"/>
              <a:t>metoder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viktiga</a:t>
            </a:r>
            <a:r>
              <a:rPr lang="fi-FI" dirty="0"/>
              <a:t> </a:t>
            </a:r>
            <a:r>
              <a:rPr lang="fi-FI" dirty="0" err="1"/>
              <a:t>meddelanden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4418E2-81AD-4761-9772-0F2928978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632" y="1447166"/>
            <a:ext cx="10460736" cy="5410834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fi-FI" dirty="0" err="1"/>
              <a:t>Så</a:t>
            </a:r>
            <a:r>
              <a:rPr lang="fi-FI" dirty="0"/>
              <a:t> </a:t>
            </a:r>
            <a:r>
              <a:rPr lang="fi-FI" dirty="0" err="1"/>
              <a:t>här</a:t>
            </a:r>
            <a:r>
              <a:rPr lang="fi-FI" dirty="0"/>
              <a:t> </a:t>
            </a:r>
            <a:r>
              <a:rPr lang="fi-FI" dirty="0" err="1"/>
              <a:t>kommunicerar</a:t>
            </a:r>
            <a:r>
              <a:rPr lang="fi-FI" dirty="0"/>
              <a:t> </a:t>
            </a:r>
            <a:r>
              <a:rPr lang="fi-FI" dirty="0" err="1"/>
              <a:t>jag</a:t>
            </a:r>
            <a:r>
              <a:rPr lang="fi-FI" dirty="0"/>
              <a:t> (</a:t>
            </a:r>
            <a:r>
              <a:rPr lang="fi-FI" dirty="0" err="1"/>
              <a:t>t.ex</a:t>
            </a:r>
            <a:r>
              <a:rPr lang="fi-FI" dirty="0"/>
              <a:t>. </a:t>
            </a:r>
            <a:r>
              <a:rPr lang="fi-FI" dirty="0" err="1"/>
              <a:t>hjälpmedel</a:t>
            </a:r>
            <a:r>
              <a:rPr lang="fi-FI" dirty="0"/>
              <a:t>, </a:t>
            </a:r>
            <a:r>
              <a:rPr lang="fi-FI" dirty="0" err="1"/>
              <a:t>kroppsspråk</a:t>
            </a:r>
            <a:r>
              <a:rPr lang="fi-FI" dirty="0"/>
              <a:t>, </a:t>
            </a:r>
            <a:r>
              <a:rPr lang="fi-FI" dirty="0" err="1"/>
              <a:t>blick</a:t>
            </a:r>
            <a:r>
              <a:rPr lang="fi-FI" dirty="0"/>
              <a:t>, </a:t>
            </a:r>
            <a:r>
              <a:rPr lang="fi-FI" dirty="0" err="1"/>
              <a:t>miner</a:t>
            </a:r>
            <a:r>
              <a:rPr lang="fi-FI" dirty="0"/>
              <a:t>, </a:t>
            </a:r>
            <a:r>
              <a:rPr lang="fi-FI" dirty="0" err="1"/>
              <a:t>gester</a:t>
            </a:r>
            <a:r>
              <a:rPr lang="fi-FI" dirty="0"/>
              <a:t>, </a:t>
            </a:r>
            <a:r>
              <a:rPr lang="fi-FI" dirty="0" err="1"/>
              <a:t>ljud</a:t>
            </a:r>
            <a:r>
              <a:rPr lang="fi-FI" dirty="0"/>
              <a:t>…) </a:t>
            </a:r>
          </a:p>
          <a:p>
            <a:pPr marL="514350" indent="-457200"/>
            <a:endParaRPr lang="fi-FI" dirty="0"/>
          </a:p>
          <a:p>
            <a:pPr marL="514350" indent="-457200"/>
            <a:endParaRPr lang="fi-FI" dirty="0"/>
          </a:p>
          <a:p>
            <a:pPr marL="514350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berättar</a:t>
            </a:r>
            <a:r>
              <a:rPr lang="fi-FI" dirty="0"/>
              <a:t> </a:t>
            </a:r>
            <a:r>
              <a:rPr lang="fi-FI" dirty="0" err="1"/>
              <a:t>om</a:t>
            </a:r>
            <a:r>
              <a:rPr lang="fi-FI" dirty="0"/>
              <a:t> </a:t>
            </a:r>
            <a:r>
              <a:rPr lang="fi-FI" dirty="0" err="1"/>
              <a:t>mina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följande</a:t>
            </a:r>
            <a:r>
              <a:rPr lang="fi-FI" dirty="0"/>
              <a:t> </a:t>
            </a:r>
            <a:r>
              <a:rPr lang="fi-FI" dirty="0" err="1"/>
              <a:t>sätt</a:t>
            </a:r>
            <a:r>
              <a:rPr lang="fi-FI" dirty="0"/>
              <a:t> (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bort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lägg</a:t>
            </a:r>
            <a:r>
              <a:rPr lang="fi-FI" dirty="0"/>
              <a:t> </a:t>
            </a:r>
            <a:r>
              <a:rPr lang="fi-FI" dirty="0" err="1"/>
              <a:t>till</a:t>
            </a:r>
            <a:r>
              <a:rPr lang="fi-FI" dirty="0"/>
              <a:t> </a:t>
            </a:r>
            <a:r>
              <a:rPr lang="fi-FI" dirty="0" err="1"/>
              <a:t>vid</a:t>
            </a:r>
            <a:r>
              <a:rPr lang="fi-FI" dirty="0"/>
              <a:t> </a:t>
            </a:r>
            <a:r>
              <a:rPr lang="fi-FI" dirty="0" err="1"/>
              <a:t>behov</a:t>
            </a:r>
            <a:r>
              <a:rPr lang="fi-FI" dirty="0"/>
              <a:t>):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</a:t>
            </a:r>
            <a:r>
              <a:rPr lang="fi-FI" dirty="0" err="1"/>
              <a:t>berätta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vara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dig</a:t>
            </a:r>
            <a:r>
              <a:rPr lang="fi-FI" dirty="0"/>
              <a:t>, </a:t>
            </a:r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ha </a:t>
            </a:r>
            <a:r>
              <a:rPr lang="fi-FI" dirty="0" err="1"/>
              <a:t>sällskap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intresserad</a:t>
            </a:r>
            <a:r>
              <a:rPr lang="fi-FI" dirty="0"/>
              <a:t>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pigg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trött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uttråkad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ha en </a:t>
            </a:r>
            <a:r>
              <a:rPr lang="fi-FI" dirty="0" err="1"/>
              <a:t>paus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vara </a:t>
            </a:r>
            <a:r>
              <a:rPr lang="fi-FI" dirty="0" err="1"/>
              <a:t>ifred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väljer</a:t>
            </a:r>
            <a:r>
              <a:rPr lang="fi-FI" dirty="0"/>
              <a:t> (</a:t>
            </a:r>
            <a:r>
              <a:rPr lang="fi-FI" dirty="0" err="1"/>
              <a:t>säger</a:t>
            </a:r>
            <a:r>
              <a:rPr lang="fi-FI" dirty="0"/>
              <a:t> ja / </a:t>
            </a:r>
            <a:r>
              <a:rPr lang="fi-FI" dirty="0" err="1"/>
              <a:t>nej</a:t>
            </a:r>
            <a:r>
              <a:rPr lang="fi-FI" dirty="0"/>
              <a:t>):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vill</a:t>
            </a:r>
            <a:r>
              <a:rPr lang="fi-FI" dirty="0"/>
              <a:t> ha </a:t>
            </a:r>
            <a:r>
              <a:rPr lang="fi-FI" dirty="0" err="1"/>
              <a:t>mera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gillar</a:t>
            </a:r>
            <a:r>
              <a:rPr lang="fi-FI" dirty="0"/>
              <a:t>: 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gillar</a:t>
            </a:r>
            <a:r>
              <a:rPr lang="fi-FI" dirty="0"/>
              <a:t> </a:t>
            </a:r>
            <a:r>
              <a:rPr lang="fi-FI" dirty="0" err="1"/>
              <a:t>inte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har</a:t>
            </a:r>
            <a:r>
              <a:rPr lang="fi-FI" dirty="0"/>
              <a:t> </a:t>
            </a:r>
            <a:r>
              <a:rPr lang="fi-FI" dirty="0" err="1"/>
              <a:t>ont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hungrig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törstig</a:t>
            </a:r>
            <a:r>
              <a:rPr lang="fi-FI" dirty="0"/>
              <a:t>:</a:t>
            </a:r>
          </a:p>
          <a:p>
            <a:pPr marL="971550" lvl="1" indent="-457200"/>
            <a:r>
              <a:rPr lang="fi-FI" dirty="0" err="1"/>
              <a:t>Övriga</a:t>
            </a:r>
            <a:r>
              <a:rPr lang="fi-FI" dirty="0"/>
              <a:t> </a:t>
            </a:r>
            <a:r>
              <a:rPr lang="fi-FI" dirty="0" err="1"/>
              <a:t>viktiga</a:t>
            </a:r>
            <a:r>
              <a:rPr lang="fi-FI" dirty="0"/>
              <a:t> </a:t>
            </a:r>
            <a:r>
              <a:rPr lang="fi-FI" dirty="0" err="1"/>
              <a:t>meddelanden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D41D3E5A-6004-4361-A54B-85BE9FAE3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8" y="144967"/>
            <a:ext cx="1139497" cy="11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07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43A30-0449-4AAA-AA72-D69A9DFD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1288" y="382385"/>
            <a:ext cx="10268712" cy="724039"/>
          </a:xfrm>
        </p:spPr>
        <p:txBody>
          <a:bodyPr>
            <a:normAutofit/>
          </a:bodyPr>
          <a:lstStyle/>
          <a:p>
            <a:r>
              <a:rPr lang="fi-FI" sz="4400" dirty="0" err="1"/>
              <a:t>Så</a:t>
            </a:r>
            <a:r>
              <a:rPr lang="fi-FI" sz="4400" dirty="0"/>
              <a:t> </a:t>
            </a:r>
            <a:r>
              <a:rPr lang="fi-FI" sz="4400" dirty="0" err="1"/>
              <a:t>här</a:t>
            </a:r>
            <a:r>
              <a:rPr lang="fi-FI" sz="4400" dirty="0"/>
              <a:t> </a:t>
            </a:r>
            <a:r>
              <a:rPr lang="fi-FI" sz="4400" dirty="0" err="1"/>
              <a:t>kommunicerar</a:t>
            </a:r>
            <a:r>
              <a:rPr lang="fi-FI" sz="4400" dirty="0"/>
              <a:t> </a:t>
            </a:r>
            <a:r>
              <a:rPr lang="fi-FI" sz="4400" dirty="0" err="1"/>
              <a:t>jag</a:t>
            </a:r>
            <a:r>
              <a:rPr lang="fi-FI" sz="4400" dirty="0"/>
              <a:t>: </a:t>
            </a:r>
            <a:r>
              <a:rPr lang="fi-FI" sz="4400" dirty="0" err="1"/>
              <a:t>Känslor</a:t>
            </a:r>
            <a:endParaRPr lang="fi-FI" sz="44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68D722B-BC02-4200-A132-F5A2B780F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012" y="1460386"/>
            <a:ext cx="10113264" cy="4773168"/>
          </a:xfrm>
        </p:spPr>
        <p:txBody>
          <a:bodyPr/>
          <a:lstStyle/>
          <a:p>
            <a:pPr marL="0" indent="0">
              <a:buNone/>
            </a:pPr>
            <a:r>
              <a:rPr lang="fi-FI" dirty="0" err="1"/>
              <a:t>Då</a:t>
            </a:r>
            <a:r>
              <a:rPr lang="fi-FI" dirty="0"/>
              <a:t>  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glad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ledsen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arg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rädd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är</a:t>
            </a:r>
            <a:r>
              <a:rPr lang="fi-FI" dirty="0"/>
              <a:t> </a:t>
            </a:r>
            <a:r>
              <a:rPr lang="fi-FI" dirty="0" err="1"/>
              <a:t>kär</a:t>
            </a:r>
            <a:r>
              <a:rPr lang="fi-FI" dirty="0"/>
              <a:t> </a:t>
            </a:r>
            <a:r>
              <a:rPr lang="fi-FI" dirty="0" err="1"/>
              <a:t>eller</a:t>
            </a:r>
            <a:r>
              <a:rPr lang="fi-FI" dirty="0"/>
              <a:t> </a:t>
            </a:r>
            <a:r>
              <a:rPr lang="fi-FI" dirty="0" err="1"/>
              <a:t>förälskad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blir</a:t>
            </a:r>
            <a:r>
              <a:rPr lang="fi-FI" dirty="0"/>
              <a:t> </a:t>
            </a:r>
            <a:r>
              <a:rPr lang="fi-FI" dirty="0" err="1"/>
              <a:t>överraskad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njuter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avskyr</a:t>
            </a:r>
            <a:r>
              <a:rPr lang="fi-FI" dirty="0"/>
              <a:t> </a:t>
            </a:r>
            <a:r>
              <a:rPr lang="fi-FI" dirty="0" err="1"/>
              <a:t>något</a:t>
            </a:r>
            <a:r>
              <a:rPr lang="fi-FI" dirty="0"/>
              <a:t>: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skäms</a:t>
            </a:r>
            <a:r>
              <a:rPr lang="fi-FI" dirty="0"/>
              <a:t>:</a:t>
            </a:r>
          </a:p>
          <a:p>
            <a:endParaRPr lang="fi-FI" dirty="0"/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71FC9B3A-426A-4023-9875-D163D41739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0930" y="165234"/>
            <a:ext cx="1140051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5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55AAD8-05AF-4ED7-9B04-6294FB25A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956" y="82294"/>
            <a:ext cx="9007444" cy="1219905"/>
          </a:xfrm>
        </p:spPr>
        <p:txBody>
          <a:bodyPr>
            <a:normAutofit/>
          </a:bodyPr>
          <a:lstStyle/>
          <a:p>
            <a:r>
              <a:rPr lang="fi-FI" sz="4000" dirty="0" err="1"/>
              <a:t>Så</a:t>
            </a:r>
            <a:r>
              <a:rPr lang="fi-FI" sz="4000" dirty="0"/>
              <a:t> </a:t>
            </a:r>
            <a:r>
              <a:rPr lang="fi-FI" sz="4000" dirty="0" err="1"/>
              <a:t>här</a:t>
            </a:r>
            <a:r>
              <a:rPr lang="fi-FI" sz="4000" dirty="0"/>
              <a:t> </a:t>
            </a:r>
            <a:r>
              <a:rPr lang="fi-FI" sz="4000" dirty="0" err="1"/>
              <a:t>fungerar</a:t>
            </a:r>
            <a:r>
              <a:rPr lang="fi-FI" sz="4000" dirty="0"/>
              <a:t> </a:t>
            </a:r>
            <a:r>
              <a:rPr lang="fi-FI" sz="4000" dirty="0" err="1"/>
              <a:t>vårt</a:t>
            </a:r>
            <a:r>
              <a:rPr lang="fi-FI" sz="4000" dirty="0"/>
              <a:t> </a:t>
            </a:r>
            <a:r>
              <a:rPr lang="fi-FI" sz="4000" dirty="0" err="1"/>
              <a:t>samspel</a:t>
            </a:r>
            <a:r>
              <a:rPr lang="fi-FI" sz="4000" dirty="0"/>
              <a:t> </a:t>
            </a:r>
            <a:r>
              <a:rPr lang="fi-FI" sz="4000" dirty="0" err="1"/>
              <a:t>bäst</a:t>
            </a:r>
            <a:endParaRPr lang="fi-FI" sz="4000" dirty="0"/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D54FB076-1511-4689-A94B-01092EFC2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8" y="144967"/>
            <a:ext cx="1139497" cy="1157232"/>
          </a:xfrm>
          <a:prstGeom prst="rect">
            <a:avLst/>
          </a:prstGeom>
        </p:spPr>
      </p:pic>
      <p:graphicFrame>
        <p:nvGraphicFramePr>
          <p:cNvPr id="9" name="Taulukko 8">
            <a:extLst>
              <a:ext uri="{FF2B5EF4-FFF2-40B4-BE49-F238E27FC236}">
                <a16:creationId xmlns:a16="http://schemas.microsoft.com/office/drawing/2014/main" id="{F80880C9-2293-4E7A-88E3-A6B474352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15925"/>
              </p:ext>
            </p:extLst>
          </p:nvPr>
        </p:nvGraphicFramePr>
        <p:xfrm>
          <a:off x="1163320" y="1302199"/>
          <a:ext cx="7907528" cy="5418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764">
                  <a:extLst>
                    <a:ext uri="{9D8B030D-6E8A-4147-A177-3AD203B41FA5}">
                      <a16:colId xmlns:a16="http://schemas.microsoft.com/office/drawing/2014/main" val="1442412862"/>
                    </a:ext>
                  </a:extLst>
                </a:gridCol>
                <a:gridCol w="3953764">
                  <a:extLst>
                    <a:ext uri="{9D8B030D-6E8A-4147-A177-3AD203B41FA5}">
                      <a16:colId xmlns:a16="http://schemas.microsoft.com/office/drawing/2014/main" val="2273200477"/>
                    </a:ext>
                  </a:extLst>
                </a:gridCol>
              </a:tblGrid>
              <a:tr h="661636">
                <a:tc>
                  <a:txBody>
                    <a:bodyPr/>
                    <a:lstStyle/>
                    <a:p>
                      <a:r>
                        <a:rPr lang="fi-FI" b="0" dirty="0">
                          <a:solidFill>
                            <a:schemeClr val="tx2"/>
                          </a:solidFill>
                          <a:latin typeface="Impact" panose="020B0806030902050204" pitchFamily="34" charset="0"/>
                        </a:rPr>
                        <a:t>DETTA FUNKAR – KOMMUNICERA SÅ HÄR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>
                          <a:solidFill>
                            <a:schemeClr val="tx2"/>
                          </a:solidFill>
                          <a:latin typeface="+mj-lt"/>
                        </a:rPr>
                        <a:t>DETTA FUNKAR INTE – UNDVIK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05406"/>
                  </a:ext>
                </a:extLst>
              </a:tr>
              <a:tr h="475686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06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098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FBA5B9-5216-45D5-A662-E01D42CB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Viktiga</a:t>
            </a:r>
            <a:r>
              <a:rPr lang="fi-FI" dirty="0"/>
              <a:t> </a:t>
            </a:r>
            <a:r>
              <a:rPr lang="fi-FI" dirty="0" err="1"/>
              <a:t>saker</a:t>
            </a:r>
            <a:r>
              <a:rPr lang="fi-FI" dirty="0"/>
              <a:t> för </a:t>
            </a:r>
            <a:r>
              <a:rPr lang="fi-FI" dirty="0" err="1"/>
              <a:t>mig</a:t>
            </a:r>
            <a:endParaRPr lang="fi-FI" dirty="0"/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D5F30B41-602E-4CA2-A0C4-EA78CCEED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8" y="144967"/>
            <a:ext cx="1139497" cy="1157232"/>
          </a:xfrm>
          <a:prstGeom prst="rect">
            <a:avLst/>
          </a:prstGeom>
        </p:spPr>
      </p:pic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FB8430F-E3FA-4E0A-B917-A1C3B7BE9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252075"/>
              </p:ext>
            </p:extLst>
          </p:nvPr>
        </p:nvGraphicFramePr>
        <p:xfrm>
          <a:off x="1357358" y="1219902"/>
          <a:ext cx="7283722" cy="551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1861">
                  <a:extLst>
                    <a:ext uri="{9D8B030D-6E8A-4147-A177-3AD203B41FA5}">
                      <a16:colId xmlns:a16="http://schemas.microsoft.com/office/drawing/2014/main" val="1525199838"/>
                    </a:ext>
                  </a:extLst>
                </a:gridCol>
                <a:gridCol w="3641861">
                  <a:extLst>
                    <a:ext uri="{9D8B030D-6E8A-4147-A177-3AD203B41FA5}">
                      <a16:colId xmlns:a16="http://schemas.microsoft.com/office/drawing/2014/main" val="3490247058"/>
                    </a:ext>
                  </a:extLst>
                </a:gridCol>
              </a:tblGrid>
              <a:tr h="678182">
                <a:tc>
                  <a:txBody>
                    <a:bodyPr/>
                    <a:lstStyle/>
                    <a:p>
                      <a:r>
                        <a:rPr lang="fi-FI" b="0" dirty="0">
                          <a:solidFill>
                            <a:schemeClr val="tx2"/>
                          </a:solidFill>
                          <a:latin typeface="+mj-lt"/>
                        </a:rPr>
                        <a:t>SAKER SOM JAG GILLAR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0" dirty="0">
                          <a:solidFill>
                            <a:schemeClr val="tx2"/>
                          </a:solidFill>
                          <a:latin typeface="+mj-lt"/>
                        </a:rPr>
                        <a:t>SAKER SOM JAG INTE GILLAR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449992"/>
                  </a:ext>
                </a:extLst>
              </a:tr>
              <a:tr h="4841044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06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09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FBA5B9-5216-45D5-A662-E01D42CB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VIKTIGA PERSONER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C43870-4CEC-48EB-B812-5D60288AC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Kuva 3">
            <a:hlinkClick r:id="rId2" action="ppaction://hlinksldjump"/>
            <a:extLst>
              <a:ext uri="{FF2B5EF4-FFF2-40B4-BE49-F238E27FC236}">
                <a16:creationId xmlns:a16="http://schemas.microsoft.com/office/drawing/2014/main" id="{D5F30B41-602E-4CA2-A0C4-EA78CCEEDE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018" y="144967"/>
            <a:ext cx="1139497" cy="115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13246"/>
      </p:ext>
    </p:extLst>
  </p:cSld>
  <p:clrMapOvr>
    <a:masterClrMapping/>
  </p:clrMapOvr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448</Words>
  <Application>Microsoft Office PowerPoint</Application>
  <PresentationFormat>Laajakuva</PresentationFormat>
  <Paragraphs>97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Merkki</vt:lpstr>
      <vt:lpstr>Mitt kommunikationspass</vt:lpstr>
      <vt:lpstr>Mitt kommunikationspass</vt:lpstr>
      <vt:lpstr>Innehåll</vt:lpstr>
      <vt:lpstr>Viktig information om mig</vt:lpstr>
      <vt:lpstr>Så här kommunicerar jag: AKK-metoder och viktiga meddelanden</vt:lpstr>
      <vt:lpstr>Så här kommunicerar jag: Känslor</vt:lpstr>
      <vt:lpstr>Så här fungerar vårt samspel bäst</vt:lpstr>
      <vt:lpstr>Viktiga saker för mig</vt:lpstr>
      <vt:lpstr>VIKTIGA PERSONER</vt:lpstr>
      <vt:lpstr>Mina styrkor </vt:lpstr>
      <vt:lpstr>Så här kan du ge mig stöd</vt:lpstr>
      <vt:lpstr>Så här lägger du till videoklipp och foton i digipasset</vt:lpstr>
      <vt:lpstr>Författare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kommunikointipassini</dc:title>
  <dc:creator>Katja Burakoff</dc:creator>
  <cp:lastModifiedBy>Heli Tiainen</cp:lastModifiedBy>
  <cp:revision>26</cp:revision>
  <dcterms:created xsi:type="dcterms:W3CDTF">2019-03-18T07:40:01Z</dcterms:created>
  <dcterms:modified xsi:type="dcterms:W3CDTF">2021-05-21T07:01:57Z</dcterms:modified>
</cp:coreProperties>
</file>