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7104063" cy="10234613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A7AF9-A2F4-433C-8B7D-847921F0393B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414A2-21D4-475C-8777-5F0CEFD269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05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4842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96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27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1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46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2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36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973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406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01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67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3E58-8993-4C95-9D56-DA831450BACB}" type="datetimeFigureOut">
              <a:rPr lang="sv-FI" smtClean="0"/>
              <a:t>10-06-2021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211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emf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4.png"/><Relationship Id="rId21" Type="http://schemas.openxmlformats.org/officeDocument/2006/relationships/image" Target="../media/image51.png"/><Relationship Id="rId34" Type="http://schemas.openxmlformats.org/officeDocument/2006/relationships/image" Target="../media/image6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hyperlink" Target="http://papunet.net/material/coronavirus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6.png"/><Relationship Id="rId15" Type="http://schemas.openxmlformats.org/officeDocument/2006/relationships/image" Target="../media/image8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36" Type="http://schemas.openxmlformats.org/officeDocument/2006/relationships/image" Target="../media/image65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03263"/>
              </p:ext>
            </p:extLst>
          </p:nvPr>
        </p:nvGraphicFramePr>
        <p:xfrm>
          <a:off x="85725" y="76200"/>
          <a:ext cx="9696450" cy="668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02775" y="3971982"/>
            <a:ext cx="323059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625" dirty="0">
                <a:solidFill>
                  <a:srgbClr val="FF0000"/>
                </a:solidFill>
              </a:rPr>
              <a:t>   </a:t>
            </a:r>
            <a:r>
              <a:rPr lang="sv-FI" sz="1625" dirty="0"/>
              <a:t> CORONAVIRUS</a:t>
            </a:r>
          </a:p>
          <a:p>
            <a:pPr algn="ctr"/>
            <a:endParaRPr lang="sv-FI" sz="1625" dirty="0"/>
          </a:p>
          <a:p>
            <a:pPr algn="ctr"/>
            <a:endParaRPr lang="sv-FI" sz="1625" dirty="0"/>
          </a:p>
        </p:txBody>
      </p:sp>
      <p:sp>
        <p:nvSpPr>
          <p:cNvPr id="53" name="TextBox 52"/>
          <p:cNvSpPr txBox="1"/>
          <p:nvPr/>
        </p:nvSpPr>
        <p:spPr>
          <a:xfrm>
            <a:off x="8166889" y="3126037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08287" y="4234110"/>
            <a:ext cx="15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fråga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08287" y="5365789"/>
            <a:ext cx="1596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vill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08286" y="6468016"/>
            <a:ext cx="160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vänta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385" y="6472529"/>
            <a:ext cx="160980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vem, någon annan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1612" y="4261374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mor/farföräldrar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20769" y="883653"/>
            <a:ext cx="16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titta, se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01729" y="2005234"/>
            <a:ext cx="16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förstår inte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61994" y="4248411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radio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0664" y="907576"/>
            <a:ext cx="154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jag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28995" y="902550"/>
            <a:ext cx="158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hjälpa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147347" y="6477541"/>
            <a:ext cx="1634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när</a:t>
            </a:r>
            <a:endParaRPr lang="sv-FI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949024" y="2023151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sakna</a:t>
            </a:r>
            <a:endParaRPr lang="sv-FI" sz="1138" dirty="0"/>
          </a:p>
        </p:txBody>
      </p:sp>
      <p:sp>
        <p:nvSpPr>
          <p:cNvPr id="66" name="TextBox 65"/>
          <p:cNvSpPr txBox="1"/>
          <p:nvPr/>
        </p:nvSpPr>
        <p:spPr>
          <a:xfrm>
            <a:off x="8166890" y="942498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Ok, ja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04507" y="6477540"/>
            <a:ext cx="16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träffa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66889" y="2020555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nej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61994" y="2014570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dålig</a:t>
            </a:r>
            <a:endParaRPr lang="sv-FI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566691" y="907576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Hur känner du dig?</a:t>
            </a:r>
            <a:endParaRPr lang="sv-FI" sz="1138" dirty="0"/>
          </a:p>
        </p:txBody>
      </p:sp>
      <p:sp>
        <p:nvSpPr>
          <p:cNvPr id="72" name="TextBox 71"/>
          <p:cNvSpPr txBox="1"/>
          <p:nvPr/>
        </p:nvSpPr>
        <p:spPr>
          <a:xfrm>
            <a:off x="101612" y="3129612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föräldrar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0664" y="5374086"/>
            <a:ext cx="157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vän, vänner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166890" y="4247362"/>
            <a:ext cx="15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tidning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32063" y="3142159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nyheter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27166" y="893025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skrämmande</a:t>
            </a:r>
            <a:endParaRPr lang="sv-FI" sz="1138" dirty="0"/>
          </a:p>
        </p:txBody>
      </p:sp>
      <p:sp>
        <p:nvSpPr>
          <p:cNvPr id="77" name="TextBox 76"/>
          <p:cNvSpPr txBox="1"/>
          <p:nvPr/>
        </p:nvSpPr>
        <p:spPr>
          <a:xfrm>
            <a:off x="1708287" y="3133268"/>
            <a:ext cx="15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berätta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51656" y="6448966"/>
            <a:ext cx="158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ingen närkontakt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28996" y="5353042"/>
            <a:ext cx="16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ringa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38638" y="5365957"/>
            <a:ext cx="1593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gå ut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61993" y="5357822"/>
            <a:ext cx="159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hem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97714" y="5357794"/>
            <a:ext cx="155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varför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61993" y="6448966"/>
            <a:ext cx="15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sjukhus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386" y="2026425"/>
            <a:ext cx="1635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du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2E7C87-959E-43B5-A36B-7B808B94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185" y="2323132"/>
            <a:ext cx="1697658" cy="1697658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D4CF313C-3C4D-408D-95F3-2E00E3B254E4}"/>
              </a:ext>
            </a:extLst>
          </p:cNvPr>
          <p:cNvSpPr txBox="1"/>
          <p:nvPr/>
        </p:nvSpPr>
        <p:spPr>
          <a:xfrm>
            <a:off x="1695187" y="2006276"/>
            <a:ext cx="160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/>
              <a:t>höra</a:t>
            </a:r>
            <a:endParaRPr lang="fi-FI" sz="1200" dirty="0"/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7CAEB6A3-8E2C-4108-8C6A-1FDACE23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0" y="94183"/>
            <a:ext cx="776265" cy="906963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2BC3443-2B01-4F2F-A444-49CB74B79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14" y="1209734"/>
            <a:ext cx="773967" cy="91043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817AACD4-E56B-44FB-8EFF-EC0DBACD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11" y="2320363"/>
            <a:ext cx="1151374" cy="872731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06B2D49-64C4-4C35-B235-86EA2A53C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93" y="4581218"/>
            <a:ext cx="663675" cy="78534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1E7FDF55-EB27-4485-AAE8-76D7CDC65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66" y="3495261"/>
            <a:ext cx="1195733" cy="813535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C4B7EAEF-6B1F-4C4A-9069-570D9D8F2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" y="5689640"/>
            <a:ext cx="480278" cy="737438"/>
          </a:xfrm>
          <a:prstGeom prst="rect">
            <a:avLst/>
          </a:prstGeom>
        </p:spPr>
      </p:pic>
      <p:pic>
        <p:nvPicPr>
          <p:cNvPr id="106" name="Kuva 105">
            <a:extLst>
              <a:ext uri="{FF2B5EF4-FFF2-40B4-BE49-F238E27FC236}">
                <a16:creationId xmlns:a16="http://schemas.microsoft.com/office/drawing/2014/main" id="{D4B076F8-335B-4B45-8BF9-4CF257C35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450" y="4554953"/>
            <a:ext cx="776265" cy="867486"/>
          </a:xfrm>
          <a:prstGeom prst="rect">
            <a:avLst/>
          </a:prstGeom>
        </p:spPr>
      </p:pic>
      <p:pic>
        <p:nvPicPr>
          <p:cNvPr id="109" name="Kuva 108">
            <a:extLst>
              <a:ext uri="{FF2B5EF4-FFF2-40B4-BE49-F238E27FC236}">
                <a16:creationId xmlns:a16="http://schemas.microsoft.com/office/drawing/2014/main" id="{BB83A8F4-CD77-4472-9591-BD37604DBD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127" y="5689640"/>
            <a:ext cx="718607" cy="778777"/>
          </a:xfrm>
          <a:prstGeom prst="rect">
            <a:avLst/>
          </a:prstGeom>
        </p:spPr>
      </p:pic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9E3F9611-3297-4209-B4CD-372E3EF01AE7}"/>
              </a:ext>
            </a:extLst>
          </p:cNvPr>
          <p:cNvCxnSpPr>
            <a:cxnSpLocks/>
          </p:cNvCxnSpPr>
          <p:nvPr/>
        </p:nvCxnSpPr>
        <p:spPr>
          <a:xfrm>
            <a:off x="4998605" y="5730539"/>
            <a:ext cx="1415652" cy="7978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yhdysviiva 109">
            <a:extLst>
              <a:ext uri="{FF2B5EF4-FFF2-40B4-BE49-F238E27FC236}">
                <a16:creationId xmlns:a16="http://schemas.microsoft.com/office/drawing/2014/main" id="{4E5AE458-4210-4692-902E-35112E7BAB1E}"/>
              </a:ext>
            </a:extLst>
          </p:cNvPr>
          <p:cNvCxnSpPr>
            <a:cxnSpLocks/>
          </p:cNvCxnSpPr>
          <p:nvPr/>
        </p:nvCxnSpPr>
        <p:spPr>
          <a:xfrm flipV="1">
            <a:off x="5046525" y="5742609"/>
            <a:ext cx="1367732" cy="785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Kuva 35">
            <a:extLst>
              <a:ext uri="{FF2B5EF4-FFF2-40B4-BE49-F238E27FC236}">
                <a16:creationId xmlns:a16="http://schemas.microsoft.com/office/drawing/2014/main" id="{DD37C3F8-FCA6-491D-BBF0-C998B0B8D1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3683" y="93541"/>
            <a:ext cx="1041714" cy="836306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C150059D-59D5-4414-B653-594B1BD1FF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7103" y="1215627"/>
            <a:ext cx="773967" cy="853821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87721A62-BFEA-49D4-AB19-3419A8320D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3505" y="2315353"/>
            <a:ext cx="837513" cy="85361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F010B110-8C6A-4AC1-8ADA-A86C8BA8BC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33323" y="3441120"/>
            <a:ext cx="834858" cy="846728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1CAD9A9-2C9B-43E8-A4AA-DEE2870299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0529" y="4562482"/>
            <a:ext cx="792102" cy="780732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82A92315-93BD-4D82-A2B9-84067124EE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1237" y="5665363"/>
            <a:ext cx="829781" cy="856063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08E2A469-F9C3-4834-BC16-3B20A0E299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9722" y="93541"/>
            <a:ext cx="700516" cy="870464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A0CA601F-1281-42F1-9C17-1193F8F3E6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4058" y="4586223"/>
            <a:ext cx="773967" cy="784919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1E4B95C9-AC9E-4B21-A8E1-141AAEEF11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26222" y="4543643"/>
            <a:ext cx="792102" cy="870081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8904917F-376D-4881-8C98-6E6EB86DF3D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20139" y="5719407"/>
            <a:ext cx="1047750" cy="80202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D37D3AC8-B87F-4BCE-BA52-FB59DEB790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17604" y="119380"/>
            <a:ext cx="607309" cy="826966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7EA9F4CA-40CF-46F6-8963-7FA25C793C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3966" y="1242898"/>
            <a:ext cx="1072878" cy="837507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7085204E-13CF-4E5E-882D-8C27343DC0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34530" y="2364494"/>
            <a:ext cx="810350" cy="784467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CC9FC495-B67B-463B-B05F-C29053A33E9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14799" y="1207189"/>
            <a:ext cx="834435" cy="822457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BC801C19-E220-475A-BE7F-A56B0E03D74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34530" y="5716117"/>
            <a:ext cx="948679" cy="797864"/>
          </a:xfrm>
          <a:prstGeom prst="rect">
            <a:avLst/>
          </a:prstGeom>
        </p:spPr>
      </p:pic>
      <p:pic>
        <p:nvPicPr>
          <p:cNvPr id="115" name="Kuva 114">
            <a:extLst>
              <a:ext uri="{FF2B5EF4-FFF2-40B4-BE49-F238E27FC236}">
                <a16:creationId xmlns:a16="http://schemas.microsoft.com/office/drawing/2014/main" id="{E144438E-C981-4012-81A1-706BA4E109A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93815" y="2320761"/>
            <a:ext cx="932910" cy="872333"/>
          </a:xfrm>
          <a:prstGeom prst="rect">
            <a:avLst/>
          </a:prstGeom>
        </p:spPr>
      </p:pic>
      <p:pic>
        <p:nvPicPr>
          <p:cNvPr id="116" name="Kuva 115">
            <a:extLst>
              <a:ext uri="{FF2B5EF4-FFF2-40B4-BE49-F238E27FC236}">
                <a16:creationId xmlns:a16="http://schemas.microsoft.com/office/drawing/2014/main" id="{DFD0E082-DA80-41EE-8FB6-C772CD794D1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53379" y="3474541"/>
            <a:ext cx="1372649" cy="834256"/>
          </a:xfrm>
          <a:prstGeom prst="rect">
            <a:avLst/>
          </a:prstGeom>
        </p:spPr>
      </p:pic>
      <p:pic>
        <p:nvPicPr>
          <p:cNvPr id="117" name="Kuva 116">
            <a:extLst>
              <a:ext uri="{FF2B5EF4-FFF2-40B4-BE49-F238E27FC236}">
                <a16:creationId xmlns:a16="http://schemas.microsoft.com/office/drawing/2014/main" id="{353351C2-86CA-4E7F-B63D-5C7BAC7648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70907" y="3527139"/>
            <a:ext cx="1155818" cy="718617"/>
          </a:xfrm>
          <a:prstGeom prst="rect">
            <a:avLst/>
          </a:prstGeom>
        </p:spPr>
      </p:pic>
      <p:pic>
        <p:nvPicPr>
          <p:cNvPr id="118" name="Kuva 117">
            <a:extLst>
              <a:ext uri="{FF2B5EF4-FFF2-40B4-BE49-F238E27FC236}">
                <a16:creationId xmlns:a16="http://schemas.microsoft.com/office/drawing/2014/main" id="{03C1575B-F9B3-491F-AEE7-28ED336818A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18267" y="97074"/>
            <a:ext cx="768897" cy="799500"/>
          </a:xfrm>
          <a:prstGeom prst="rect">
            <a:avLst/>
          </a:prstGeom>
        </p:spPr>
      </p:pic>
      <p:pic>
        <p:nvPicPr>
          <p:cNvPr id="119" name="Kuva 118">
            <a:extLst>
              <a:ext uri="{FF2B5EF4-FFF2-40B4-BE49-F238E27FC236}">
                <a16:creationId xmlns:a16="http://schemas.microsoft.com/office/drawing/2014/main" id="{E4182EA2-15B2-49FF-A6FE-348DC17C0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73" y="294300"/>
            <a:ext cx="587683" cy="691301"/>
          </a:xfrm>
          <a:prstGeom prst="rect">
            <a:avLst/>
          </a:prstGeom>
        </p:spPr>
      </p:pic>
      <p:pic>
        <p:nvPicPr>
          <p:cNvPr id="120" name="Kuva 119">
            <a:extLst>
              <a:ext uri="{FF2B5EF4-FFF2-40B4-BE49-F238E27FC236}">
                <a16:creationId xmlns:a16="http://schemas.microsoft.com/office/drawing/2014/main" id="{43B5A559-25B3-43AC-8DF4-0DA9A0FB1B1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0153" y="151059"/>
            <a:ext cx="849333" cy="817196"/>
          </a:xfrm>
          <a:prstGeom prst="rect">
            <a:avLst/>
          </a:prstGeom>
        </p:spPr>
      </p:pic>
      <p:pic>
        <p:nvPicPr>
          <p:cNvPr id="122" name="Kuva 121">
            <a:extLst>
              <a:ext uri="{FF2B5EF4-FFF2-40B4-BE49-F238E27FC236}">
                <a16:creationId xmlns:a16="http://schemas.microsoft.com/office/drawing/2014/main" id="{F33BA47E-6566-4C7D-B0D5-208603A54EC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59266" y="1227429"/>
            <a:ext cx="804939" cy="784916"/>
          </a:xfrm>
          <a:prstGeom prst="rect">
            <a:avLst/>
          </a:prstGeom>
        </p:spPr>
      </p:pic>
      <p:pic>
        <p:nvPicPr>
          <p:cNvPr id="123" name="Kuva 122">
            <a:extLst>
              <a:ext uri="{FF2B5EF4-FFF2-40B4-BE49-F238E27FC236}">
                <a16:creationId xmlns:a16="http://schemas.microsoft.com/office/drawing/2014/main" id="{4E6548BC-0A37-4DE7-9678-3D411F4203C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61698" y="1224115"/>
            <a:ext cx="866652" cy="854445"/>
          </a:xfrm>
          <a:prstGeom prst="rect">
            <a:avLst/>
          </a:prstGeom>
        </p:spPr>
      </p:pic>
      <p:pic>
        <p:nvPicPr>
          <p:cNvPr id="124" name="Kuva 123">
            <a:extLst>
              <a:ext uri="{FF2B5EF4-FFF2-40B4-BE49-F238E27FC236}">
                <a16:creationId xmlns:a16="http://schemas.microsoft.com/office/drawing/2014/main" id="{31F5C5A5-8F56-41D0-8BAF-6DA74032184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10742" y="4586194"/>
            <a:ext cx="1270979" cy="787892"/>
          </a:xfrm>
          <a:prstGeom prst="rect">
            <a:avLst/>
          </a:prstGeom>
        </p:spPr>
      </p:pic>
      <p:pic>
        <p:nvPicPr>
          <p:cNvPr id="125" name="Kuva 124">
            <a:extLst>
              <a:ext uri="{FF2B5EF4-FFF2-40B4-BE49-F238E27FC236}">
                <a16:creationId xmlns:a16="http://schemas.microsoft.com/office/drawing/2014/main" id="{A5020E7E-E28A-4B50-B1F6-F2293B3C42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56922" y="5706257"/>
            <a:ext cx="982564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50633"/>
              </p:ext>
            </p:extLst>
          </p:nvPr>
        </p:nvGraphicFramePr>
        <p:xfrm>
          <a:off x="104775" y="0"/>
          <a:ext cx="9696450" cy="668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</a:tblGrid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84506" y="3928138"/>
            <a:ext cx="316964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625" dirty="0"/>
              <a:t>  CORONAVIRUS</a:t>
            </a:r>
          </a:p>
          <a:p>
            <a:pPr algn="ctr"/>
            <a:endParaRPr lang="sv-FI" sz="1625" dirty="0"/>
          </a:p>
        </p:txBody>
      </p:sp>
      <p:sp>
        <p:nvSpPr>
          <p:cNvPr id="53" name="TextBox 52"/>
          <p:cNvSpPr txBox="1"/>
          <p:nvPr/>
        </p:nvSpPr>
        <p:spPr>
          <a:xfrm>
            <a:off x="8216763" y="3049837"/>
            <a:ext cx="1558126" cy="28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sjuka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27337" y="4156258"/>
            <a:ext cx="15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halsont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27337" y="5270539"/>
            <a:ext cx="1596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svårt att andas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3424" y="6382292"/>
            <a:ext cx="1557355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syrebehandling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4435" y="6396329"/>
            <a:ext cx="160980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test för coronavirus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0662" y="4166124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reseförbud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63424" y="664875"/>
            <a:ext cx="159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torka med papper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20779" y="1938559"/>
            <a:ext cx="16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smittsjukdom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81044" y="4153162"/>
            <a:ext cx="1597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nysa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9714" y="812326"/>
            <a:ext cx="154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tvätta händerna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79126" y="6391422"/>
            <a:ext cx="1739110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      intensivvård, isolering</a:t>
            </a:r>
            <a:endParaRPr lang="sv-FI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976147" y="1938370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droppsmitta</a:t>
            </a:r>
            <a:endParaRPr lang="sv-FI" sz="1138" dirty="0"/>
          </a:p>
        </p:txBody>
      </p:sp>
      <p:sp>
        <p:nvSpPr>
          <p:cNvPr id="66" name="TextBox 65"/>
          <p:cNvSpPr txBox="1"/>
          <p:nvPr/>
        </p:nvSpPr>
        <p:spPr>
          <a:xfrm>
            <a:off x="8185940" y="1923573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äldre personer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36658" y="6401340"/>
            <a:ext cx="1609460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engångshandskar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99283" y="805398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telefonsamtal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81044" y="1947895"/>
            <a:ext cx="158894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farlig</a:t>
            </a:r>
            <a:endParaRPr lang="sv-FI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351952" y="823438"/>
            <a:ext cx="157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kasta bort</a:t>
            </a:r>
            <a:endParaRPr lang="sv-FI" sz="1138" dirty="0"/>
          </a:p>
        </p:txBody>
      </p:sp>
      <p:sp>
        <p:nvSpPr>
          <p:cNvPr id="72" name="TextBox 71"/>
          <p:cNvSpPr txBox="1"/>
          <p:nvPr/>
        </p:nvSpPr>
        <p:spPr>
          <a:xfrm>
            <a:off x="120662" y="3043887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inga folksamlingar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9714" y="5278836"/>
            <a:ext cx="157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labbprov</a:t>
            </a:r>
            <a:endParaRPr lang="sv-FI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8178173" y="4152111"/>
            <a:ext cx="1623051" cy="28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isolering, karantän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73277" y="3038228"/>
            <a:ext cx="160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händer, röra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574608" y="807301"/>
            <a:ext cx="1625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vara hemma</a:t>
            </a:r>
            <a:endParaRPr lang="sv-FI" sz="1138" dirty="0"/>
          </a:p>
        </p:txBody>
      </p:sp>
      <p:sp>
        <p:nvSpPr>
          <p:cNvPr id="77" name="TextBox 76"/>
          <p:cNvSpPr txBox="1"/>
          <p:nvPr/>
        </p:nvSpPr>
        <p:spPr>
          <a:xfrm>
            <a:off x="1727337" y="3038019"/>
            <a:ext cx="15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symptom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41435" y="6417174"/>
            <a:ext cx="1617400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andningsskydd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36657" y="5253561"/>
            <a:ext cx="1609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hög feber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46118" y="5261182"/>
            <a:ext cx="160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lunginflammation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68679" y="5262573"/>
            <a:ext cx="159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hosta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69993" y="5281594"/>
            <a:ext cx="1604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skyddsavstånd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79397" y="6391816"/>
            <a:ext cx="1580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munskydd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4436" y="1931175"/>
            <a:ext cx="1635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använd pappersnäsduk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2E7C87-959E-43B5-A36B-7B808B94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349" y="2263452"/>
            <a:ext cx="1750364" cy="175036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D083534-CDE0-41EB-9740-F08845F2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41" y="1135906"/>
            <a:ext cx="853939" cy="85030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E15268A-517A-42A7-8949-F3A64A70F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992" y="1136065"/>
            <a:ext cx="831487" cy="827742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D4CF313C-3C4D-408D-95F3-2E00E3B254E4}"/>
              </a:ext>
            </a:extLst>
          </p:cNvPr>
          <p:cNvSpPr txBox="1"/>
          <p:nvPr/>
        </p:nvSpPr>
        <p:spPr>
          <a:xfrm>
            <a:off x="1714237" y="1949126"/>
            <a:ext cx="160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/>
              <a:t>epidemi</a:t>
            </a:r>
            <a:endParaRPr lang="fi-FI" sz="1200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5BA8910F-A1EF-4AE1-8C44-D07F51647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161" y="4475845"/>
            <a:ext cx="973130" cy="82065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FD9E6B5C-5685-46B2-9C0B-DBB27C1CA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537" y="1199721"/>
            <a:ext cx="919034" cy="790047"/>
          </a:xfrm>
          <a:prstGeom prst="rect">
            <a:avLst/>
          </a:prstGeom>
        </p:spPr>
      </p:pic>
      <p:pic>
        <p:nvPicPr>
          <p:cNvPr id="104" name="Kuva 103">
            <a:extLst>
              <a:ext uri="{FF2B5EF4-FFF2-40B4-BE49-F238E27FC236}">
                <a16:creationId xmlns:a16="http://schemas.microsoft.com/office/drawing/2014/main" id="{95BDDB88-A480-453D-AE56-08D8E3F99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271" y="1143087"/>
            <a:ext cx="919034" cy="79004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5F93864-9D5B-487D-AA4D-6D182ABB2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117" y="4487335"/>
            <a:ext cx="705567" cy="7836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3E6B654-7368-497E-9E22-24A428D784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078" y="2282606"/>
            <a:ext cx="917748" cy="8654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9A185F5-60EA-4921-8DB9-D45E96C84D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752" y="3372402"/>
            <a:ext cx="930475" cy="839442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9D90396C-7841-4153-9014-280DC03B4C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049" y="4487814"/>
            <a:ext cx="856079" cy="8560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B77C3DA-EF5B-437F-9083-9A69EF0FD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1024" y="4500052"/>
            <a:ext cx="927637" cy="812140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F5CA44A0-42C1-42D4-824C-FC8B118404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404" y="6018"/>
            <a:ext cx="1080990" cy="87612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9C8033-1F41-472B-9BB0-696007D5B0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7948" y="28637"/>
            <a:ext cx="694998" cy="690201"/>
          </a:xfrm>
          <a:prstGeom prst="rect">
            <a:avLst/>
          </a:prstGeom>
        </p:spPr>
      </p:pic>
      <p:sp>
        <p:nvSpPr>
          <p:cNvPr id="89" name="TextBox 65">
            <a:extLst>
              <a:ext uri="{FF2B5EF4-FFF2-40B4-BE49-F238E27FC236}">
                <a16:creationId xmlns:a16="http://schemas.microsoft.com/office/drawing/2014/main" id="{7274F2AE-3B7A-48B2-AFE2-4F69FBA36223}"/>
              </a:ext>
            </a:extLst>
          </p:cNvPr>
          <p:cNvSpPr txBox="1"/>
          <p:nvPr/>
        </p:nvSpPr>
        <p:spPr>
          <a:xfrm>
            <a:off x="4964301" y="814410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städning</a:t>
            </a:r>
          </a:p>
        </p:txBody>
      </p:sp>
      <p:pic>
        <p:nvPicPr>
          <p:cNvPr id="90" name="Kuva 89">
            <a:extLst>
              <a:ext uri="{FF2B5EF4-FFF2-40B4-BE49-F238E27FC236}">
                <a16:creationId xmlns:a16="http://schemas.microsoft.com/office/drawing/2014/main" id="{41586103-2664-452B-A5DC-CD91FF8667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9477" y="11968"/>
            <a:ext cx="998830" cy="835070"/>
          </a:xfrm>
          <a:prstGeom prst="rect">
            <a:avLst/>
          </a:prstGeom>
        </p:spPr>
      </p:pic>
      <p:pic>
        <p:nvPicPr>
          <p:cNvPr id="91" name="Kuva 90">
            <a:extLst>
              <a:ext uri="{FF2B5EF4-FFF2-40B4-BE49-F238E27FC236}">
                <a16:creationId xmlns:a16="http://schemas.microsoft.com/office/drawing/2014/main" id="{CDF8B399-9271-4F4C-93A0-7CC8389DD6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81884" y="11968"/>
            <a:ext cx="873469" cy="77770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DF4B46F-5B0A-43F0-A897-F21025574C7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8440"/>
          <a:stretch/>
        </p:blipFill>
        <p:spPr>
          <a:xfrm>
            <a:off x="3694580" y="30251"/>
            <a:ext cx="803041" cy="7755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D4FD10E-3109-4940-BAB3-119FB100B0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1211" y="1161417"/>
            <a:ext cx="799338" cy="85030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B70EFBB-7876-4E2A-ACD2-EE43C39468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30496" y="3381812"/>
            <a:ext cx="1140760" cy="79804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64F5151-CE9B-448E-9DB4-75DF0ED44A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1363" y="1167275"/>
            <a:ext cx="774390" cy="76037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12135FD9-08AE-43F4-9A9E-218400F221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4763" y="2266728"/>
            <a:ext cx="909587" cy="87926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C1FC2A7B-E9D3-4296-B87E-B56E9A6CB5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3016" y="3372402"/>
            <a:ext cx="977575" cy="865014"/>
          </a:xfrm>
          <a:prstGeom prst="rect">
            <a:avLst/>
          </a:prstGeom>
        </p:spPr>
      </p:pic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32F4F6FC-858C-41EE-BEF0-957B027DF151}"/>
              </a:ext>
            </a:extLst>
          </p:cNvPr>
          <p:cNvCxnSpPr>
            <a:cxnSpLocks/>
          </p:cNvCxnSpPr>
          <p:nvPr/>
        </p:nvCxnSpPr>
        <p:spPr>
          <a:xfrm>
            <a:off x="266700" y="3467100"/>
            <a:ext cx="1261694" cy="6850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C4A60EE0-79E8-44ED-96FC-7ECC19589F4A}"/>
              </a:ext>
            </a:extLst>
          </p:cNvPr>
          <p:cNvCxnSpPr>
            <a:cxnSpLocks/>
          </p:cNvCxnSpPr>
          <p:nvPr/>
        </p:nvCxnSpPr>
        <p:spPr>
          <a:xfrm flipV="1">
            <a:off x="284480" y="3552825"/>
            <a:ext cx="1190555" cy="595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Kuva 33">
            <a:extLst>
              <a:ext uri="{FF2B5EF4-FFF2-40B4-BE49-F238E27FC236}">
                <a16:creationId xmlns:a16="http://schemas.microsoft.com/office/drawing/2014/main" id="{C2F6736B-F35E-44C0-B1B5-B9CF1069380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7289" y="2247152"/>
            <a:ext cx="895074" cy="865391"/>
          </a:xfrm>
          <a:prstGeom prst="rect">
            <a:avLst/>
          </a:prstGeom>
        </p:spPr>
      </p:pic>
      <p:cxnSp>
        <p:nvCxnSpPr>
          <p:cNvPr id="93" name="Suora yhdysviiva 92">
            <a:extLst>
              <a:ext uri="{FF2B5EF4-FFF2-40B4-BE49-F238E27FC236}">
                <a16:creationId xmlns:a16="http://schemas.microsoft.com/office/drawing/2014/main" id="{EC59873C-1C26-471D-AF13-6EC04D3B4B18}"/>
              </a:ext>
            </a:extLst>
          </p:cNvPr>
          <p:cNvCxnSpPr>
            <a:cxnSpLocks/>
          </p:cNvCxnSpPr>
          <p:nvPr/>
        </p:nvCxnSpPr>
        <p:spPr>
          <a:xfrm>
            <a:off x="284206" y="2342036"/>
            <a:ext cx="1261694" cy="6850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>
            <a:extLst>
              <a:ext uri="{FF2B5EF4-FFF2-40B4-BE49-F238E27FC236}">
                <a16:creationId xmlns:a16="http://schemas.microsoft.com/office/drawing/2014/main" id="{5AB09F7D-3EC9-4288-9297-828C61C0F25D}"/>
              </a:ext>
            </a:extLst>
          </p:cNvPr>
          <p:cNvCxnSpPr>
            <a:cxnSpLocks/>
          </p:cNvCxnSpPr>
          <p:nvPr/>
        </p:nvCxnSpPr>
        <p:spPr>
          <a:xfrm flipV="1">
            <a:off x="301986" y="2427761"/>
            <a:ext cx="1190555" cy="595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 descr="Kuva, joka sisältää kohteen piirtäminen, merkki&#10;&#10;Kuvaus luotu automaattisesti">
            <a:extLst>
              <a:ext uri="{FF2B5EF4-FFF2-40B4-BE49-F238E27FC236}">
                <a16:creationId xmlns:a16="http://schemas.microsoft.com/office/drawing/2014/main" id="{24C44B9C-739A-444C-99E0-AB3EC3EC3AA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/>
          <a:stretch/>
        </p:blipFill>
        <p:spPr>
          <a:xfrm>
            <a:off x="8544814" y="3381812"/>
            <a:ext cx="947608" cy="839443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8DD1CB0-7B80-4263-92D2-A85342FDCFB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8509"/>
          <a:stretch/>
        </p:blipFill>
        <p:spPr>
          <a:xfrm>
            <a:off x="6994720" y="2291565"/>
            <a:ext cx="890507" cy="814732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6C17C55-F4C2-4183-B1B3-DFF67518469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42" y="4555169"/>
            <a:ext cx="1192424" cy="70924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4980010-58A4-410B-B2BE-A2661E8B1F7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89485" y="21277"/>
            <a:ext cx="856080" cy="856080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58550A4-26C6-4142-8FAF-964BFB4B18D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91643" y="86595"/>
            <a:ext cx="655224" cy="703074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FC0BCD94-EA83-47FB-8F71-141C8A044B9F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5724"/>
          <a:stretch/>
        </p:blipFill>
        <p:spPr>
          <a:xfrm>
            <a:off x="3700161" y="5604404"/>
            <a:ext cx="899889" cy="848375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C437F021-A13F-484B-B72F-EC0696B282B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18578" y="5632554"/>
            <a:ext cx="867266" cy="803703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EF87089A-81B3-47B3-8611-AE233702553E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7376" t="14500" r="3600" b="14199"/>
          <a:stretch/>
        </p:blipFill>
        <p:spPr>
          <a:xfrm>
            <a:off x="8494763" y="5632555"/>
            <a:ext cx="997660" cy="79904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449E009-64AF-47FB-B13C-4EC5FD80C02F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b="9622"/>
          <a:stretch/>
        </p:blipFill>
        <p:spPr>
          <a:xfrm>
            <a:off x="6992960" y="4550626"/>
            <a:ext cx="842645" cy="761566"/>
          </a:xfrm>
          <a:prstGeom prst="rect">
            <a:avLst/>
          </a:prstGeom>
        </p:spPr>
      </p:pic>
      <p:sp>
        <p:nvSpPr>
          <p:cNvPr id="96" name="Alatunnisteen paikkamerkki 95">
            <a:extLst>
              <a:ext uri="{FF2B5EF4-FFF2-40B4-BE49-F238E27FC236}">
                <a16:creationId xmlns:a16="http://schemas.microsoft.com/office/drawing/2014/main" id="{ABC896B0-7A5A-4976-A84B-FE1290A7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7083" y="6678337"/>
            <a:ext cx="10387083" cy="209017"/>
          </a:xfrm>
        </p:spPr>
        <p:txBody>
          <a:bodyPr/>
          <a:lstStyle/>
          <a:p>
            <a:r>
              <a:rPr lang="fi-FI" b="1" dirty="0" err="1"/>
              <a:t>Källa</a:t>
            </a:r>
            <a:r>
              <a:rPr lang="fi-FI" dirty="0"/>
              <a:t>: </a:t>
            </a:r>
            <a:r>
              <a:rPr lang="fi-FI" dirty="0">
                <a:hlinkClick r:id="rId33"/>
              </a:rPr>
              <a:t>papunet.net/material/</a:t>
            </a:r>
            <a:r>
              <a:rPr lang="fi-FI" dirty="0" err="1">
                <a:hlinkClick r:id="rId33"/>
              </a:rPr>
              <a:t>coronavirus</a:t>
            </a:r>
            <a:r>
              <a:rPr lang="fi-FI" dirty="0"/>
              <a:t> </a:t>
            </a:r>
            <a:r>
              <a:rPr lang="fi-FI" b="1" dirty="0" err="1"/>
              <a:t>Planering</a:t>
            </a:r>
            <a:r>
              <a:rPr lang="fi-FI" dirty="0"/>
              <a:t>: www.kehitysvammaliitto.fi/tikoteekki/, </a:t>
            </a:r>
            <a:r>
              <a:rPr lang="fi-FI" b="1" dirty="0" err="1"/>
              <a:t>Översättning</a:t>
            </a:r>
            <a:r>
              <a:rPr lang="fi-FI" dirty="0"/>
              <a:t>: https://folkhalsan.fi/, </a:t>
            </a:r>
            <a:r>
              <a:rPr lang="fi-FI" b="1" dirty="0" err="1"/>
              <a:t>Bilder</a:t>
            </a:r>
            <a:r>
              <a:rPr lang="fi-FI" dirty="0"/>
              <a:t>: bildbank.papunet.net</a:t>
            </a:r>
            <a:endParaRPr lang="sv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873F0C9-687D-4332-8219-163B369BFB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44" y="5714912"/>
            <a:ext cx="671183" cy="669841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A9313E09-89CF-478E-8B45-C828FCEC5A5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77" y="5587436"/>
            <a:ext cx="829707" cy="831367"/>
          </a:xfrm>
          <a:prstGeom prst="rect">
            <a:avLst/>
          </a:prstGeom>
        </p:spPr>
      </p:pic>
      <p:pic>
        <p:nvPicPr>
          <p:cNvPr id="39" name="Kuva 38" descr="Kuva, joka sisältää kohteen peli&#10;&#10;Kuvaus luotu automaattisesti">
            <a:extLst>
              <a:ext uri="{FF2B5EF4-FFF2-40B4-BE49-F238E27FC236}">
                <a16:creationId xmlns:a16="http://schemas.microsoft.com/office/drawing/2014/main" id="{0134F75F-3C3F-4BB3-AA09-D5E17606178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2" y="5578492"/>
            <a:ext cx="867266" cy="8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144</Words>
  <Application>Microsoft Office PowerPoint</Application>
  <PresentationFormat>A4-paperi (210 x 297 mm)</PresentationFormat>
  <Paragraphs>67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PowerPoint-esitys</vt:lpstr>
      <vt:lpstr>PowerPoint-esitys</vt:lpstr>
    </vt:vector>
  </TitlesOfParts>
  <Company>Samfundet Folkhälsan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Samtalskarta om coronavirus</dc:title>
  <dc:creator>Fanny Forsén</dc:creator>
  <cp:lastModifiedBy>Heli Tiainen</cp:lastModifiedBy>
  <cp:revision>68</cp:revision>
  <cp:lastPrinted>2018-07-30T12:34:22Z</cp:lastPrinted>
  <dcterms:created xsi:type="dcterms:W3CDTF">2018-07-30T10:50:43Z</dcterms:created>
  <dcterms:modified xsi:type="dcterms:W3CDTF">2021-06-10T08:20:43Z</dcterms:modified>
</cp:coreProperties>
</file>