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9" r:id="rId3"/>
    <p:sldId id="260" r:id="rId4"/>
    <p:sldId id="261" r:id="rId5"/>
  </p:sldIdLst>
  <p:sldSz cx="9906000" cy="6858000" type="A4"/>
  <p:notesSz cx="6797675" cy="9926638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" y="213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274E7-C863-4884-AC26-8EE1FEF2D98A}" type="datetimeFigureOut">
              <a:rPr lang="fi-FI" smtClean="0"/>
              <a:t>10.6.2021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3A142-EB7F-4F5D-9963-4F8B6B3F3BD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1797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84D3-1C78-4830-B9C5-B40A8D872BA4}" type="datetime1">
              <a:rPr lang="sv-FI" smtClean="0"/>
              <a:t>10-06-2021</a:t>
            </a:fld>
            <a:endParaRPr lang="sv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77F9-DE90-4D87-8D4B-0D541B85222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148421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8D7A7-01D9-425D-930A-FC4743558574}" type="datetime1">
              <a:rPr lang="sv-FI" smtClean="0"/>
              <a:t>10-06-2021</a:t>
            </a:fld>
            <a:endParaRPr lang="sv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77F9-DE90-4D87-8D4B-0D541B85222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79677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A5B4-8249-42CD-A8EC-77C18AFF58AA}" type="datetime1">
              <a:rPr lang="sv-FI" smtClean="0"/>
              <a:t>10-06-2021</a:t>
            </a:fld>
            <a:endParaRPr lang="sv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77F9-DE90-4D87-8D4B-0D541B85222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662798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3241-A6DC-469A-8C2A-0EFDF1B2728C}" type="datetime1">
              <a:rPr lang="sv-FI" smtClean="0"/>
              <a:t>10-06-2021</a:t>
            </a:fld>
            <a:endParaRPr lang="sv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77F9-DE90-4D87-8D4B-0D541B85222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691180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A5F3-3796-4D65-8FEA-34BB3932D00D}" type="datetime1">
              <a:rPr lang="sv-FI" smtClean="0"/>
              <a:t>10-06-2021</a:t>
            </a:fld>
            <a:endParaRPr lang="sv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77F9-DE90-4D87-8D4B-0D541B85222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446312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42DA1-6346-4A78-B195-AF046F874FA6}" type="datetime1">
              <a:rPr lang="sv-FI" smtClean="0"/>
              <a:t>10-06-2021</a:t>
            </a:fld>
            <a:endParaRPr lang="sv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77F9-DE90-4D87-8D4B-0D541B85222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41293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6C60-9047-45FB-BB10-8348745E911B}" type="datetime1">
              <a:rPr lang="sv-FI" smtClean="0"/>
              <a:t>10-06-2021</a:t>
            </a:fld>
            <a:endParaRPr lang="sv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77F9-DE90-4D87-8D4B-0D541B85222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753603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3C43-3356-4202-8083-D9BB2ED02126}" type="datetime1">
              <a:rPr lang="sv-FI" smtClean="0"/>
              <a:t>10-06-2021</a:t>
            </a:fld>
            <a:endParaRPr lang="sv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77F9-DE90-4D87-8D4B-0D541B85222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997356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455D-28C9-45E1-9010-E8CFEBD355A7}" type="datetime1">
              <a:rPr lang="sv-FI" smtClean="0"/>
              <a:t>10-06-2021</a:t>
            </a:fld>
            <a:endParaRPr lang="sv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77F9-DE90-4D87-8D4B-0D541B85222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040620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BEAD-42CB-4440-95B9-B21A641DFBDF}" type="datetime1">
              <a:rPr lang="sv-FI" smtClean="0"/>
              <a:t>10-06-2021</a:t>
            </a:fld>
            <a:endParaRPr lang="sv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77F9-DE90-4D87-8D4B-0D541B85222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590168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50F48-F721-4D6A-9D0F-FF46899B2DEB}" type="datetime1">
              <a:rPr lang="sv-FI" smtClean="0"/>
              <a:t>10-06-2021</a:t>
            </a:fld>
            <a:endParaRPr lang="sv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77F9-DE90-4D87-8D4B-0D541B85222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76732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11DE7-AB11-49EC-88DF-6724BAF41A03}" type="datetime1">
              <a:rPr lang="sv-FI" smtClean="0"/>
              <a:t>10-06-2021</a:t>
            </a:fld>
            <a:endParaRPr lang="sv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177F9-DE90-4D87-8D4B-0D541B85222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71211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emf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emf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apunet.net/material/coronavirus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275804"/>
              </p:ext>
            </p:extLst>
          </p:nvPr>
        </p:nvGraphicFramePr>
        <p:xfrm>
          <a:off x="85725" y="76200"/>
          <a:ext cx="9696450" cy="6686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6075">
                  <a:extLst>
                    <a:ext uri="{9D8B030D-6E8A-4147-A177-3AD203B41FA5}">
                      <a16:colId xmlns:a16="http://schemas.microsoft.com/office/drawing/2014/main" val="1561343040"/>
                    </a:ext>
                  </a:extLst>
                </a:gridCol>
                <a:gridCol w="1616075">
                  <a:extLst>
                    <a:ext uri="{9D8B030D-6E8A-4147-A177-3AD203B41FA5}">
                      <a16:colId xmlns:a16="http://schemas.microsoft.com/office/drawing/2014/main" val="2453524147"/>
                    </a:ext>
                  </a:extLst>
                </a:gridCol>
                <a:gridCol w="1616075">
                  <a:extLst>
                    <a:ext uri="{9D8B030D-6E8A-4147-A177-3AD203B41FA5}">
                      <a16:colId xmlns:a16="http://schemas.microsoft.com/office/drawing/2014/main" val="4154050026"/>
                    </a:ext>
                  </a:extLst>
                </a:gridCol>
                <a:gridCol w="1616075">
                  <a:extLst>
                    <a:ext uri="{9D8B030D-6E8A-4147-A177-3AD203B41FA5}">
                      <a16:colId xmlns:a16="http://schemas.microsoft.com/office/drawing/2014/main" val="1623775452"/>
                    </a:ext>
                  </a:extLst>
                </a:gridCol>
                <a:gridCol w="1616075">
                  <a:extLst>
                    <a:ext uri="{9D8B030D-6E8A-4147-A177-3AD203B41FA5}">
                      <a16:colId xmlns:a16="http://schemas.microsoft.com/office/drawing/2014/main" val="3420590006"/>
                    </a:ext>
                  </a:extLst>
                </a:gridCol>
                <a:gridCol w="1616075">
                  <a:extLst>
                    <a:ext uri="{9D8B030D-6E8A-4147-A177-3AD203B41FA5}">
                      <a16:colId xmlns:a16="http://schemas.microsoft.com/office/drawing/2014/main" val="90448543"/>
                    </a:ext>
                  </a:extLst>
                </a:gridCol>
              </a:tblGrid>
              <a:tr h="1114425"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442533"/>
                  </a:ext>
                </a:extLst>
              </a:tr>
              <a:tr h="1114425"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800257"/>
                  </a:ext>
                </a:extLst>
              </a:tr>
              <a:tr h="1114425"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206712"/>
                  </a:ext>
                </a:extLst>
              </a:tr>
              <a:tr h="1114425"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51673"/>
                  </a:ext>
                </a:extLst>
              </a:tr>
              <a:tr h="1114425">
                <a:tc>
                  <a:txBody>
                    <a:bodyPr/>
                    <a:lstStyle/>
                    <a:p>
                      <a:endParaRPr lang="sv-F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932695"/>
                  </a:ext>
                </a:extLst>
              </a:tr>
              <a:tr h="1114425"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959367"/>
                  </a:ext>
                </a:extLst>
              </a:tr>
            </a:tbl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3258185" y="3968824"/>
            <a:ext cx="3230594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625" dirty="0"/>
              <a:t>på sjukhus</a:t>
            </a:r>
            <a:endParaRPr lang="sv-FI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6541657" y="4254986"/>
            <a:ext cx="1615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frysa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708287" y="4234110"/>
            <a:ext cx="1593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fråga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611131" y="2032426"/>
            <a:ext cx="15962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vill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708286" y="6468016"/>
            <a:ext cx="1608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vänta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5385" y="6472529"/>
            <a:ext cx="1609801" cy="28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nej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1612" y="4261374"/>
            <a:ext cx="1619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familj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329482" y="2026579"/>
            <a:ext cx="1608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titta, se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547590" y="910316"/>
            <a:ext cx="1612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jag förstår inte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561993" y="3152001"/>
            <a:ext cx="1585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radio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20664" y="907576"/>
            <a:ext cx="1546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jag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328995" y="902550"/>
            <a:ext cx="1585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hjälpa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147347" y="6477541"/>
            <a:ext cx="1634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138" dirty="0"/>
              <a:t>urinflaska, bäcken</a:t>
            </a:r>
            <a:endParaRPr lang="sv-FI" sz="1200" dirty="0"/>
          </a:p>
        </p:txBody>
      </p:sp>
      <p:sp>
        <p:nvSpPr>
          <p:cNvPr id="65" name="TextBox 64"/>
          <p:cNvSpPr txBox="1"/>
          <p:nvPr/>
        </p:nvSpPr>
        <p:spPr>
          <a:xfrm>
            <a:off x="1704401" y="918547"/>
            <a:ext cx="1604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saknar</a:t>
            </a:r>
            <a:endParaRPr lang="sv-FI" sz="1138" dirty="0"/>
          </a:p>
        </p:txBody>
      </p:sp>
      <p:sp>
        <p:nvSpPr>
          <p:cNvPr id="66" name="TextBox 65"/>
          <p:cNvSpPr txBox="1"/>
          <p:nvPr/>
        </p:nvSpPr>
        <p:spPr>
          <a:xfrm>
            <a:off x="8114235" y="894173"/>
            <a:ext cx="17808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Kan jag få alfabetstavlan?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304507" y="6477540"/>
            <a:ext cx="1622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smärta i bröstet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181854" y="3136802"/>
            <a:ext cx="1585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tidning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338729" y="5357514"/>
            <a:ext cx="1588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138" dirty="0"/>
              <a:t>dålig</a:t>
            </a:r>
            <a:endParaRPr lang="sv-FI" sz="1200" dirty="0"/>
          </a:p>
        </p:txBody>
      </p:sp>
      <p:sp>
        <p:nvSpPr>
          <p:cNvPr id="71" name="TextBox 70"/>
          <p:cNvSpPr txBox="1"/>
          <p:nvPr/>
        </p:nvSpPr>
        <p:spPr>
          <a:xfrm>
            <a:off x="4846581" y="1670401"/>
            <a:ext cx="1615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 err="1"/>
              <a:t>tt</a:t>
            </a:r>
            <a:endParaRPr lang="sv-FI" sz="1138" dirty="0"/>
          </a:p>
        </p:txBody>
      </p:sp>
      <p:sp>
        <p:nvSpPr>
          <p:cNvPr id="72" name="TextBox 71"/>
          <p:cNvSpPr txBox="1"/>
          <p:nvPr/>
        </p:nvSpPr>
        <p:spPr>
          <a:xfrm>
            <a:off x="101612" y="3129612"/>
            <a:ext cx="1619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vem, någon annan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20664" y="5374086"/>
            <a:ext cx="1574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ja, okej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166890" y="4247362"/>
            <a:ext cx="1585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varm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532061" y="2019200"/>
            <a:ext cx="1615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nyheter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927166" y="893025"/>
            <a:ext cx="1604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rädd</a:t>
            </a:r>
            <a:endParaRPr lang="sv-FI" sz="1138" dirty="0"/>
          </a:p>
        </p:txBody>
      </p:sp>
      <p:sp>
        <p:nvSpPr>
          <p:cNvPr id="77" name="TextBox 76"/>
          <p:cNvSpPr txBox="1"/>
          <p:nvPr/>
        </p:nvSpPr>
        <p:spPr>
          <a:xfrm>
            <a:off x="1700633" y="5382953"/>
            <a:ext cx="1593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berätta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951656" y="6448966"/>
            <a:ext cx="15804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 andningssvårigheter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676499" y="3143169"/>
            <a:ext cx="1622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ringa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938638" y="5365957"/>
            <a:ext cx="15934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smärta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561993" y="5357822"/>
            <a:ext cx="1596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behöva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8197714" y="5357794"/>
            <a:ext cx="1554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täcke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561993" y="6448966"/>
            <a:ext cx="1585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värkmedicin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85386" y="2026425"/>
            <a:ext cx="1635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du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D4CF313C-3C4D-408D-95F3-2E00E3B254E4}"/>
              </a:ext>
            </a:extLst>
          </p:cNvPr>
          <p:cNvSpPr txBox="1"/>
          <p:nvPr/>
        </p:nvSpPr>
        <p:spPr>
          <a:xfrm>
            <a:off x="4932694" y="2005045"/>
            <a:ext cx="16082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 err="1"/>
              <a:t>lyssna</a:t>
            </a:r>
            <a:endParaRPr lang="fi-FI" sz="1200" dirty="0"/>
          </a:p>
        </p:txBody>
      </p:sp>
      <p:pic>
        <p:nvPicPr>
          <p:cNvPr id="23" name="Kuva 22">
            <a:extLst>
              <a:ext uri="{FF2B5EF4-FFF2-40B4-BE49-F238E27FC236}">
                <a16:creationId xmlns:a16="http://schemas.microsoft.com/office/drawing/2014/main" id="{7CAEB6A3-8E2C-4108-8C6A-1FDACE23D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610" y="94183"/>
            <a:ext cx="776265" cy="906963"/>
          </a:xfrm>
          <a:prstGeom prst="rect">
            <a:avLst/>
          </a:prstGeom>
        </p:spPr>
      </p:pic>
      <p:pic>
        <p:nvPicPr>
          <p:cNvPr id="24" name="Kuva 23">
            <a:extLst>
              <a:ext uri="{FF2B5EF4-FFF2-40B4-BE49-F238E27FC236}">
                <a16:creationId xmlns:a16="http://schemas.microsoft.com/office/drawing/2014/main" id="{32BC3443-2B01-4F2F-A444-49CB74B79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514" y="1209734"/>
            <a:ext cx="773967" cy="910430"/>
          </a:xfrm>
          <a:prstGeom prst="rect">
            <a:avLst/>
          </a:prstGeom>
        </p:spPr>
      </p:pic>
      <p:pic>
        <p:nvPicPr>
          <p:cNvPr id="29" name="Kuva 28">
            <a:extLst>
              <a:ext uri="{FF2B5EF4-FFF2-40B4-BE49-F238E27FC236}">
                <a16:creationId xmlns:a16="http://schemas.microsoft.com/office/drawing/2014/main" id="{C4B7EAEF-6B1F-4C4A-9069-570D9D8F2A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973" y="2328675"/>
            <a:ext cx="568623" cy="873086"/>
          </a:xfrm>
          <a:prstGeom prst="rect">
            <a:avLst/>
          </a:prstGeom>
        </p:spPr>
      </p:pic>
      <p:pic>
        <p:nvPicPr>
          <p:cNvPr id="36" name="Kuva 35">
            <a:extLst>
              <a:ext uri="{FF2B5EF4-FFF2-40B4-BE49-F238E27FC236}">
                <a16:creationId xmlns:a16="http://schemas.microsoft.com/office/drawing/2014/main" id="{DD37C3F8-FCA6-491D-BBF0-C998B0B8D1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5733" y="1234314"/>
            <a:ext cx="1041714" cy="836306"/>
          </a:xfrm>
          <a:prstGeom prst="rect">
            <a:avLst/>
          </a:prstGeom>
        </p:spPr>
      </p:pic>
      <p:pic>
        <p:nvPicPr>
          <p:cNvPr id="37" name="Kuva 36">
            <a:extLst>
              <a:ext uri="{FF2B5EF4-FFF2-40B4-BE49-F238E27FC236}">
                <a16:creationId xmlns:a16="http://schemas.microsoft.com/office/drawing/2014/main" id="{C150059D-59D5-4414-B653-594B1BD1FF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5881" y="1209193"/>
            <a:ext cx="773967" cy="853821"/>
          </a:xfrm>
          <a:prstGeom prst="rect">
            <a:avLst/>
          </a:prstGeom>
        </p:spPr>
      </p:pic>
      <p:pic>
        <p:nvPicPr>
          <p:cNvPr id="38" name="Kuva 37">
            <a:extLst>
              <a:ext uri="{FF2B5EF4-FFF2-40B4-BE49-F238E27FC236}">
                <a16:creationId xmlns:a16="http://schemas.microsoft.com/office/drawing/2014/main" id="{87721A62-BFEA-49D4-AB19-3419A8320D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9257" y="4551873"/>
            <a:ext cx="837513" cy="853619"/>
          </a:xfrm>
          <a:prstGeom prst="rect">
            <a:avLst/>
          </a:prstGeom>
        </p:spPr>
      </p:pic>
      <p:pic>
        <p:nvPicPr>
          <p:cNvPr id="39" name="Kuva 38">
            <a:extLst>
              <a:ext uri="{FF2B5EF4-FFF2-40B4-BE49-F238E27FC236}">
                <a16:creationId xmlns:a16="http://schemas.microsoft.com/office/drawing/2014/main" id="{F010B110-8C6A-4AC1-8ADA-A86C8BA8BC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3323" y="3441120"/>
            <a:ext cx="834858" cy="846728"/>
          </a:xfrm>
          <a:prstGeom prst="rect">
            <a:avLst/>
          </a:prstGeom>
        </p:spPr>
      </p:pic>
      <p:pic>
        <p:nvPicPr>
          <p:cNvPr id="40" name="Kuva 39">
            <a:extLst>
              <a:ext uri="{FF2B5EF4-FFF2-40B4-BE49-F238E27FC236}">
                <a16:creationId xmlns:a16="http://schemas.microsoft.com/office/drawing/2014/main" id="{31CAD9A9-2C9B-43E8-A4AA-DEE2870299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3678" y="1260971"/>
            <a:ext cx="792102" cy="780732"/>
          </a:xfrm>
          <a:prstGeom prst="rect">
            <a:avLst/>
          </a:prstGeom>
        </p:spPr>
      </p:pic>
      <p:pic>
        <p:nvPicPr>
          <p:cNvPr id="41" name="Kuva 40">
            <a:extLst>
              <a:ext uri="{FF2B5EF4-FFF2-40B4-BE49-F238E27FC236}">
                <a16:creationId xmlns:a16="http://schemas.microsoft.com/office/drawing/2014/main" id="{82A92315-93BD-4D82-A2B9-84067124EE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81237" y="5665363"/>
            <a:ext cx="829781" cy="856063"/>
          </a:xfrm>
          <a:prstGeom prst="rect">
            <a:avLst/>
          </a:prstGeom>
        </p:spPr>
      </p:pic>
      <p:pic>
        <p:nvPicPr>
          <p:cNvPr id="42" name="Kuva 41">
            <a:extLst>
              <a:ext uri="{FF2B5EF4-FFF2-40B4-BE49-F238E27FC236}">
                <a16:creationId xmlns:a16="http://schemas.microsoft.com/office/drawing/2014/main" id="{08E2A469-F9C3-4834-BC16-3B20A0E2992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49722" y="93541"/>
            <a:ext cx="700516" cy="870464"/>
          </a:xfrm>
          <a:prstGeom prst="rect">
            <a:avLst/>
          </a:prstGeom>
        </p:spPr>
      </p:pic>
      <p:pic>
        <p:nvPicPr>
          <p:cNvPr id="44" name="Kuva 43">
            <a:extLst>
              <a:ext uri="{FF2B5EF4-FFF2-40B4-BE49-F238E27FC236}">
                <a16:creationId xmlns:a16="http://schemas.microsoft.com/office/drawing/2014/main" id="{1E4B95C9-AC9E-4B21-A8E1-141AAEEF115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16505" y="2362777"/>
            <a:ext cx="792102" cy="870081"/>
          </a:xfrm>
          <a:prstGeom prst="rect">
            <a:avLst/>
          </a:prstGeom>
        </p:spPr>
      </p:pic>
      <p:pic>
        <p:nvPicPr>
          <p:cNvPr id="46" name="Kuva 45">
            <a:extLst>
              <a:ext uri="{FF2B5EF4-FFF2-40B4-BE49-F238E27FC236}">
                <a16:creationId xmlns:a16="http://schemas.microsoft.com/office/drawing/2014/main" id="{D37D3AC8-B87F-4BCE-BA52-FB59DEB790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83734" y="119380"/>
            <a:ext cx="641180" cy="873088"/>
          </a:xfrm>
          <a:prstGeom prst="rect">
            <a:avLst/>
          </a:prstGeom>
        </p:spPr>
      </p:pic>
      <p:pic>
        <p:nvPicPr>
          <p:cNvPr id="47" name="Kuva 46">
            <a:extLst>
              <a:ext uri="{FF2B5EF4-FFF2-40B4-BE49-F238E27FC236}">
                <a16:creationId xmlns:a16="http://schemas.microsoft.com/office/drawing/2014/main" id="{7EA9F4CA-40CF-46F6-8963-7FA25C793CA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05733" y="4559928"/>
            <a:ext cx="1072878" cy="837507"/>
          </a:xfrm>
          <a:prstGeom prst="rect">
            <a:avLst/>
          </a:prstGeom>
        </p:spPr>
      </p:pic>
      <p:pic>
        <p:nvPicPr>
          <p:cNvPr id="48" name="Kuva 47">
            <a:extLst>
              <a:ext uri="{FF2B5EF4-FFF2-40B4-BE49-F238E27FC236}">
                <a16:creationId xmlns:a16="http://schemas.microsoft.com/office/drawing/2014/main" id="{7085204E-13CF-4E5E-882D-8C27343DC0F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34528" y="1268611"/>
            <a:ext cx="810350" cy="784467"/>
          </a:xfrm>
          <a:prstGeom prst="rect">
            <a:avLst/>
          </a:prstGeom>
        </p:spPr>
      </p:pic>
      <p:pic>
        <p:nvPicPr>
          <p:cNvPr id="49" name="Kuva 48">
            <a:extLst>
              <a:ext uri="{FF2B5EF4-FFF2-40B4-BE49-F238E27FC236}">
                <a16:creationId xmlns:a16="http://schemas.microsoft.com/office/drawing/2014/main" id="{CC9FC495-B67B-463B-B05F-C29053A33E9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66657" y="112985"/>
            <a:ext cx="834435" cy="822457"/>
          </a:xfrm>
          <a:prstGeom prst="rect">
            <a:avLst/>
          </a:prstGeom>
        </p:spPr>
      </p:pic>
      <p:pic>
        <p:nvPicPr>
          <p:cNvPr id="115" name="Kuva 114">
            <a:extLst>
              <a:ext uri="{FF2B5EF4-FFF2-40B4-BE49-F238E27FC236}">
                <a16:creationId xmlns:a16="http://schemas.microsoft.com/office/drawing/2014/main" id="{E144438E-C981-4012-81A1-706BA4E109A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46653" y="1227007"/>
            <a:ext cx="932910" cy="872333"/>
          </a:xfrm>
          <a:prstGeom prst="rect">
            <a:avLst/>
          </a:prstGeom>
        </p:spPr>
      </p:pic>
      <p:pic>
        <p:nvPicPr>
          <p:cNvPr id="116" name="Kuva 115">
            <a:extLst>
              <a:ext uri="{FF2B5EF4-FFF2-40B4-BE49-F238E27FC236}">
                <a16:creationId xmlns:a16="http://schemas.microsoft.com/office/drawing/2014/main" id="{DFD0E082-DA80-41EE-8FB6-C772CD794D1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663672" y="2362777"/>
            <a:ext cx="1372649" cy="834256"/>
          </a:xfrm>
          <a:prstGeom prst="rect">
            <a:avLst/>
          </a:prstGeom>
        </p:spPr>
      </p:pic>
      <p:pic>
        <p:nvPicPr>
          <p:cNvPr id="120" name="Kuva 119">
            <a:extLst>
              <a:ext uri="{FF2B5EF4-FFF2-40B4-BE49-F238E27FC236}">
                <a16:creationId xmlns:a16="http://schemas.microsoft.com/office/drawing/2014/main" id="{43B5A559-25B3-43AC-8DF4-0DA9A0FB1B1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21040" y="4570085"/>
            <a:ext cx="849333" cy="817196"/>
          </a:xfrm>
          <a:prstGeom prst="rect">
            <a:avLst/>
          </a:prstGeom>
        </p:spPr>
      </p:pic>
      <p:pic>
        <p:nvPicPr>
          <p:cNvPr id="122" name="Kuva 121">
            <a:extLst>
              <a:ext uri="{FF2B5EF4-FFF2-40B4-BE49-F238E27FC236}">
                <a16:creationId xmlns:a16="http://schemas.microsoft.com/office/drawing/2014/main" id="{F33BA47E-6566-4C7D-B0D5-208603A54EC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18167" y="5719414"/>
            <a:ext cx="804939" cy="784916"/>
          </a:xfrm>
          <a:prstGeom prst="rect">
            <a:avLst/>
          </a:prstGeom>
        </p:spPr>
      </p:pic>
      <p:pic>
        <p:nvPicPr>
          <p:cNvPr id="123" name="Kuva 122">
            <a:extLst>
              <a:ext uri="{FF2B5EF4-FFF2-40B4-BE49-F238E27FC236}">
                <a16:creationId xmlns:a16="http://schemas.microsoft.com/office/drawing/2014/main" id="{4E6548BC-0A37-4DE7-9678-3D411F4203C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934530" y="120441"/>
            <a:ext cx="866652" cy="854445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96196F28-AE8D-4DD1-8E3B-ED397ACD6B8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190926" y="2354152"/>
            <a:ext cx="1585353" cy="1588241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BCB35DDD-8EBF-49D3-A811-CFE8DBAC1B4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52450" y="3474541"/>
            <a:ext cx="936371" cy="845334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28AD32F4-5581-46B2-90DF-76999CEDDBC9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16200000">
            <a:off x="8530241" y="-113693"/>
            <a:ext cx="835925" cy="1234765"/>
          </a:xfrm>
          <a:prstGeom prst="rect">
            <a:avLst/>
          </a:prstGeom>
        </p:spPr>
      </p:pic>
      <p:pic>
        <p:nvPicPr>
          <p:cNvPr id="85" name="Kuva 84">
            <a:extLst>
              <a:ext uri="{FF2B5EF4-FFF2-40B4-BE49-F238E27FC236}">
                <a16:creationId xmlns:a16="http://schemas.microsoft.com/office/drawing/2014/main" id="{0DD2FCCC-5009-4250-BC46-51CD7285418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311666" y="5668360"/>
            <a:ext cx="927637" cy="812140"/>
          </a:xfrm>
          <a:prstGeom prst="rect">
            <a:avLst/>
          </a:prstGeom>
        </p:spPr>
      </p:pic>
      <p:sp>
        <p:nvSpPr>
          <p:cNvPr id="86" name="TextBox 67">
            <a:extLst>
              <a:ext uri="{FF2B5EF4-FFF2-40B4-BE49-F238E27FC236}">
                <a16:creationId xmlns:a16="http://schemas.microsoft.com/office/drawing/2014/main" id="{66CEC939-F84A-4AC3-BF78-6C68E49E7BA9}"/>
              </a:ext>
            </a:extLst>
          </p:cNvPr>
          <p:cNvSpPr txBox="1"/>
          <p:nvPr/>
        </p:nvSpPr>
        <p:spPr>
          <a:xfrm>
            <a:off x="8182899" y="2012324"/>
            <a:ext cx="1585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tv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39AB9F1-4FA7-4C81-AD5B-F56D6930A169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065174" y="5675445"/>
            <a:ext cx="720349" cy="74494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39D3A5D7-2343-44EA-B4BA-763A54864B8B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701169" y="5697068"/>
            <a:ext cx="829336" cy="83750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D11C2EDF-6D82-4F2A-B5B2-9F4969FF19BB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262272" y="4579117"/>
            <a:ext cx="918101" cy="843778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D3F8D8B4-9A26-400D-BDED-2964A0A31BA7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014995" y="4579117"/>
            <a:ext cx="705721" cy="77257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1A94F4D-C15F-48BA-8E3F-559844ED0EC9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627760" y="5715123"/>
            <a:ext cx="673999" cy="744946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749F98E-0E12-4B1E-AEE6-0BA6BF976AD0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299428" y="4564282"/>
            <a:ext cx="1350203" cy="738195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8403B378-90A5-4AE7-89EE-E7F7EDFAB8F6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963479" y="3469624"/>
            <a:ext cx="757237" cy="801135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CA9228B2-08F3-4400-9576-4A298137BA4B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549582" y="3461088"/>
            <a:ext cx="841538" cy="881328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912E1B65-C6A3-4E08-B5E2-797CA027AD7C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291353" y="2403988"/>
            <a:ext cx="1307851" cy="70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909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D96776C5-396B-4335-9E84-01B238132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475" y="3424237"/>
            <a:ext cx="19050" cy="952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4F587351-C9EF-48AB-81B3-678F98D55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15" y="43867"/>
            <a:ext cx="3373596" cy="3373596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D9FBB3F-DF57-42A5-A80C-4BE713E33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0819" y="3586041"/>
            <a:ext cx="4338320" cy="3107175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A52C51C2-732F-4A8E-AD08-1AB59AC598AD}"/>
              </a:ext>
            </a:extLst>
          </p:cNvPr>
          <p:cNvSpPr txBox="1"/>
          <p:nvPr/>
        </p:nvSpPr>
        <p:spPr>
          <a:xfrm>
            <a:off x="5152391" y="3703236"/>
            <a:ext cx="218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SMÄRTMÄTARE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FBF9E95-AC21-41D6-8E86-388FCBD023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853" y="3711363"/>
            <a:ext cx="1390650" cy="1332880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89184640-C637-4567-BAE9-CBB730FCFB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4478" y="3774640"/>
            <a:ext cx="1247933" cy="1247933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A630D5AD-523B-4E19-9EB0-9512430E8E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516" y="5298399"/>
            <a:ext cx="1390650" cy="139065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EB593FC6-41C0-4510-A5BA-4E49899972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1300" y="5307924"/>
            <a:ext cx="1390650" cy="1390650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0109B2A1-C705-4C44-86F6-F1D6A84E1C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15539" y="0"/>
            <a:ext cx="3268980" cy="3268980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3141E15A-9E7B-4E9B-B450-849AC771B8FD}"/>
              </a:ext>
            </a:extLst>
          </p:cNvPr>
          <p:cNvSpPr txBox="1"/>
          <p:nvPr/>
        </p:nvSpPr>
        <p:spPr>
          <a:xfrm>
            <a:off x="4248150" y="1548807"/>
            <a:ext cx="1841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VAR KÄNNS DET?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89A1D3E4-04FA-47B8-85C0-1D1A1257B105}"/>
              </a:ext>
            </a:extLst>
          </p:cNvPr>
          <p:cNvSpPr txBox="1"/>
          <p:nvPr/>
        </p:nvSpPr>
        <p:spPr>
          <a:xfrm>
            <a:off x="-106125" y="3461069"/>
            <a:ext cx="4943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HURUDAN SMÄRTA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EFBA8E1C-6C0E-4DC0-AE20-75BABBADC076}"/>
              </a:ext>
            </a:extLst>
          </p:cNvPr>
          <p:cNvSpPr txBox="1"/>
          <p:nvPr/>
        </p:nvSpPr>
        <p:spPr>
          <a:xfrm>
            <a:off x="695325" y="4908273"/>
            <a:ext cx="1299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err="1"/>
              <a:t>brännande</a:t>
            </a:r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FD2A0DD4-2D53-454F-8D65-21D9D50B8D6A}"/>
              </a:ext>
            </a:extLst>
          </p:cNvPr>
          <p:cNvSpPr txBox="1"/>
          <p:nvPr/>
        </p:nvSpPr>
        <p:spPr>
          <a:xfrm>
            <a:off x="569516" y="6512241"/>
            <a:ext cx="1423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err="1"/>
              <a:t>pulserande</a:t>
            </a:r>
            <a:endParaRPr lang="fi-FI" dirty="0"/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49E98222-2C5B-4F3E-AFDE-35D9F20F1197}"/>
              </a:ext>
            </a:extLst>
          </p:cNvPr>
          <p:cNvSpPr txBox="1"/>
          <p:nvPr/>
        </p:nvSpPr>
        <p:spPr>
          <a:xfrm>
            <a:off x="2812256" y="6521766"/>
            <a:ext cx="1423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err="1"/>
              <a:t>stickande</a:t>
            </a:r>
            <a:endParaRPr lang="fi-FI" dirty="0"/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5BD502AA-40E4-4DAE-933E-B8E3AFAE4118}"/>
              </a:ext>
            </a:extLst>
          </p:cNvPr>
          <p:cNvSpPr txBox="1"/>
          <p:nvPr/>
        </p:nvSpPr>
        <p:spPr>
          <a:xfrm>
            <a:off x="2830512" y="4876411"/>
            <a:ext cx="1299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err="1"/>
              <a:t>tryckande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62642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549C132D-6F65-44C0-B2E6-C36FF393F7FC}"/>
              </a:ext>
            </a:extLst>
          </p:cNvPr>
          <p:cNvSpPr/>
          <p:nvPr/>
        </p:nvSpPr>
        <p:spPr>
          <a:xfrm>
            <a:off x="4173684" y="123825"/>
            <a:ext cx="1727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latin typeface="Calibri" panose="020F0502020204030204" pitchFamily="34" charset="0"/>
              </a:rPr>
              <a:t>HUMÖRMÄTARE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5503FB5-BDB4-4ACD-A022-7D0B6C87F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685800"/>
            <a:ext cx="7296150" cy="291465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7D669B8A-C693-4ABB-9C92-E787750CE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88" y="4051132"/>
            <a:ext cx="2276475" cy="184785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728C8AA3-431F-4F3F-81B1-CA02961EB0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3666" y="4645306"/>
            <a:ext cx="1066948" cy="195754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9E74EE9C-1628-4D9D-9A96-97E84DB926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8400" y="3619799"/>
            <a:ext cx="1601137" cy="1454946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99B9B4F6-C856-48C0-8BD9-3F47905E00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4643" y="3501763"/>
            <a:ext cx="993441" cy="1525368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3F791C1A-614B-4D75-8B8A-F70EE909AA73}"/>
              </a:ext>
            </a:extLst>
          </p:cNvPr>
          <p:cNvSpPr txBox="1"/>
          <p:nvPr/>
        </p:nvSpPr>
        <p:spPr>
          <a:xfrm>
            <a:off x="131301" y="5898982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JAG VILL PRATA MED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1E9016D7-C6F1-44F3-A4A3-1C1C7CED8BB5}"/>
              </a:ext>
            </a:extLst>
          </p:cNvPr>
          <p:cNvSpPr txBox="1"/>
          <p:nvPr/>
        </p:nvSpPr>
        <p:spPr>
          <a:xfrm>
            <a:off x="3884953" y="5024728"/>
            <a:ext cx="2269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PSYKOLOG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7AF698D0-B2B2-4CF5-9652-E007AE4407B8}"/>
              </a:ext>
            </a:extLst>
          </p:cNvPr>
          <p:cNvSpPr txBox="1"/>
          <p:nvPr/>
        </p:nvSpPr>
        <p:spPr>
          <a:xfrm>
            <a:off x="5912558" y="6488668"/>
            <a:ext cx="2081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LÄKARE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1F5EE001-655E-4012-BE9D-149022F3FD2D}"/>
              </a:ext>
            </a:extLst>
          </p:cNvPr>
          <p:cNvSpPr txBox="1"/>
          <p:nvPr/>
        </p:nvSpPr>
        <p:spPr>
          <a:xfrm>
            <a:off x="7574007" y="5024728"/>
            <a:ext cx="1818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NÅGON ANNAN</a:t>
            </a:r>
          </a:p>
        </p:txBody>
      </p:sp>
    </p:spTree>
    <p:extLst>
      <p:ext uri="{BB962C8B-B14F-4D97-AF65-F5344CB8AC3E}">
        <p14:creationId xmlns:p14="http://schemas.microsoft.com/office/powerpoint/2010/main" val="3776412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B6A80281-774B-4238-83B7-164FBCD33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81" y="643466"/>
            <a:ext cx="8538036" cy="5571067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8203474-86B6-4C0F-B139-1BEDA6FBB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4000" y="6380480"/>
            <a:ext cx="9580880" cy="335281"/>
          </a:xfrm>
        </p:spPr>
        <p:txBody>
          <a:bodyPr/>
          <a:lstStyle/>
          <a:p>
            <a:r>
              <a:rPr lang="fi-FI" b="1" dirty="0" err="1"/>
              <a:t>Källa</a:t>
            </a:r>
            <a:r>
              <a:rPr lang="fi-FI" dirty="0"/>
              <a:t>: </a:t>
            </a:r>
            <a:r>
              <a:rPr lang="fi-FI" dirty="0">
                <a:hlinkClick r:id="rId3"/>
              </a:rPr>
              <a:t>http://papunet.net/material/coronavirus</a:t>
            </a:r>
            <a:r>
              <a:rPr lang="fi-FI" dirty="0"/>
              <a:t>  </a:t>
            </a:r>
          </a:p>
          <a:p>
            <a:r>
              <a:rPr lang="fi-FI" b="1" dirty="0" err="1"/>
              <a:t>Planering</a:t>
            </a:r>
            <a:r>
              <a:rPr lang="fi-FI" dirty="0"/>
              <a:t>: https://www.kehitysvammaliitto.fi/tikoteekki/, </a:t>
            </a:r>
            <a:r>
              <a:rPr lang="fi-FI" b="1" dirty="0" err="1"/>
              <a:t>Översättning</a:t>
            </a:r>
            <a:r>
              <a:rPr lang="fi-FI" dirty="0"/>
              <a:t>: https://folkhalsan.fi/, </a:t>
            </a:r>
            <a:r>
              <a:rPr lang="fi-FI" b="1" dirty="0" err="1"/>
              <a:t>Bilder</a:t>
            </a:r>
            <a:r>
              <a:rPr lang="fi-FI" dirty="0"/>
              <a:t>: bildbank.papunet.net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737100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111</Words>
  <Application>Microsoft Office PowerPoint</Application>
  <PresentationFormat>A4-paperi (210 x 297 mm)</PresentationFormat>
  <Paragraphs>48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Samtalskarta på sjukhus</dc:title>
  <dc:creator>Maija Ylätupa</dc:creator>
  <cp:lastModifiedBy>Heli Tiainen</cp:lastModifiedBy>
  <cp:revision>8</cp:revision>
  <dcterms:created xsi:type="dcterms:W3CDTF">2020-03-24T12:22:27Z</dcterms:created>
  <dcterms:modified xsi:type="dcterms:W3CDTF">2021-06-10T08:18:14Z</dcterms:modified>
</cp:coreProperties>
</file>