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6" r:id="rId3"/>
    <p:sldId id="264" r:id="rId4"/>
    <p:sldId id="258" r:id="rId5"/>
    <p:sldId id="259" r:id="rId6"/>
    <p:sldId id="260" r:id="rId7"/>
    <p:sldId id="263" r:id="rId8"/>
    <p:sldId id="268" r:id="rId9"/>
    <p:sldId id="262" r:id="rId10"/>
    <p:sldId id="266" r:id="rId11"/>
    <p:sldId id="269"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a:srgbClr val="FF8585"/>
    <a:srgbClr val="E8D9F3"/>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55" d="100"/>
          <a:sy n="55" d="100"/>
        </p:scale>
        <p:origin x="1779" y="42"/>
      </p:cViewPr>
      <p:guideLst>
        <p:guide orient="horz" pos="314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i-FI"/>
              <a:t>Muokkaa ots. perustyyl. napsautt.</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709F8001-34D7-4C0B-90A5-C628E8CC342D}" type="datetimeFigureOut">
              <a:rPr lang="fi-FI" smtClean="0"/>
              <a:t>21.5.2021</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166A9154-4FA8-46DC-90A5-C88A64564C2B}" type="slidenum">
              <a:rPr lang="fi-FI" smtClean="0"/>
              <a:t>‹#›</a:t>
            </a:fld>
            <a:endParaRPr lang="fi-FI" dirty="0"/>
          </a:p>
        </p:txBody>
      </p:sp>
    </p:spTree>
    <p:extLst>
      <p:ext uri="{BB962C8B-B14F-4D97-AF65-F5344CB8AC3E}">
        <p14:creationId xmlns:p14="http://schemas.microsoft.com/office/powerpoint/2010/main" val="419987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09F8001-34D7-4C0B-90A5-C628E8CC342D}" type="datetimeFigureOut">
              <a:rPr lang="fi-FI" smtClean="0"/>
              <a:t>21.5.2021</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166A9154-4FA8-46DC-90A5-C88A64564C2B}" type="slidenum">
              <a:rPr lang="fi-FI" smtClean="0"/>
              <a:t>‹#›</a:t>
            </a:fld>
            <a:endParaRPr lang="fi-FI" dirty="0"/>
          </a:p>
        </p:txBody>
      </p:sp>
    </p:spTree>
    <p:extLst>
      <p:ext uri="{BB962C8B-B14F-4D97-AF65-F5344CB8AC3E}">
        <p14:creationId xmlns:p14="http://schemas.microsoft.com/office/powerpoint/2010/main" val="296633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09F8001-34D7-4C0B-90A5-C628E8CC342D}" type="datetimeFigureOut">
              <a:rPr lang="fi-FI" smtClean="0"/>
              <a:t>21.5.2021</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166A9154-4FA8-46DC-90A5-C88A64564C2B}" type="slidenum">
              <a:rPr lang="fi-FI" smtClean="0"/>
              <a:t>‹#›</a:t>
            </a:fld>
            <a:endParaRPr lang="fi-FI" dirty="0"/>
          </a:p>
        </p:txBody>
      </p:sp>
    </p:spTree>
    <p:extLst>
      <p:ext uri="{BB962C8B-B14F-4D97-AF65-F5344CB8AC3E}">
        <p14:creationId xmlns:p14="http://schemas.microsoft.com/office/powerpoint/2010/main" val="309157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09F8001-34D7-4C0B-90A5-C628E8CC342D}" type="datetimeFigureOut">
              <a:rPr lang="fi-FI" smtClean="0"/>
              <a:t>21.5.2021</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166A9154-4FA8-46DC-90A5-C88A64564C2B}" type="slidenum">
              <a:rPr lang="fi-FI" smtClean="0"/>
              <a:t>‹#›</a:t>
            </a:fld>
            <a:endParaRPr lang="fi-FI" dirty="0"/>
          </a:p>
        </p:txBody>
      </p:sp>
    </p:spTree>
    <p:extLst>
      <p:ext uri="{BB962C8B-B14F-4D97-AF65-F5344CB8AC3E}">
        <p14:creationId xmlns:p14="http://schemas.microsoft.com/office/powerpoint/2010/main" val="63284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i-FI"/>
              <a:t>Muokkaa ots. perustyyl. napsautt.</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709F8001-34D7-4C0B-90A5-C628E8CC342D}" type="datetimeFigureOut">
              <a:rPr lang="fi-FI" smtClean="0"/>
              <a:t>21.5.2021</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166A9154-4FA8-46DC-90A5-C88A64564C2B}" type="slidenum">
              <a:rPr lang="fi-FI" smtClean="0"/>
              <a:t>‹#›</a:t>
            </a:fld>
            <a:endParaRPr lang="fi-FI" dirty="0"/>
          </a:p>
        </p:txBody>
      </p:sp>
    </p:spTree>
    <p:extLst>
      <p:ext uri="{BB962C8B-B14F-4D97-AF65-F5344CB8AC3E}">
        <p14:creationId xmlns:p14="http://schemas.microsoft.com/office/powerpoint/2010/main" val="2097334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709F8001-34D7-4C0B-90A5-C628E8CC342D}" type="datetimeFigureOut">
              <a:rPr lang="fi-FI" smtClean="0"/>
              <a:t>21.5.2021</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166A9154-4FA8-46DC-90A5-C88A64564C2B}" type="slidenum">
              <a:rPr lang="fi-FI" smtClean="0"/>
              <a:t>‹#›</a:t>
            </a:fld>
            <a:endParaRPr lang="fi-FI" dirty="0"/>
          </a:p>
        </p:txBody>
      </p:sp>
    </p:spTree>
    <p:extLst>
      <p:ext uri="{BB962C8B-B14F-4D97-AF65-F5344CB8AC3E}">
        <p14:creationId xmlns:p14="http://schemas.microsoft.com/office/powerpoint/2010/main" val="366038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i-FI"/>
              <a:t>Muokkaa ots. perustyyl. napsautt.</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472381" y="3618442"/>
            <a:ext cx="2901255" cy="532218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p:cNvSpPr>
            <a:spLocks noGrp="1"/>
          </p:cNvSpPr>
          <p:nvPr>
            <p:ph sz="quarter" idx="4"/>
          </p:nvPr>
        </p:nvSpPr>
        <p:spPr>
          <a:xfrm>
            <a:off x="3471863" y="3618442"/>
            <a:ext cx="2915543" cy="532218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709F8001-34D7-4C0B-90A5-C628E8CC342D}" type="datetimeFigureOut">
              <a:rPr lang="fi-FI" smtClean="0"/>
              <a:t>21.5.2021</a:t>
            </a:fld>
            <a:endParaRPr lang="fi-FI" dirty="0"/>
          </a:p>
        </p:txBody>
      </p:sp>
      <p:sp>
        <p:nvSpPr>
          <p:cNvPr id="8" name="Footer Placeholder 7"/>
          <p:cNvSpPr>
            <a:spLocks noGrp="1"/>
          </p:cNvSpPr>
          <p:nvPr>
            <p:ph type="ftr" sz="quarter" idx="11"/>
          </p:nvPr>
        </p:nvSpPr>
        <p:spPr/>
        <p:txBody>
          <a:bodyPr/>
          <a:lstStyle/>
          <a:p>
            <a:endParaRPr lang="fi-FI" dirty="0"/>
          </a:p>
        </p:txBody>
      </p:sp>
      <p:sp>
        <p:nvSpPr>
          <p:cNvPr id="9" name="Slide Number Placeholder 8"/>
          <p:cNvSpPr>
            <a:spLocks noGrp="1"/>
          </p:cNvSpPr>
          <p:nvPr>
            <p:ph type="sldNum" sz="quarter" idx="12"/>
          </p:nvPr>
        </p:nvSpPr>
        <p:spPr/>
        <p:txBody>
          <a:bodyPr/>
          <a:lstStyle/>
          <a:p>
            <a:fld id="{166A9154-4FA8-46DC-90A5-C88A64564C2B}" type="slidenum">
              <a:rPr lang="fi-FI" smtClean="0"/>
              <a:t>‹#›</a:t>
            </a:fld>
            <a:endParaRPr lang="fi-FI" dirty="0"/>
          </a:p>
        </p:txBody>
      </p:sp>
    </p:spTree>
    <p:extLst>
      <p:ext uri="{BB962C8B-B14F-4D97-AF65-F5344CB8AC3E}">
        <p14:creationId xmlns:p14="http://schemas.microsoft.com/office/powerpoint/2010/main" val="30193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709F8001-34D7-4C0B-90A5-C628E8CC342D}" type="datetimeFigureOut">
              <a:rPr lang="fi-FI" smtClean="0"/>
              <a:t>21.5.2021</a:t>
            </a:fld>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166A9154-4FA8-46DC-90A5-C88A64564C2B}" type="slidenum">
              <a:rPr lang="fi-FI" smtClean="0"/>
              <a:t>‹#›</a:t>
            </a:fld>
            <a:endParaRPr lang="fi-FI" dirty="0"/>
          </a:p>
        </p:txBody>
      </p:sp>
    </p:spTree>
    <p:extLst>
      <p:ext uri="{BB962C8B-B14F-4D97-AF65-F5344CB8AC3E}">
        <p14:creationId xmlns:p14="http://schemas.microsoft.com/office/powerpoint/2010/main" val="270368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F8001-34D7-4C0B-90A5-C628E8CC342D}" type="datetimeFigureOut">
              <a:rPr lang="fi-FI" smtClean="0"/>
              <a:t>21.5.2021</a:t>
            </a:fld>
            <a:endParaRPr lang="fi-FI" dirty="0"/>
          </a:p>
        </p:txBody>
      </p:sp>
      <p:sp>
        <p:nvSpPr>
          <p:cNvPr id="3" name="Footer Placeholder 2"/>
          <p:cNvSpPr>
            <a:spLocks noGrp="1"/>
          </p:cNvSpPr>
          <p:nvPr>
            <p:ph type="ftr" sz="quarter" idx="11"/>
          </p:nvPr>
        </p:nvSpPr>
        <p:spPr/>
        <p:txBody>
          <a:bodyPr/>
          <a:lstStyle/>
          <a:p>
            <a:endParaRPr lang="fi-FI" dirty="0"/>
          </a:p>
        </p:txBody>
      </p:sp>
      <p:sp>
        <p:nvSpPr>
          <p:cNvPr id="4" name="Slide Number Placeholder 3"/>
          <p:cNvSpPr>
            <a:spLocks noGrp="1"/>
          </p:cNvSpPr>
          <p:nvPr>
            <p:ph type="sldNum" sz="quarter" idx="12"/>
          </p:nvPr>
        </p:nvSpPr>
        <p:spPr/>
        <p:txBody>
          <a:bodyPr/>
          <a:lstStyle/>
          <a:p>
            <a:fld id="{166A9154-4FA8-46DC-90A5-C88A64564C2B}" type="slidenum">
              <a:rPr lang="fi-FI" smtClean="0"/>
              <a:t>‹#›</a:t>
            </a:fld>
            <a:endParaRPr lang="fi-FI" dirty="0"/>
          </a:p>
        </p:txBody>
      </p:sp>
    </p:spTree>
    <p:extLst>
      <p:ext uri="{BB962C8B-B14F-4D97-AF65-F5344CB8AC3E}">
        <p14:creationId xmlns:p14="http://schemas.microsoft.com/office/powerpoint/2010/main" val="13553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i-FI"/>
              <a:t>Muokkaa ots. perustyyl. napsautt.</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709F8001-34D7-4C0B-90A5-C628E8CC342D}" type="datetimeFigureOut">
              <a:rPr lang="fi-FI" smtClean="0"/>
              <a:t>21.5.2021</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166A9154-4FA8-46DC-90A5-C88A64564C2B}" type="slidenum">
              <a:rPr lang="fi-FI" smtClean="0"/>
              <a:t>‹#›</a:t>
            </a:fld>
            <a:endParaRPr lang="fi-FI" dirty="0"/>
          </a:p>
        </p:txBody>
      </p:sp>
    </p:spTree>
    <p:extLst>
      <p:ext uri="{BB962C8B-B14F-4D97-AF65-F5344CB8AC3E}">
        <p14:creationId xmlns:p14="http://schemas.microsoft.com/office/powerpoint/2010/main" val="212495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i-FI"/>
              <a:t>Muokkaa ots. perustyyl. napsautt.</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a:t>Lisää kuva napsauttamalla kuvaketta</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709F8001-34D7-4C0B-90A5-C628E8CC342D}" type="datetimeFigureOut">
              <a:rPr lang="fi-FI" smtClean="0"/>
              <a:t>21.5.2021</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166A9154-4FA8-46DC-90A5-C88A64564C2B}" type="slidenum">
              <a:rPr lang="fi-FI" smtClean="0"/>
              <a:t>‹#›</a:t>
            </a:fld>
            <a:endParaRPr lang="fi-FI" dirty="0"/>
          </a:p>
        </p:txBody>
      </p:sp>
    </p:spTree>
    <p:extLst>
      <p:ext uri="{BB962C8B-B14F-4D97-AF65-F5344CB8AC3E}">
        <p14:creationId xmlns:p14="http://schemas.microsoft.com/office/powerpoint/2010/main" val="54776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09F8001-34D7-4C0B-90A5-C628E8CC342D}" type="datetimeFigureOut">
              <a:rPr lang="fi-FI" smtClean="0"/>
              <a:t>21.5.2021</a:t>
            </a:fld>
            <a:endParaRPr lang="fi-FI"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66A9154-4FA8-46DC-90A5-C88A64564C2B}" type="slidenum">
              <a:rPr lang="fi-FI" smtClean="0"/>
              <a:t>‹#›</a:t>
            </a:fld>
            <a:endParaRPr lang="fi-FI" dirty="0"/>
          </a:p>
        </p:txBody>
      </p:sp>
    </p:spTree>
    <p:extLst>
      <p:ext uri="{BB962C8B-B14F-4D97-AF65-F5344CB8AC3E}">
        <p14:creationId xmlns:p14="http://schemas.microsoft.com/office/powerpoint/2010/main" val="1836760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bildbank.papunet.net" TargetMode="External"/><Relationship Id="rId2" Type="http://schemas.openxmlformats.org/officeDocument/2006/relationships/hyperlink" Target="https://www.kehitysvammaliitto.fi/tikoteekki/"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papunet.net/svenska/material/kommunikationsmappar-och-pas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bildbank.papunet.net" TargetMode="External"/><Relationship Id="rId2" Type="http://schemas.openxmlformats.org/officeDocument/2006/relationships/hyperlink" Target="https://www.kehitysvammaliitto.fi/tikoteekki/" TargetMode="External"/><Relationship Id="rId1" Type="http://schemas.openxmlformats.org/officeDocument/2006/relationships/slideLayout" Target="../slideLayouts/slideLayout7.xml"/><Relationship Id="rId4" Type="http://schemas.openxmlformats.org/officeDocument/2006/relationships/hyperlink" Target="http://papunet.net/svenska/material/kommunikationsmappar-och-pas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bildbank.papunet.net" TargetMode="External"/><Relationship Id="rId2" Type="http://schemas.openxmlformats.org/officeDocument/2006/relationships/hyperlink" Target="https://www.kehitysvammaliitto.fi/tikoteekki/" TargetMode="External"/><Relationship Id="rId1" Type="http://schemas.openxmlformats.org/officeDocument/2006/relationships/slideLayout" Target="../slideLayouts/slideLayout7.xml"/><Relationship Id="rId4" Type="http://schemas.openxmlformats.org/officeDocument/2006/relationships/hyperlink" Target="http://papunet.net/svenska/material/kommunikationsmappar-och-pas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papunet.net/svenska/material/kommunikationsmappar-och-pass"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bildbank.papunet.net" TargetMode="External"/><Relationship Id="rId5" Type="http://schemas.openxmlformats.org/officeDocument/2006/relationships/image" Target="../media/image5.png"/><Relationship Id="rId10" Type="http://schemas.openxmlformats.org/officeDocument/2006/relationships/hyperlink" Target="https://www.kehitysvammaliitto.fi/tikoteekki/" TargetMode="External"/><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papunet.net/svenska/material/kommunikationsmappar-och-pass" TargetMode="Externa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hyperlink" Target="bildbank.papunet.net"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s://www.kehitysvammaliitto.fi/tikoteekki/"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bildbank.papunet.net" TargetMode="External"/><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hyperlink" Target="https://www.kehitysvammaliitto.fi/tikoteekki/"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hyperlink" Target="http://papunet.net/svenska/material/kommunikationsmappar-och-pas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hyperlink" Target="http://papunet.net/svenska/material/kommunikationsmappar-och-pass" TargetMode="External"/><Relationship Id="rId5" Type="http://schemas.openxmlformats.org/officeDocument/2006/relationships/image" Target="../media/image32.png"/><Relationship Id="rId10" Type="http://schemas.openxmlformats.org/officeDocument/2006/relationships/hyperlink" Target="bildbank.papunet.net" TargetMode="External"/><Relationship Id="rId4" Type="http://schemas.openxmlformats.org/officeDocument/2006/relationships/image" Target="../media/image31.png"/><Relationship Id="rId9" Type="http://schemas.openxmlformats.org/officeDocument/2006/relationships/hyperlink" Target="https://www.kehitysvammaliitto.fi/tikoteekki/"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hyperlink" Target="http://papunet.net/svenska/material/kommunikationsmappar-och-pass"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hyperlink" Target="bildbank.papunet.net" TargetMode="External"/><Relationship Id="rId5" Type="http://schemas.openxmlformats.org/officeDocument/2006/relationships/image" Target="../media/image38.png"/><Relationship Id="rId10" Type="http://schemas.openxmlformats.org/officeDocument/2006/relationships/hyperlink" Target="https://www.kehitysvammaliitto.fi/tikoteekki/" TargetMode="External"/><Relationship Id="rId4" Type="http://schemas.openxmlformats.org/officeDocument/2006/relationships/image" Target="../media/image37.png"/><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hyperlink" Target="http://papunet.net/svenska/material/kommunikationsmappar-och-pass" TargetMode="External"/><Relationship Id="rId5" Type="http://schemas.openxmlformats.org/officeDocument/2006/relationships/hyperlink" Target="bildbank.papunet.net" TargetMode="External"/><Relationship Id="rId4" Type="http://schemas.openxmlformats.org/officeDocument/2006/relationships/hyperlink" Target="https://www.kehitysvammaliitto.fi/tikoteekki/" TargetMode="External"/><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kehitysvammaliitto.fi/tikoteekki/" TargetMode="External"/><Relationship Id="rId7"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hyperlink" Target="http://papunet.net/svenska/material/kommunikationsmappar-och-pass" TargetMode="External"/><Relationship Id="rId10" Type="http://schemas.openxmlformats.org/officeDocument/2006/relationships/image" Target="../media/image53.png"/><Relationship Id="rId4" Type="http://schemas.openxmlformats.org/officeDocument/2006/relationships/hyperlink" Target="bildbank.papunet.net" TargetMode="External"/><Relationship Id="rId9"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hyperlink" Target="bildbank.papunet.net" TargetMode="External"/><Relationship Id="rId2" Type="http://schemas.openxmlformats.org/officeDocument/2006/relationships/hyperlink" Target="https://www.kehitysvammaliitto.fi/tikoteekki/" TargetMode="Externa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hyperlink" Target="http://papunet.net/svenska/material/kommunikationsmappar-och-pa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1A1EE182-0A80-4D9F-A94B-8D07599EFF1C}"/>
              </a:ext>
            </a:extLst>
          </p:cNvPr>
          <p:cNvSpPr/>
          <p:nvPr/>
        </p:nvSpPr>
        <p:spPr>
          <a:xfrm>
            <a:off x="13009" y="954932"/>
            <a:ext cx="5959150" cy="8217634"/>
          </a:xfrm>
          <a:prstGeom prst="rect">
            <a:avLst/>
          </a:prstGeom>
        </p:spPr>
        <p:txBody>
          <a:bodyPr wrap="square">
            <a:spAutoFit/>
          </a:bodyPr>
          <a:lstStyle/>
          <a:p>
            <a:r>
              <a:rPr lang="sv-SE" sz="1600" dirty="0"/>
              <a:t>Med hjälp av detta samtalsstöd med text och bild kan en person med kommunikationsutmaningar uttrycka sina åsikter. </a:t>
            </a:r>
            <a:br>
              <a:rPr lang="sv-SE" sz="1600" dirty="0"/>
            </a:br>
            <a:r>
              <a:rPr lang="sv-SE" sz="1600" dirty="0"/>
              <a:t>Till detta behöver personen hjälp av exempelvis en skötare.</a:t>
            </a:r>
          </a:p>
          <a:p>
            <a:endParaRPr lang="sv-SE" sz="1600" dirty="0"/>
          </a:p>
          <a:p>
            <a:r>
              <a:rPr lang="sv-SE" sz="1600" dirty="0"/>
              <a:t>Skriv ut materialet och klipp ut sidorna längs linjen så att de färgade flikarna i höger kant kommer med. Laminera samtalsstödet eller lägg sidorna i plastfickor.</a:t>
            </a:r>
          </a:p>
          <a:p>
            <a:endParaRPr lang="sv-SE" sz="1600" dirty="0"/>
          </a:p>
          <a:p>
            <a:r>
              <a:rPr lang="sv-SE" sz="1600" dirty="0"/>
              <a:t>Se till att samtalsstödet alltid finns lättillgängligt. </a:t>
            </a:r>
          </a:p>
          <a:p>
            <a:endParaRPr lang="sv-SE" sz="1600" dirty="0"/>
          </a:p>
          <a:p>
            <a:r>
              <a:rPr lang="sv-SE" sz="1600" dirty="0"/>
              <a:t>Kom överens om, hur patienten svarar "ja" och "nej". Hen kan till exempel blinka en gång för ja och två gånger för nej. Ibland räcker det att patienten endast svarar ja.</a:t>
            </a:r>
          </a:p>
          <a:p>
            <a:endParaRPr lang="sv-SE" sz="1600" dirty="0"/>
          </a:p>
          <a:p>
            <a:r>
              <a:rPr lang="sv-SE" sz="1600" dirty="0"/>
              <a:t>På första sidan finns en innehållsförteckning för samtalsstödet. Om patienten inte själv kan läsa eller peka på texten, kan skötaren högt räkna upp rubrikerna i innehållsförteckningen och samtidigt visa samtalsstödet till patienten. Patienten väljer samtalsämnet genom att svara ”ja” vid den rubrik som är passande. Skötaren bläddrar då fram till sidan i fråga genom att använda flikarna.</a:t>
            </a:r>
          </a:p>
          <a:p>
            <a:endParaRPr lang="sv-SE" sz="1600" dirty="0"/>
          </a:p>
          <a:p>
            <a:r>
              <a:rPr lang="sv-SE" sz="1600" dirty="0"/>
              <a:t>Skötaren läser meningarna på sidan i tur och ordning. Pausa efter varje mening så att patienten hinner välja genom att peka eller svara ja eller nej. Om patienten inte väljer något av de upplästa alternativen kan du fråga om hen vill höra meningarna en gång till.  </a:t>
            </a:r>
          </a:p>
          <a:p>
            <a:endParaRPr lang="sv-SE" sz="1600" dirty="0"/>
          </a:p>
          <a:p>
            <a:r>
              <a:rPr lang="sv-SE" sz="1600" dirty="0"/>
              <a:t>Om patienten vill skriva ett meddelande, finns en skrivtavla i slutet av materialet.  Om patienten inte själv kan peka på bokstäverna, kan skötaren räkna upp bokstäverna i tur och ordning och patienten kan välja rätt bokstav genom att svara ja. Så formas budskapet bokstav för bokstav och ord för ord. </a:t>
            </a:r>
            <a:br>
              <a:rPr lang="sv-SE" sz="1600" dirty="0"/>
            </a:br>
            <a:br>
              <a:rPr lang="sv-SE" sz="1600" dirty="0"/>
            </a:br>
            <a:endParaRPr lang="sv-SE" sz="1600" dirty="0"/>
          </a:p>
        </p:txBody>
      </p:sp>
      <p:sp>
        <p:nvSpPr>
          <p:cNvPr id="5" name="Suorakulmio 4">
            <a:extLst>
              <a:ext uri="{FF2B5EF4-FFF2-40B4-BE49-F238E27FC236}">
                <a16:creationId xmlns:a16="http://schemas.microsoft.com/office/drawing/2014/main" id="{2CA733A7-7AD7-41E2-8AC2-C81DAA169DA3}"/>
              </a:ext>
            </a:extLst>
          </p:cNvPr>
          <p:cNvSpPr/>
          <p:nvPr/>
        </p:nvSpPr>
        <p:spPr>
          <a:xfrm>
            <a:off x="-1" y="9412822"/>
            <a:ext cx="6021573" cy="461665"/>
          </a:xfrm>
          <a:prstGeom prst="rect">
            <a:avLst/>
          </a:prstGeom>
        </p:spPr>
        <p:txBody>
          <a:bodyPr wrap="square">
            <a:spAutoFit/>
          </a:bodyPr>
          <a:lstStyle/>
          <a:p>
            <a:r>
              <a:rPr lang="fi-FI" sz="1200" dirty="0"/>
              <a:t>Planering: </a:t>
            </a:r>
            <a:r>
              <a:rPr lang="fi-FI" sz="1200" dirty="0">
                <a:hlinkClick r:id="rId2"/>
              </a:rPr>
              <a:t>https://www.kehitysvammaliitto.fi/tikoteekki/</a:t>
            </a:r>
            <a:r>
              <a:rPr lang="fi-FI" sz="1200" dirty="0"/>
              <a:t>, Bilder: </a:t>
            </a:r>
            <a:r>
              <a:rPr lang="sv-FI" sz="1200" dirty="0">
                <a:hlinkClick r:id="rId3" action="ppaction://hlinkfile"/>
              </a:rPr>
              <a:t>bildbank.papunet.net</a:t>
            </a:r>
            <a:r>
              <a:rPr lang="sv-FI" sz="1200" dirty="0"/>
              <a:t>, </a:t>
            </a:r>
          </a:p>
          <a:p>
            <a:r>
              <a:rPr lang="fi-FI" sz="1200" dirty="0"/>
              <a:t>Källa: </a:t>
            </a:r>
            <a:r>
              <a:rPr lang="fi-FI" sz="1200" dirty="0">
                <a:hlinkClick r:id="rId4"/>
              </a:rPr>
              <a:t>http://papunet.net/svenska/material/kommunikationsmappar-och-pass</a:t>
            </a:r>
            <a:endParaRPr lang="fi-FI" sz="1200" dirty="0"/>
          </a:p>
        </p:txBody>
      </p:sp>
      <p:cxnSp>
        <p:nvCxnSpPr>
          <p:cNvPr id="6" name="Suora yhdysviiva 5">
            <a:extLst>
              <a:ext uri="{FF2B5EF4-FFF2-40B4-BE49-F238E27FC236}">
                <a16:creationId xmlns:a16="http://schemas.microsoft.com/office/drawing/2014/main" id="{9BA26558-8321-43FB-9F21-EB9F041531E4}"/>
              </a:ext>
            </a:extLst>
          </p:cNvPr>
          <p:cNvCxnSpPr/>
          <p:nvPr/>
        </p:nvCxnSpPr>
        <p:spPr>
          <a:xfrm>
            <a:off x="5985167" y="-2"/>
            <a:ext cx="10388" cy="10044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kstiruutu 6">
            <a:extLst>
              <a:ext uri="{FF2B5EF4-FFF2-40B4-BE49-F238E27FC236}">
                <a16:creationId xmlns:a16="http://schemas.microsoft.com/office/drawing/2014/main" id="{038F62A0-9E02-4BD5-837F-E7A7A3D84862}"/>
              </a:ext>
            </a:extLst>
          </p:cNvPr>
          <p:cNvSpPr txBox="1"/>
          <p:nvPr/>
        </p:nvSpPr>
        <p:spPr>
          <a:xfrm>
            <a:off x="1" y="156206"/>
            <a:ext cx="5959150" cy="461665"/>
          </a:xfrm>
          <a:prstGeom prst="rect">
            <a:avLst/>
          </a:prstGeom>
          <a:noFill/>
        </p:spPr>
        <p:txBody>
          <a:bodyPr wrap="square" rtlCol="0">
            <a:spAutoFit/>
          </a:bodyPr>
          <a:lstStyle/>
          <a:p>
            <a:pPr algn="ctr"/>
            <a:r>
              <a:rPr lang="fi-FI" sz="2400" dirty="0"/>
              <a:t>TEXTBASERAT SAMTALSSTÖD TILL SJUKHUS</a:t>
            </a:r>
          </a:p>
        </p:txBody>
      </p:sp>
      <p:pic>
        <p:nvPicPr>
          <p:cNvPr id="10" name="Kuva 9">
            <a:extLst>
              <a:ext uri="{FF2B5EF4-FFF2-40B4-BE49-F238E27FC236}">
                <a16:creationId xmlns:a16="http://schemas.microsoft.com/office/drawing/2014/main" id="{8F039F15-E9FC-486F-851A-06BD762C4136}"/>
              </a:ext>
            </a:extLst>
          </p:cNvPr>
          <p:cNvPicPr>
            <a:picLocks noChangeAspect="1"/>
          </p:cNvPicPr>
          <p:nvPr/>
        </p:nvPicPr>
        <p:blipFill>
          <a:blip r:embed="rId5"/>
          <a:stretch>
            <a:fillRect/>
          </a:stretch>
        </p:blipFill>
        <p:spPr>
          <a:xfrm>
            <a:off x="6023534" y="8411499"/>
            <a:ext cx="723626" cy="858898"/>
          </a:xfrm>
          <a:prstGeom prst="rect">
            <a:avLst/>
          </a:prstGeom>
        </p:spPr>
      </p:pic>
    </p:spTree>
    <p:extLst>
      <p:ext uri="{BB962C8B-B14F-4D97-AF65-F5344CB8AC3E}">
        <p14:creationId xmlns:p14="http://schemas.microsoft.com/office/powerpoint/2010/main" val="12971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431A890-8A6F-4066-9F5E-632113A5A77B}"/>
              </a:ext>
            </a:extLst>
          </p:cNvPr>
          <p:cNvSpPr/>
          <p:nvPr/>
        </p:nvSpPr>
        <p:spPr>
          <a:xfrm>
            <a:off x="1" y="-2"/>
            <a:ext cx="5995554" cy="461665"/>
          </a:xfrm>
          <a:prstGeom prst="rect">
            <a:avLst/>
          </a:prstGeom>
          <a:solidFill>
            <a:schemeClr val="bg1">
              <a:lumMod val="50000"/>
            </a:schemeClr>
          </a:solidFill>
        </p:spPr>
        <p:txBody>
          <a:bodyPr wrap="square">
            <a:spAutoFit/>
          </a:bodyPr>
          <a:lstStyle/>
          <a:p>
            <a:pPr algn="ctr"/>
            <a:r>
              <a:rPr lang="fi-FI" sz="2400" b="1" dirty="0">
                <a:solidFill>
                  <a:schemeClr val="bg1"/>
                </a:solidFill>
              </a:rPr>
              <a:t>SKRIVTAVLA</a:t>
            </a:r>
          </a:p>
        </p:txBody>
      </p:sp>
      <p:sp>
        <p:nvSpPr>
          <p:cNvPr id="3" name="Tekstiruutu 2">
            <a:extLst>
              <a:ext uri="{FF2B5EF4-FFF2-40B4-BE49-F238E27FC236}">
                <a16:creationId xmlns:a16="http://schemas.microsoft.com/office/drawing/2014/main" id="{F5E13C88-F5DD-4AF4-B98B-B78A5B631D5D}"/>
              </a:ext>
            </a:extLst>
          </p:cNvPr>
          <p:cNvSpPr txBox="1"/>
          <p:nvPr/>
        </p:nvSpPr>
        <p:spPr>
          <a:xfrm>
            <a:off x="581888" y="52360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9" name="Tekstiruutu 8">
            <a:extLst>
              <a:ext uri="{FF2B5EF4-FFF2-40B4-BE49-F238E27FC236}">
                <a16:creationId xmlns:a16="http://schemas.microsoft.com/office/drawing/2014/main" id="{9BB12314-C529-4D15-B1C7-1BA68EF6A261}"/>
              </a:ext>
            </a:extLst>
          </p:cNvPr>
          <p:cNvSpPr txBox="1"/>
          <p:nvPr/>
        </p:nvSpPr>
        <p:spPr>
          <a:xfrm>
            <a:off x="2027380" y="7626474"/>
            <a:ext cx="3902368" cy="900546"/>
          </a:xfrm>
          <a:prstGeom prst="rect">
            <a:avLst/>
          </a:prstGeom>
          <a:noFill/>
          <a:ln w="3175">
            <a:solidFill>
              <a:schemeClr val="bg1">
                <a:lumMod val="50000"/>
              </a:schemeClr>
            </a:solidFill>
          </a:ln>
        </p:spPr>
        <p:txBody>
          <a:bodyPr wrap="square" rtlCol="0">
            <a:spAutoFit/>
          </a:bodyPr>
          <a:lstStyle/>
          <a:p>
            <a:endParaRPr lang="fi-FI" dirty="0"/>
          </a:p>
        </p:txBody>
      </p:sp>
      <p:sp>
        <p:nvSpPr>
          <p:cNvPr id="10" name="Tekstiruutu 9">
            <a:extLst>
              <a:ext uri="{FF2B5EF4-FFF2-40B4-BE49-F238E27FC236}">
                <a16:creationId xmlns:a16="http://schemas.microsoft.com/office/drawing/2014/main" id="{3A6A1F0F-37EE-46F6-B65F-9A47C45B7F55}"/>
              </a:ext>
            </a:extLst>
          </p:cNvPr>
          <p:cNvSpPr txBox="1"/>
          <p:nvPr/>
        </p:nvSpPr>
        <p:spPr>
          <a:xfrm>
            <a:off x="581887" y="8641168"/>
            <a:ext cx="1496877" cy="651882"/>
          </a:xfrm>
          <a:prstGeom prst="rect">
            <a:avLst/>
          </a:prstGeom>
          <a:solidFill>
            <a:srgbClr val="548235"/>
          </a:solidFill>
          <a:ln w="3175">
            <a:solidFill>
              <a:schemeClr val="bg1">
                <a:lumMod val="50000"/>
              </a:schemeClr>
            </a:solidFill>
          </a:ln>
        </p:spPr>
        <p:txBody>
          <a:bodyPr wrap="square" rtlCol="0">
            <a:spAutoFit/>
          </a:bodyPr>
          <a:lstStyle/>
          <a:p>
            <a:endParaRPr lang="fi-FI" dirty="0"/>
          </a:p>
        </p:txBody>
      </p:sp>
      <p:sp>
        <p:nvSpPr>
          <p:cNvPr id="12" name="Tekstiruutu 11">
            <a:extLst>
              <a:ext uri="{FF2B5EF4-FFF2-40B4-BE49-F238E27FC236}">
                <a16:creationId xmlns:a16="http://schemas.microsoft.com/office/drawing/2014/main" id="{807696BC-DCAF-4533-8252-8CBE022614ED}"/>
              </a:ext>
            </a:extLst>
          </p:cNvPr>
          <p:cNvSpPr txBox="1"/>
          <p:nvPr/>
        </p:nvSpPr>
        <p:spPr>
          <a:xfrm>
            <a:off x="2027380" y="52360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3" name="Tekstiruutu 12">
            <a:extLst>
              <a:ext uri="{FF2B5EF4-FFF2-40B4-BE49-F238E27FC236}">
                <a16:creationId xmlns:a16="http://schemas.microsoft.com/office/drawing/2014/main" id="{DF468D7F-F8BA-450F-AE57-2973081A0FE9}"/>
              </a:ext>
            </a:extLst>
          </p:cNvPr>
          <p:cNvSpPr txBox="1"/>
          <p:nvPr/>
        </p:nvSpPr>
        <p:spPr>
          <a:xfrm>
            <a:off x="3472872" y="52360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4" name="Tekstiruutu 13">
            <a:extLst>
              <a:ext uri="{FF2B5EF4-FFF2-40B4-BE49-F238E27FC236}">
                <a16:creationId xmlns:a16="http://schemas.microsoft.com/office/drawing/2014/main" id="{B310D629-C68A-45FB-8837-8A2EE3C10457}"/>
              </a:ext>
            </a:extLst>
          </p:cNvPr>
          <p:cNvSpPr txBox="1"/>
          <p:nvPr/>
        </p:nvSpPr>
        <p:spPr>
          <a:xfrm>
            <a:off x="4918363" y="52360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6" name="Tekstiruutu 15">
            <a:extLst>
              <a:ext uri="{FF2B5EF4-FFF2-40B4-BE49-F238E27FC236}">
                <a16:creationId xmlns:a16="http://schemas.microsoft.com/office/drawing/2014/main" id="{BEFEEE32-61AB-429B-ADAC-D8AD38BEBE23}"/>
              </a:ext>
            </a:extLst>
          </p:cNvPr>
          <p:cNvSpPr txBox="1"/>
          <p:nvPr/>
        </p:nvSpPr>
        <p:spPr>
          <a:xfrm>
            <a:off x="581888" y="661177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7" name="Tekstiruutu 16">
            <a:extLst>
              <a:ext uri="{FF2B5EF4-FFF2-40B4-BE49-F238E27FC236}">
                <a16:creationId xmlns:a16="http://schemas.microsoft.com/office/drawing/2014/main" id="{B52D617F-BE83-4980-9264-445F1A7DE079}"/>
              </a:ext>
            </a:extLst>
          </p:cNvPr>
          <p:cNvSpPr txBox="1"/>
          <p:nvPr/>
        </p:nvSpPr>
        <p:spPr>
          <a:xfrm>
            <a:off x="2027380" y="661177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8" name="Tekstiruutu 17">
            <a:extLst>
              <a:ext uri="{FF2B5EF4-FFF2-40B4-BE49-F238E27FC236}">
                <a16:creationId xmlns:a16="http://schemas.microsoft.com/office/drawing/2014/main" id="{BEBDAC6F-E365-4CA8-9E51-961EC456414F}"/>
              </a:ext>
            </a:extLst>
          </p:cNvPr>
          <p:cNvSpPr txBox="1"/>
          <p:nvPr/>
        </p:nvSpPr>
        <p:spPr>
          <a:xfrm>
            <a:off x="3472872" y="661177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9" name="Tekstiruutu 18">
            <a:extLst>
              <a:ext uri="{FF2B5EF4-FFF2-40B4-BE49-F238E27FC236}">
                <a16:creationId xmlns:a16="http://schemas.microsoft.com/office/drawing/2014/main" id="{CC2607B6-DABC-4AD8-A039-F9DBA1D1313A}"/>
              </a:ext>
            </a:extLst>
          </p:cNvPr>
          <p:cNvSpPr txBox="1"/>
          <p:nvPr/>
        </p:nvSpPr>
        <p:spPr>
          <a:xfrm>
            <a:off x="4918363" y="661177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20" name="Tekstiruutu 19">
            <a:extLst>
              <a:ext uri="{FF2B5EF4-FFF2-40B4-BE49-F238E27FC236}">
                <a16:creationId xmlns:a16="http://schemas.microsoft.com/office/drawing/2014/main" id="{D1C544DC-5D9F-47CE-BDA9-B957EDEC38BA}"/>
              </a:ext>
            </a:extLst>
          </p:cNvPr>
          <p:cNvSpPr txBox="1"/>
          <p:nvPr/>
        </p:nvSpPr>
        <p:spPr>
          <a:xfrm>
            <a:off x="581888" y="5597084"/>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21" name="Tekstiruutu 20">
            <a:extLst>
              <a:ext uri="{FF2B5EF4-FFF2-40B4-BE49-F238E27FC236}">
                <a16:creationId xmlns:a16="http://schemas.microsoft.com/office/drawing/2014/main" id="{AF2B875E-F4C6-48FD-9141-1D66FE7EC5DE}"/>
              </a:ext>
            </a:extLst>
          </p:cNvPr>
          <p:cNvSpPr txBox="1"/>
          <p:nvPr/>
        </p:nvSpPr>
        <p:spPr>
          <a:xfrm>
            <a:off x="2027380" y="5597084"/>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22" name="Tekstiruutu 21">
            <a:extLst>
              <a:ext uri="{FF2B5EF4-FFF2-40B4-BE49-F238E27FC236}">
                <a16:creationId xmlns:a16="http://schemas.microsoft.com/office/drawing/2014/main" id="{87476B39-7960-4810-BE3C-A60207CEEFB7}"/>
              </a:ext>
            </a:extLst>
          </p:cNvPr>
          <p:cNvSpPr txBox="1"/>
          <p:nvPr/>
        </p:nvSpPr>
        <p:spPr>
          <a:xfrm>
            <a:off x="3472872" y="5597084"/>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23" name="Tekstiruutu 22">
            <a:extLst>
              <a:ext uri="{FF2B5EF4-FFF2-40B4-BE49-F238E27FC236}">
                <a16:creationId xmlns:a16="http://schemas.microsoft.com/office/drawing/2014/main" id="{26508A66-3722-442B-90E7-6CA028C32EDF}"/>
              </a:ext>
            </a:extLst>
          </p:cNvPr>
          <p:cNvSpPr txBox="1"/>
          <p:nvPr/>
        </p:nvSpPr>
        <p:spPr>
          <a:xfrm>
            <a:off x="4918363" y="5597084"/>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24" name="Tekstiruutu 23">
            <a:extLst>
              <a:ext uri="{FF2B5EF4-FFF2-40B4-BE49-F238E27FC236}">
                <a16:creationId xmlns:a16="http://schemas.microsoft.com/office/drawing/2014/main" id="{36AB01B5-5E65-49B9-B4A2-4DF70045B236}"/>
              </a:ext>
            </a:extLst>
          </p:cNvPr>
          <p:cNvSpPr txBox="1"/>
          <p:nvPr/>
        </p:nvSpPr>
        <p:spPr>
          <a:xfrm>
            <a:off x="581888" y="458238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25" name="Tekstiruutu 24">
            <a:extLst>
              <a:ext uri="{FF2B5EF4-FFF2-40B4-BE49-F238E27FC236}">
                <a16:creationId xmlns:a16="http://schemas.microsoft.com/office/drawing/2014/main" id="{C516A2F0-3643-47CD-8A6F-D7B78A1C72F8}"/>
              </a:ext>
            </a:extLst>
          </p:cNvPr>
          <p:cNvSpPr txBox="1"/>
          <p:nvPr/>
        </p:nvSpPr>
        <p:spPr>
          <a:xfrm>
            <a:off x="2027380" y="458238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26" name="Tekstiruutu 25">
            <a:extLst>
              <a:ext uri="{FF2B5EF4-FFF2-40B4-BE49-F238E27FC236}">
                <a16:creationId xmlns:a16="http://schemas.microsoft.com/office/drawing/2014/main" id="{6138956C-7509-45B8-8E8E-67E2F6DE7353}"/>
              </a:ext>
            </a:extLst>
          </p:cNvPr>
          <p:cNvSpPr txBox="1"/>
          <p:nvPr/>
        </p:nvSpPr>
        <p:spPr>
          <a:xfrm>
            <a:off x="3472872" y="458238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27" name="Tekstiruutu 26">
            <a:extLst>
              <a:ext uri="{FF2B5EF4-FFF2-40B4-BE49-F238E27FC236}">
                <a16:creationId xmlns:a16="http://schemas.microsoft.com/office/drawing/2014/main" id="{3CD8FCBF-EBD1-40F1-87A0-0839A9401E6E}"/>
              </a:ext>
            </a:extLst>
          </p:cNvPr>
          <p:cNvSpPr txBox="1"/>
          <p:nvPr/>
        </p:nvSpPr>
        <p:spPr>
          <a:xfrm>
            <a:off x="4918363" y="458238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28" name="Tekstiruutu 27">
            <a:extLst>
              <a:ext uri="{FF2B5EF4-FFF2-40B4-BE49-F238E27FC236}">
                <a16:creationId xmlns:a16="http://schemas.microsoft.com/office/drawing/2014/main" id="{A9919BAE-F96C-4395-94B2-8E618BF1842B}"/>
              </a:ext>
            </a:extLst>
          </p:cNvPr>
          <p:cNvSpPr txBox="1"/>
          <p:nvPr/>
        </p:nvSpPr>
        <p:spPr>
          <a:xfrm>
            <a:off x="581888" y="3567694"/>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29" name="Tekstiruutu 28">
            <a:extLst>
              <a:ext uri="{FF2B5EF4-FFF2-40B4-BE49-F238E27FC236}">
                <a16:creationId xmlns:a16="http://schemas.microsoft.com/office/drawing/2014/main" id="{A12EA810-419F-4ED6-939A-9A2625C7B9DB}"/>
              </a:ext>
            </a:extLst>
          </p:cNvPr>
          <p:cNvSpPr txBox="1"/>
          <p:nvPr/>
        </p:nvSpPr>
        <p:spPr>
          <a:xfrm>
            <a:off x="2027380" y="3567694"/>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30" name="Tekstiruutu 29">
            <a:extLst>
              <a:ext uri="{FF2B5EF4-FFF2-40B4-BE49-F238E27FC236}">
                <a16:creationId xmlns:a16="http://schemas.microsoft.com/office/drawing/2014/main" id="{A39C7E7B-A1BB-4578-A3E0-12E4125B260A}"/>
              </a:ext>
            </a:extLst>
          </p:cNvPr>
          <p:cNvSpPr txBox="1"/>
          <p:nvPr/>
        </p:nvSpPr>
        <p:spPr>
          <a:xfrm>
            <a:off x="3472872" y="3567694"/>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31" name="Tekstiruutu 30">
            <a:extLst>
              <a:ext uri="{FF2B5EF4-FFF2-40B4-BE49-F238E27FC236}">
                <a16:creationId xmlns:a16="http://schemas.microsoft.com/office/drawing/2014/main" id="{7F0CD149-C2FC-4F9D-A5DF-EF192DB46B85}"/>
              </a:ext>
            </a:extLst>
          </p:cNvPr>
          <p:cNvSpPr txBox="1"/>
          <p:nvPr/>
        </p:nvSpPr>
        <p:spPr>
          <a:xfrm>
            <a:off x="4918363" y="3567694"/>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32" name="Tekstiruutu 31">
            <a:extLst>
              <a:ext uri="{FF2B5EF4-FFF2-40B4-BE49-F238E27FC236}">
                <a16:creationId xmlns:a16="http://schemas.microsoft.com/office/drawing/2014/main" id="{2BF47633-ECCD-44F3-948E-A936B6F951BD}"/>
              </a:ext>
            </a:extLst>
          </p:cNvPr>
          <p:cNvSpPr txBox="1"/>
          <p:nvPr/>
        </p:nvSpPr>
        <p:spPr>
          <a:xfrm>
            <a:off x="581888" y="255299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33" name="Tekstiruutu 32">
            <a:extLst>
              <a:ext uri="{FF2B5EF4-FFF2-40B4-BE49-F238E27FC236}">
                <a16:creationId xmlns:a16="http://schemas.microsoft.com/office/drawing/2014/main" id="{8BBC463C-4AE8-4E03-8D4F-FD5244144693}"/>
              </a:ext>
            </a:extLst>
          </p:cNvPr>
          <p:cNvSpPr txBox="1"/>
          <p:nvPr/>
        </p:nvSpPr>
        <p:spPr>
          <a:xfrm>
            <a:off x="2027380" y="255299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34" name="Tekstiruutu 33">
            <a:extLst>
              <a:ext uri="{FF2B5EF4-FFF2-40B4-BE49-F238E27FC236}">
                <a16:creationId xmlns:a16="http://schemas.microsoft.com/office/drawing/2014/main" id="{9AD4E9E1-31A2-45B4-B676-8836B8403EE4}"/>
              </a:ext>
            </a:extLst>
          </p:cNvPr>
          <p:cNvSpPr txBox="1"/>
          <p:nvPr/>
        </p:nvSpPr>
        <p:spPr>
          <a:xfrm>
            <a:off x="3472872" y="255299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35" name="Tekstiruutu 34">
            <a:extLst>
              <a:ext uri="{FF2B5EF4-FFF2-40B4-BE49-F238E27FC236}">
                <a16:creationId xmlns:a16="http://schemas.microsoft.com/office/drawing/2014/main" id="{76316236-9F8F-476D-9377-9638A85F4757}"/>
              </a:ext>
            </a:extLst>
          </p:cNvPr>
          <p:cNvSpPr txBox="1"/>
          <p:nvPr/>
        </p:nvSpPr>
        <p:spPr>
          <a:xfrm>
            <a:off x="4918363" y="2552999"/>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36" name="Tekstiruutu 35">
            <a:extLst>
              <a:ext uri="{FF2B5EF4-FFF2-40B4-BE49-F238E27FC236}">
                <a16:creationId xmlns:a16="http://schemas.microsoft.com/office/drawing/2014/main" id="{B2C1E275-2198-4C10-A9E6-FD9C6308C2B3}"/>
              </a:ext>
            </a:extLst>
          </p:cNvPr>
          <p:cNvSpPr txBox="1"/>
          <p:nvPr/>
        </p:nvSpPr>
        <p:spPr>
          <a:xfrm>
            <a:off x="581888" y="1538304"/>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37" name="Tekstiruutu 36">
            <a:extLst>
              <a:ext uri="{FF2B5EF4-FFF2-40B4-BE49-F238E27FC236}">
                <a16:creationId xmlns:a16="http://schemas.microsoft.com/office/drawing/2014/main" id="{D1F8AE68-1BA7-4EA1-A19F-728D0443467A}"/>
              </a:ext>
            </a:extLst>
          </p:cNvPr>
          <p:cNvSpPr txBox="1"/>
          <p:nvPr/>
        </p:nvSpPr>
        <p:spPr>
          <a:xfrm>
            <a:off x="2027380" y="1538304"/>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38" name="Tekstiruutu 37">
            <a:extLst>
              <a:ext uri="{FF2B5EF4-FFF2-40B4-BE49-F238E27FC236}">
                <a16:creationId xmlns:a16="http://schemas.microsoft.com/office/drawing/2014/main" id="{7FDB7B10-6413-4B64-A76A-D30353CFB7A0}"/>
              </a:ext>
            </a:extLst>
          </p:cNvPr>
          <p:cNvSpPr txBox="1"/>
          <p:nvPr/>
        </p:nvSpPr>
        <p:spPr>
          <a:xfrm>
            <a:off x="3472872" y="1538304"/>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39" name="Tekstiruutu 38">
            <a:extLst>
              <a:ext uri="{FF2B5EF4-FFF2-40B4-BE49-F238E27FC236}">
                <a16:creationId xmlns:a16="http://schemas.microsoft.com/office/drawing/2014/main" id="{9FB93175-8992-4B88-AB1A-6EB7AF4ED782}"/>
              </a:ext>
            </a:extLst>
          </p:cNvPr>
          <p:cNvSpPr txBox="1"/>
          <p:nvPr/>
        </p:nvSpPr>
        <p:spPr>
          <a:xfrm>
            <a:off x="4918363" y="1538304"/>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40" name="Tekstiruutu 39">
            <a:extLst>
              <a:ext uri="{FF2B5EF4-FFF2-40B4-BE49-F238E27FC236}">
                <a16:creationId xmlns:a16="http://schemas.microsoft.com/office/drawing/2014/main" id="{38E7D275-3B54-4D43-ACA3-99ADD575990A}"/>
              </a:ext>
            </a:extLst>
          </p:cNvPr>
          <p:cNvSpPr txBox="1"/>
          <p:nvPr/>
        </p:nvSpPr>
        <p:spPr>
          <a:xfrm>
            <a:off x="2273297" y="2505464"/>
            <a:ext cx="706582" cy="1015663"/>
          </a:xfrm>
          <a:prstGeom prst="rect">
            <a:avLst/>
          </a:prstGeom>
          <a:noFill/>
        </p:spPr>
        <p:txBody>
          <a:bodyPr wrap="square" rtlCol="0">
            <a:spAutoFit/>
          </a:bodyPr>
          <a:lstStyle/>
          <a:p>
            <a:r>
              <a:rPr lang="fi-FI" sz="6000" dirty="0"/>
              <a:t>J</a:t>
            </a:r>
          </a:p>
        </p:txBody>
      </p:sp>
      <p:sp>
        <p:nvSpPr>
          <p:cNvPr id="41" name="Tekstiruutu 40">
            <a:extLst>
              <a:ext uri="{FF2B5EF4-FFF2-40B4-BE49-F238E27FC236}">
                <a16:creationId xmlns:a16="http://schemas.microsoft.com/office/drawing/2014/main" id="{871D1B3E-7211-433E-9F42-20A344F751F8}"/>
              </a:ext>
            </a:extLst>
          </p:cNvPr>
          <p:cNvSpPr txBox="1"/>
          <p:nvPr/>
        </p:nvSpPr>
        <p:spPr>
          <a:xfrm>
            <a:off x="2258293" y="465082"/>
            <a:ext cx="706582" cy="1015663"/>
          </a:xfrm>
          <a:prstGeom prst="rect">
            <a:avLst/>
          </a:prstGeom>
          <a:noFill/>
        </p:spPr>
        <p:txBody>
          <a:bodyPr wrap="square" rtlCol="0">
            <a:spAutoFit/>
          </a:bodyPr>
          <a:lstStyle/>
          <a:p>
            <a:r>
              <a:rPr lang="fi-FI" sz="6000" dirty="0"/>
              <a:t>B</a:t>
            </a:r>
          </a:p>
        </p:txBody>
      </p:sp>
      <p:sp>
        <p:nvSpPr>
          <p:cNvPr id="42" name="Tekstiruutu 41">
            <a:extLst>
              <a:ext uri="{FF2B5EF4-FFF2-40B4-BE49-F238E27FC236}">
                <a16:creationId xmlns:a16="http://schemas.microsoft.com/office/drawing/2014/main" id="{C2BCA56A-5E68-4CE3-B427-4D3E9DB15524}"/>
              </a:ext>
            </a:extLst>
          </p:cNvPr>
          <p:cNvSpPr txBox="1"/>
          <p:nvPr/>
        </p:nvSpPr>
        <p:spPr>
          <a:xfrm>
            <a:off x="3683002" y="465081"/>
            <a:ext cx="706582" cy="1015663"/>
          </a:xfrm>
          <a:prstGeom prst="rect">
            <a:avLst/>
          </a:prstGeom>
          <a:noFill/>
        </p:spPr>
        <p:txBody>
          <a:bodyPr wrap="square" rtlCol="0">
            <a:spAutoFit/>
          </a:bodyPr>
          <a:lstStyle/>
          <a:p>
            <a:r>
              <a:rPr lang="fi-FI" sz="6000" dirty="0"/>
              <a:t>C</a:t>
            </a:r>
          </a:p>
        </p:txBody>
      </p:sp>
      <p:sp>
        <p:nvSpPr>
          <p:cNvPr id="43" name="Tekstiruutu 42">
            <a:extLst>
              <a:ext uri="{FF2B5EF4-FFF2-40B4-BE49-F238E27FC236}">
                <a16:creationId xmlns:a16="http://schemas.microsoft.com/office/drawing/2014/main" id="{9CB782CD-BAA0-4EC5-B4FA-0D2243620FFD}"/>
              </a:ext>
            </a:extLst>
          </p:cNvPr>
          <p:cNvSpPr txBox="1"/>
          <p:nvPr/>
        </p:nvSpPr>
        <p:spPr>
          <a:xfrm>
            <a:off x="5128494" y="465080"/>
            <a:ext cx="706582" cy="1015663"/>
          </a:xfrm>
          <a:prstGeom prst="rect">
            <a:avLst/>
          </a:prstGeom>
          <a:noFill/>
        </p:spPr>
        <p:txBody>
          <a:bodyPr wrap="square" rtlCol="0">
            <a:spAutoFit/>
          </a:bodyPr>
          <a:lstStyle/>
          <a:p>
            <a:r>
              <a:rPr lang="fi-FI" sz="6000" dirty="0"/>
              <a:t>D</a:t>
            </a:r>
          </a:p>
        </p:txBody>
      </p:sp>
      <p:sp>
        <p:nvSpPr>
          <p:cNvPr id="44" name="Tekstiruutu 43">
            <a:extLst>
              <a:ext uri="{FF2B5EF4-FFF2-40B4-BE49-F238E27FC236}">
                <a16:creationId xmlns:a16="http://schemas.microsoft.com/office/drawing/2014/main" id="{FA6C9A19-FAEF-4D3E-B8E7-AB38EFA01C89}"/>
              </a:ext>
            </a:extLst>
          </p:cNvPr>
          <p:cNvSpPr txBox="1"/>
          <p:nvPr/>
        </p:nvSpPr>
        <p:spPr>
          <a:xfrm>
            <a:off x="757378" y="1536367"/>
            <a:ext cx="706582" cy="1015663"/>
          </a:xfrm>
          <a:prstGeom prst="rect">
            <a:avLst/>
          </a:prstGeom>
          <a:noFill/>
        </p:spPr>
        <p:txBody>
          <a:bodyPr wrap="square" rtlCol="0">
            <a:spAutoFit/>
          </a:bodyPr>
          <a:lstStyle/>
          <a:p>
            <a:r>
              <a:rPr lang="fi-FI" sz="6000" dirty="0"/>
              <a:t>E</a:t>
            </a:r>
          </a:p>
        </p:txBody>
      </p:sp>
      <p:sp>
        <p:nvSpPr>
          <p:cNvPr id="45" name="Tekstiruutu 44">
            <a:extLst>
              <a:ext uri="{FF2B5EF4-FFF2-40B4-BE49-F238E27FC236}">
                <a16:creationId xmlns:a16="http://schemas.microsoft.com/office/drawing/2014/main" id="{1F70FAC4-F814-4038-B77D-FABBE8FAC6C2}"/>
              </a:ext>
            </a:extLst>
          </p:cNvPr>
          <p:cNvSpPr txBox="1"/>
          <p:nvPr/>
        </p:nvSpPr>
        <p:spPr>
          <a:xfrm>
            <a:off x="2230580" y="1489801"/>
            <a:ext cx="706582" cy="1015663"/>
          </a:xfrm>
          <a:prstGeom prst="rect">
            <a:avLst/>
          </a:prstGeom>
          <a:noFill/>
        </p:spPr>
        <p:txBody>
          <a:bodyPr wrap="square" rtlCol="0">
            <a:spAutoFit/>
          </a:bodyPr>
          <a:lstStyle/>
          <a:p>
            <a:r>
              <a:rPr lang="fi-FI" sz="6000" dirty="0"/>
              <a:t>F</a:t>
            </a:r>
          </a:p>
        </p:txBody>
      </p:sp>
      <p:sp>
        <p:nvSpPr>
          <p:cNvPr id="46" name="Tekstiruutu 45">
            <a:extLst>
              <a:ext uri="{FF2B5EF4-FFF2-40B4-BE49-F238E27FC236}">
                <a16:creationId xmlns:a16="http://schemas.microsoft.com/office/drawing/2014/main" id="{BC37A545-FFFA-4839-AF7E-993217ACF950}"/>
              </a:ext>
            </a:extLst>
          </p:cNvPr>
          <p:cNvSpPr txBox="1"/>
          <p:nvPr/>
        </p:nvSpPr>
        <p:spPr>
          <a:xfrm>
            <a:off x="3673761" y="1489801"/>
            <a:ext cx="706582" cy="1015663"/>
          </a:xfrm>
          <a:prstGeom prst="rect">
            <a:avLst/>
          </a:prstGeom>
          <a:noFill/>
        </p:spPr>
        <p:txBody>
          <a:bodyPr wrap="square" rtlCol="0">
            <a:spAutoFit/>
          </a:bodyPr>
          <a:lstStyle/>
          <a:p>
            <a:r>
              <a:rPr lang="fi-FI" sz="6000" dirty="0"/>
              <a:t>G</a:t>
            </a:r>
          </a:p>
        </p:txBody>
      </p:sp>
      <p:sp>
        <p:nvSpPr>
          <p:cNvPr id="47" name="Tekstiruutu 46">
            <a:extLst>
              <a:ext uri="{FF2B5EF4-FFF2-40B4-BE49-F238E27FC236}">
                <a16:creationId xmlns:a16="http://schemas.microsoft.com/office/drawing/2014/main" id="{259795B2-912D-4A1B-8DBD-B90F74289223}"/>
              </a:ext>
            </a:extLst>
          </p:cNvPr>
          <p:cNvSpPr txBox="1"/>
          <p:nvPr/>
        </p:nvSpPr>
        <p:spPr>
          <a:xfrm>
            <a:off x="5100782" y="1479777"/>
            <a:ext cx="706582" cy="1015663"/>
          </a:xfrm>
          <a:prstGeom prst="rect">
            <a:avLst/>
          </a:prstGeom>
          <a:noFill/>
        </p:spPr>
        <p:txBody>
          <a:bodyPr wrap="square" rtlCol="0">
            <a:spAutoFit/>
          </a:bodyPr>
          <a:lstStyle/>
          <a:p>
            <a:r>
              <a:rPr lang="fi-FI" sz="6000" dirty="0"/>
              <a:t>H</a:t>
            </a:r>
          </a:p>
        </p:txBody>
      </p:sp>
      <p:sp>
        <p:nvSpPr>
          <p:cNvPr id="48" name="Tekstiruutu 47">
            <a:extLst>
              <a:ext uri="{FF2B5EF4-FFF2-40B4-BE49-F238E27FC236}">
                <a16:creationId xmlns:a16="http://schemas.microsoft.com/office/drawing/2014/main" id="{CED1E5FB-C077-4587-AA60-4D2C8CF7B41D}"/>
              </a:ext>
            </a:extLst>
          </p:cNvPr>
          <p:cNvSpPr txBox="1"/>
          <p:nvPr/>
        </p:nvSpPr>
        <p:spPr>
          <a:xfrm>
            <a:off x="876298" y="2494472"/>
            <a:ext cx="706582" cy="1015663"/>
          </a:xfrm>
          <a:prstGeom prst="rect">
            <a:avLst/>
          </a:prstGeom>
          <a:noFill/>
        </p:spPr>
        <p:txBody>
          <a:bodyPr wrap="square" rtlCol="0">
            <a:spAutoFit/>
          </a:bodyPr>
          <a:lstStyle/>
          <a:p>
            <a:r>
              <a:rPr lang="fi-FI" sz="6000" dirty="0"/>
              <a:t>I</a:t>
            </a:r>
          </a:p>
        </p:txBody>
      </p:sp>
      <p:sp>
        <p:nvSpPr>
          <p:cNvPr id="49" name="Tekstiruutu 48">
            <a:extLst>
              <a:ext uri="{FF2B5EF4-FFF2-40B4-BE49-F238E27FC236}">
                <a16:creationId xmlns:a16="http://schemas.microsoft.com/office/drawing/2014/main" id="{E53BDEA8-9F5D-4938-9633-35A95CCECB09}"/>
              </a:ext>
            </a:extLst>
          </p:cNvPr>
          <p:cNvSpPr txBox="1"/>
          <p:nvPr/>
        </p:nvSpPr>
        <p:spPr>
          <a:xfrm>
            <a:off x="778737" y="491440"/>
            <a:ext cx="706582" cy="1015663"/>
          </a:xfrm>
          <a:prstGeom prst="rect">
            <a:avLst/>
          </a:prstGeom>
          <a:noFill/>
        </p:spPr>
        <p:txBody>
          <a:bodyPr wrap="square" rtlCol="0">
            <a:spAutoFit/>
          </a:bodyPr>
          <a:lstStyle/>
          <a:p>
            <a:r>
              <a:rPr lang="fi-FI" sz="6000" dirty="0"/>
              <a:t>A</a:t>
            </a:r>
          </a:p>
        </p:txBody>
      </p:sp>
      <p:sp>
        <p:nvSpPr>
          <p:cNvPr id="50" name="Tekstiruutu 49">
            <a:extLst>
              <a:ext uri="{FF2B5EF4-FFF2-40B4-BE49-F238E27FC236}">
                <a16:creationId xmlns:a16="http://schemas.microsoft.com/office/drawing/2014/main" id="{D5AE6BB5-5066-46B2-92ED-67817070547D}"/>
              </a:ext>
            </a:extLst>
          </p:cNvPr>
          <p:cNvSpPr txBox="1"/>
          <p:nvPr/>
        </p:nvSpPr>
        <p:spPr>
          <a:xfrm>
            <a:off x="3673761" y="2486823"/>
            <a:ext cx="706582" cy="1015663"/>
          </a:xfrm>
          <a:prstGeom prst="rect">
            <a:avLst/>
          </a:prstGeom>
          <a:noFill/>
        </p:spPr>
        <p:txBody>
          <a:bodyPr wrap="square" rtlCol="0">
            <a:spAutoFit/>
          </a:bodyPr>
          <a:lstStyle/>
          <a:p>
            <a:r>
              <a:rPr lang="fi-FI" sz="6000" dirty="0"/>
              <a:t>K</a:t>
            </a:r>
          </a:p>
        </p:txBody>
      </p:sp>
      <p:sp>
        <p:nvSpPr>
          <p:cNvPr id="51" name="Tekstiruutu 50">
            <a:extLst>
              <a:ext uri="{FF2B5EF4-FFF2-40B4-BE49-F238E27FC236}">
                <a16:creationId xmlns:a16="http://schemas.microsoft.com/office/drawing/2014/main" id="{F84AA092-116F-4941-8BFB-C9D39993BCE5}"/>
              </a:ext>
            </a:extLst>
          </p:cNvPr>
          <p:cNvSpPr txBox="1"/>
          <p:nvPr/>
        </p:nvSpPr>
        <p:spPr>
          <a:xfrm>
            <a:off x="5126882" y="2486822"/>
            <a:ext cx="706582" cy="1015663"/>
          </a:xfrm>
          <a:prstGeom prst="rect">
            <a:avLst/>
          </a:prstGeom>
          <a:noFill/>
        </p:spPr>
        <p:txBody>
          <a:bodyPr wrap="square" rtlCol="0">
            <a:spAutoFit/>
          </a:bodyPr>
          <a:lstStyle/>
          <a:p>
            <a:r>
              <a:rPr lang="fi-FI" sz="6000" dirty="0"/>
              <a:t>L</a:t>
            </a:r>
          </a:p>
        </p:txBody>
      </p:sp>
      <p:sp>
        <p:nvSpPr>
          <p:cNvPr id="52" name="Tekstiruutu 51">
            <a:extLst>
              <a:ext uri="{FF2B5EF4-FFF2-40B4-BE49-F238E27FC236}">
                <a16:creationId xmlns:a16="http://schemas.microsoft.com/office/drawing/2014/main" id="{5C0369E5-3424-431B-A7CD-077F15A5ED5D}"/>
              </a:ext>
            </a:extLst>
          </p:cNvPr>
          <p:cNvSpPr txBox="1"/>
          <p:nvPr/>
        </p:nvSpPr>
        <p:spPr>
          <a:xfrm>
            <a:off x="645386" y="3521127"/>
            <a:ext cx="706582" cy="1015663"/>
          </a:xfrm>
          <a:prstGeom prst="rect">
            <a:avLst/>
          </a:prstGeom>
          <a:noFill/>
        </p:spPr>
        <p:txBody>
          <a:bodyPr wrap="square" rtlCol="0">
            <a:spAutoFit/>
          </a:bodyPr>
          <a:lstStyle/>
          <a:p>
            <a:r>
              <a:rPr lang="fi-FI" sz="6000" dirty="0"/>
              <a:t>M</a:t>
            </a:r>
          </a:p>
        </p:txBody>
      </p:sp>
      <p:sp>
        <p:nvSpPr>
          <p:cNvPr id="53" name="Tekstiruutu 52">
            <a:extLst>
              <a:ext uri="{FF2B5EF4-FFF2-40B4-BE49-F238E27FC236}">
                <a16:creationId xmlns:a16="http://schemas.microsoft.com/office/drawing/2014/main" id="{AA4327F3-6ED4-4CEF-9DCC-1F304D5467D1}"/>
              </a:ext>
            </a:extLst>
          </p:cNvPr>
          <p:cNvSpPr txBox="1"/>
          <p:nvPr/>
        </p:nvSpPr>
        <p:spPr>
          <a:xfrm>
            <a:off x="2209789" y="3453545"/>
            <a:ext cx="706582" cy="1015663"/>
          </a:xfrm>
          <a:prstGeom prst="rect">
            <a:avLst/>
          </a:prstGeom>
          <a:noFill/>
        </p:spPr>
        <p:txBody>
          <a:bodyPr wrap="square" rtlCol="0">
            <a:spAutoFit/>
          </a:bodyPr>
          <a:lstStyle/>
          <a:p>
            <a:r>
              <a:rPr lang="fi-FI" sz="6000" dirty="0"/>
              <a:t>N</a:t>
            </a:r>
          </a:p>
        </p:txBody>
      </p:sp>
      <p:sp>
        <p:nvSpPr>
          <p:cNvPr id="54" name="Tekstiruutu 53">
            <a:extLst>
              <a:ext uri="{FF2B5EF4-FFF2-40B4-BE49-F238E27FC236}">
                <a16:creationId xmlns:a16="http://schemas.microsoft.com/office/drawing/2014/main" id="{E2759070-0110-4662-9147-B41F14784489}"/>
              </a:ext>
            </a:extLst>
          </p:cNvPr>
          <p:cNvSpPr txBox="1"/>
          <p:nvPr/>
        </p:nvSpPr>
        <p:spPr>
          <a:xfrm>
            <a:off x="3634378" y="3471490"/>
            <a:ext cx="706582" cy="1015663"/>
          </a:xfrm>
          <a:prstGeom prst="rect">
            <a:avLst/>
          </a:prstGeom>
          <a:noFill/>
        </p:spPr>
        <p:txBody>
          <a:bodyPr wrap="square" rtlCol="0">
            <a:spAutoFit/>
          </a:bodyPr>
          <a:lstStyle/>
          <a:p>
            <a:r>
              <a:rPr lang="fi-FI" sz="6000" dirty="0"/>
              <a:t>O</a:t>
            </a:r>
          </a:p>
        </p:txBody>
      </p:sp>
      <p:sp>
        <p:nvSpPr>
          <p:cNvPr id="55" name="Tekstiruutu 54">
            <a:extLst>
              <a:ext uri="{FF2B5EF4-FFF2-40B4-BE49-F238E27FC236}">
                <a16:creationId xmlns:a16="http://schemas.microsoft.com/office/drawing/2014/main" id="{BA1B94A1-4111-4B9E-9D23-882467469EEE}"/>
              </a:ext>
            </a:extLst>
          </p:cNvPr>
          <p:cNvSpPr txBox="1"/>
          <p:nvPr/>
        </p:nvSpPr>
        <p:spPr>
          <a:xfrm>
            <a:off x="5127906" y="3521127"/>
            <a:ext cx="706582" cy="1015663"/>
          </a:xfrm>
          <a:prstGeom prst="rect">
            <a:avLst/>
          </a:prstGeom>
          <a:noFill/>
        </p:spPr>
        <p:txBody>
          <a:bodyPr wrap="square" rtlCol="0">
            <a:spAutoFit/>
          </a:bodyPr>
          <a:lstStyle/>
          <a:p>
            <a:r>
              <a:rPr lang="fi-FI" sz="6000" dirty="0"/>
              <a:t>P</a:t>
            </a:r>
          </a:p>
        </p:txBody>
      </p:sp>
      <p:sp>
        <p:nvSpPr>
          <p:cNvPr id="56" name="Tekstiruutu 55">
            <a:extLst>
              <a:ext uri="{FF2B5EF4-FFF2-40B4-BE49-F238E27FC236}">
                <a16:creationId xmlns:a16="http://schemas.microsoft.com/office/drawing/2014/main" id="{AB2E1900-493E-481F-B2C8-B81E3D4628A3}"/>
              </a:ext>
            </a:extLst>
          </p:cNvPr>
          <p:cNvSpPr txBox="1"/>
          <p:nvPr/>
        </p:nvSpPr>
        <p:spPr>
          <a:xfrm>
            <a:off x="734289" y="4514807"/>
            <a:ext cx="706582" cy="1015663"/>
          </a:xfrm>
          <a:prstGeom prst="rect">
            <a:avLst/>
          </a:prstGeom>
          <a:noFill/>
        </p:spPr>
        <p:txBody>
          <a:bodyPr wrap="square" rtlCol="0">
            <a:spAutoFit/>
          </a:bodyPr>
          <a:lstStyle/>
          <a:p>
            <a:r>
              <a:rPr lang="fi-FI" sz="6000" dirty="0"/>
              <a:t>Q</a:t>
            </a:r>
          </a:p>
        </p:txBody>
      </p:sp>
      <p:sp>
        <p:nvSpPr>
          <p:cNvPr id="57" name="Tekstiruutu 56">
            <a:extLst>
              <a:ext uri="{FF2B5EF4-FFF2-40B4-BE49-F238E27FC236}">
                <a16:creationId xmlns:a16="http://schemas.microsoft.com/office/drawing/2014/main" id="{F166D03B-D57B-4E83-819F-93184CD21CBE}"/>
              </a:ext>
            </a:extLst>
          </p:cNvPr>
          <p:cNvSpPr txBox="1"/>
          <p:nvPr/>
        </p:nvSpPr>
        <p:spPr>
          <a:xfrm>
            <a:off x="2193633" y="4536790"/>
            <a:ext cx="706582" cy="1015663"/>
          </a:xfrm>
          <a:prstGeom prst="rect">
            <a:avLst/>
          </a:prstGeom>
          <a:noFill/>
        </p:spPr>
        <p:txBody>
          <a:bodyPr wrap="square" rtlCol="0">
            <a:spAutoFit/>
          </a:bodyPr>
          <a:lstStyle/>
          <a:p>
            <a:r>
              <a:rPr lang="fi-FI" sz="6000" dirty="0"/>
              <a:t>R</a:t>
            </a:r>
          </a:p>
        </p:txBody>
      </p:sp>
      <p:sp>
        <p:nvSpPr>
          <p:cNvPr id="58" name="Tekstiruutu 57">
            <a:extLst>
              <a:ext uri="{FF2B5EF4-FFF2-40B4-BE49-F238E27FC236}">
                <a16:creationId xmlns:a16="http://schemas.microsoft.com/office/drawing/2014/main" id="{B97A28DA-558B-4EF3-A4B9-A416FD3FE413}"/>
              </a:ext>
            </a:extLst>
          </p:cNvPr>
          <p:cNvSpPr txBox="1"/>
          <p:nvPr/>
        </p:nvSpPr>
        <p:spPr>
          <a:xfrm>
            <a:off x="3660769" y="4514806"/>
            <a:ext cx="706582" cy="1015663"/>
          </a:xfrm>
          <a:prstGeom prst="rect">
            <a:avLst/>
          </a:prstGeom>
          <a:noFill/>
        </p:spPr>
        <p:txBody>
          <a:bodyPr wrap="square" rtlCol="0">
            <a:spAutoFit/>
          </a:bodyPr>
          <a:lstStyle/>
          <a:p>
            <a:r>
              <a:rPr lang="fi-FI" sz="6000" dirty="0"/>
              <a:t>S</a:t>
            </a:r>
          </a:p>
        </p:txBody>
      </p:sp>
      <p:sp>
        <p:nvSpPr>
          <p:cNvPr id="59" name="Tekstiruutu 58">
            <a:extLst>
              <a:ext uri="{FF2B5EF4-FFF2-40B4-BE49-F238E27FC236}">
                <a16:creationId xmlns:a16="http://schemas.microsoft.com/office/drawing/2014/main" id="{ED107DCC-9D03-4931-93A9-17EE854EB62B}"/>
              </a:ext>
            </a:extLst>
          </p:cNvPr>
          <p:cNvSpPr txBox="1"/>
          <p:nvPr/>
        </p:nvSpPr>
        <p:spPr>
          <a:xfrm>
            <a:off x="5084030" y="4536790"/>
            <a:ext cx="706582" cy="1015663"/>
          </a:xfrm>
          <a:prstGeom prst="rect">
            <a:avLst/>
          </a:prstGeom>
          <a:noFill/>
        </p:spPr>
        <p:txBody>
          <a:bodyPr wrap="square" rtlCol="0">
            <a:spAutoFit/>
          </a:bodyPr>
          <a:lstStyle/>
          <a:p>
            <a:r>
              <a:rPr lang="fi-FI" sz="6000" dirty="0"/>
              <a:t>T</a:t>
            </a:r>
          </a:p>
        </p:txBody>
      </p:sp>
      <p:sp>
        <p:nvSpPr>
          <p:cNvPr id="60" name="Tekstiruutu 59">
            <a:extLst>
              <a:ext uri="{FF2B5EF4-FFF2-40B4-BE49-F238E27FC236}">
                <a16:creationId xmlns:a16="http://schemas.microsoft.com/office/drawing/2014/main" id="{C3139EFA-C975-4A03-A887-839BF0FB2DAF}"/>
              </a:ext>
            </a:extLst>
          </p:cNvPr>
          <p:cNvSpPr txBox="1"/>
          <p:nvPr/>
        </p:nvSpPr>
        <p:spPr>
          <a:xfrm>
            <a:off x="737169" y="5538558"/>
            <a:ext cx="706582" cy="1015663"/>
          </a:xfrm>
          <a:prstGeom prst="rect">
            <a:avLst/>
          </a:prstGeom>
          <a:noFill/>
        </p:spPr>
        <p:txBody>
          <a:bodyPr wrap="square" rtlCol="0">
            <a:spAutoFit/>
          </a:bodyPr>
          <a:lstStyle/>
          <a:p>
            <a:r>
              <a:rPr lang="fi-FI" sz="6000" dirty="0"/>
              <a:t>U</a:t>
            </a:r>
          </a:p>
        </p:txBody>
      </p:sp>
      <p:sp>
        <p:nvSpPr>
          <p:cNvPr id="61" name="Tekstiruutu 60">
            <a:extLst>
              <a:ext uri="{FF2B5EF4-FFF2-40B4-BE49-F238E27FC236}">
                <a16:creationId xmlns:a16="http://schemas.microsoft.com/office/drawing/2014/main" id="{2E7A20B3-1379-4EF7-B081-642A9F2D760E}"/>
              </a:ext>
            </a:extLst>
          </p:cNvPr>
          <p:cNvSpPr txBox="1"/>
          <p:nvPr/>
        </p:nvSpPr>
        <p:spPr>
          <a:xfrm>
            <a:off x="2190753" y="5528534"/>
            <a:ext cx="706582" cy="1015663"/>
          </a:xfrm>
          <a:prstGeom prst="rect">
            <a:avLst/>
          </a:prstGeom>
          <a:noFill/>
        </p:spPr>
        <p:txBody>
          <a:bodyPr wrap="square" rtlCol="0">
            <a:spAutoFit/>
          </a:bodyPr>
          <a:lstStyle/>
          <a:p>
            <a:r>
              <a:rPr lang="fi-FI" sz="6000" dirty="0"/>
              <a:t>V</a:t>
            </a:r>
          </a:p>
        </p:txBody>
      </p:sp>
      <p:sp>
        <p:nvSpPr>
          <p:cNvPr id="62" name="Tekstiruutu 61">
            <a:extLst>
              <a:ext uri="{FF2B5EF4-FFF2-40B4-BE49-F238E27FC236}">
                <a16:creationId xmlns:a16="http://schemas.microsoft.com/office/drawing/2014/main" id="{91BCAB52-B56E-4D0B-B459-94D720ABF1EF}"/>
              </a:ext>
            </a:extLst>
          </p:cNvPr>
          <p:cNvSpPr txBox="1"/>
          <p:nvPr/>
        </p:nvSpPr>
        <p:spPr>
          <a:xfrm>
            <a:off x="3558604" y="5558122"/>
            <a:ext cx="706582" cy="1015663"/>
          </a:xfrm>
          <a:prstGeom prst="rect">
            <a:avLst/>
          </a:prstGeom>
          <a:noFill/>
        </p:spPr>
        <p:txBody>
          <a:bodyPr wrap="square" rtlCol="0">
            <a:spAutoFit/>
          </a:bodyPr>
          <a:lstStyle/>
          <a:p>
            <a:r>
              <a:rPr lang="fi-FI" sz="6000" dirty="0"/>
              <a:t>W</a:t>
            </a:r>
          </a:p>
        </p:txBody>
      </p:sp>
      <p:sp>
        <p:nvSpPr>
          <p:cNvPr id="63" name="Tekstiruutu 62">
            <a:extLst>
              <a:ext uri="{FF2B5EF4-FFF2-40B4-BE49-F238E27FC236}">
                <a16:creationId xmlns:a16="http://schemas.microsoft.com/office/drawing/2014/main" id="{E013AC16-E2D0-44C1-BF5F-9245F5918E74}"/>
              </a:ext>
            </a:extLst>
          </p:cNvPr>
          <p:cNvSpPr txBox="1"/>
          <p:nvPr/>
        </p:nvSpPr>
        <p:spPr>
          <a:xfrm>
            <a:off x="5070178" y="5528533"/>
            <a:ext cx="706582" cy="1015663"/>
          </a:xfrm>
          <a:prstGeom prst="rect">
            <a:avLst/>
          </a:prstGeom>
          <a:noFill/>
        </p:spPr>
        <p:txBody>
          <a:bodyPr wrap="square" rtlCol="0">
            <a:spAutoFit/>
          </a:bodyPr>
          <a:lstStyle/>
          <a:p>
            <a:r>
              <a:rPr lang="fi-FI" sz="6000" dirty="0"/>
              <a:t>X</a:t>
            </a:r>
          </a:p>
        </p:txBody>
      </p:sp>
      <p:sp>
        <p:nvSpPr>
          <p:cNvPr id="64" name="Tekstiruutu 63">
            <a:extLst>
              <a:ext uri="{FF2B5EF4-FFF2-40B4-BE49-F238E27FC236}">
                <a16:creationId xmlns:a16="http://schemas.microsoft.com/office/drawing/2014/main" id="{30598096-980D-49BC-9848-B70B3FBAD604}"/>
              </a:ext>
            </a:extLst>
          </p:cNvPr>
          <p:cNvSpPr txBox="1"/>
          <p:nvPr/>
        </p:nvSpPr>
        <p:spPr>
          <a:xfrm>
            <a:off x="764021" y="6544466"/>
            <a:ext cx="706582" cy="1015663"/>
          </a:xfrm>
          <a:prstGeom prst="rect">
            <a:avLst/>
          </a:prstGeom>
          <a:noFill/>
        </p:spPr>
        <p:txBody>
          <a:bodyPr wrap="square" rtlCol="0">
            <a:spAutoFit/>
          </a:bodyPr>
          <a:lstStyle/>
          <a:p>
            <a:r>
              <a:rPr lang="fi-FI" sz="6000" dirty="0"/>
              <a:t>Y</a:t>
            </a:r>
          </a:p>
        </p:txBody>
      </p:sp>
      <p:sp>
        <p:nvSpPr>
          <p:cNvPr id="65" name="Tekstiruutu 64">
            <a:extLst>
              <a:ext uri="{FF2B5EF4-FFF2-40B4-BE49-F238E27FC236}">
                <a16:creationId xmlns:a16="http://schemas.microsoft.com/office/drawing/2014/main" id="{AA4FFE4C-2440-468A-A51C-9F46F09B268E}"/>
              </a:ext>
            </a:extLst>
          </p:cNvPr>
          <p:cNvSpPr txBox="1"/>
          <p:nvPr/>
        </p:nvSpPr>
        <p:spPr>
          <a:xfrm>
            <a:off x="2190753" y="6563975"/>
            <a:ext cx="706582" cy="1015663"/>
          </a:xfrm>
          <a:prstGeom prst="rect">
            <a:avLst/>
          </a:prstGeom>
          <a:noFill/>
        </p:spPr>
        <p:txBody>
          <a:bodyPr wrap="square" rtlCol="0">
            <a:spAutoFit/>
          </a:bodyPr>
          <a:lstStyle/>
          <a:p>
            <a:r>
              <a:rPr lang="fi-FI" sz="6000" dirty="0"/>
              <a:t>Z</a:t>
            </a:r>
          </a:p>
        </p:txBody>
      </p:sp>
      <p:sp>
        <p:nvSpPr>
          <p:cNvPr id="66" name="Tekstiruutu 65">
            <a:extLst>
              <a:ext uri="{FF2B5EF4-FFF2-40B4-BE49-F238E27FC236}">
                <a16:creationId xmlns:a16="http://schemas.microsoft.com/office/drawing/2014/main" id="{3A578A5E-902C-4F36-8439-7EBA232698BB}"/>
              </a:ext>
            </a:extLst>
          </p:cNvPr>
          <p:cNvSpPr txBox="1"/>
          <p:nvPr/>
        </p:nvSpPr>
        <p:spPr>
          <a:xfrm>
            <a:off x="3647217" y="6563974"/>
            <a:ext cx="706582" cy="1015663"/>
          </a:xfrm>
          <a:prstGeom prst="rect">
            <a:avLst/>
          </a:prstGeom>
          <a:noFill/>
        </p:spPr>
        <p:txBody>
          <a:bodyPr wrap="square" rtlCol="0">
            <a:spAutoFit/>
          </a:bodyPr>
          <a:lstStyle/>
          <a:p>
            <a:r>
              <a:rPr lang="fi-FI" sz="6000" dirty="0"/>
              <a:t>Å</a:t>
            </a:r>
          </a:p>
        </p:txBody>
      </p:sp>
      <p:sp>
        <p:nvSpPr>
          <p:cNvPr id="67" name="Tekstiruutu 66">
            <a:extLst>
              <a:ext uri="{FF2B5EF4-FFF2-40B4-BE49-F238E27FC236}">
                <a16:creationId xmlns:a16="http://schemas.microsoft.com/office/drawing/2014/main" id="{58A508A4-9269-42FF-A911-0C49894EC569}"/>
              </a:ext>
            </a:extLst>
          </p:cNvPr>
          <p:cNvSpPr txBox="1"/>
          <p:nvPr/>
        </p:nvSpPr>
        <p:spPr>
          <a:xfrm>
            <a:off x="5070178" y="6544466"/>
            <a:ext cx="706582" cy="1015663"/>
          </a:xfrm>
          <a:prstGeom prst="rect">
            <a:avLst/>
          </a:prstGeom>
          <a:noFill/>
        </p:spPr>
        <p:txBody>
          <a:bodyPr wrap="square" rtlCol="0">
            <a:spAutoFit/>
          </a:bodyPr>
          <a:lstStyle/>
          <a:p>
            <a:r>
              <a:rPr lang="fi-FI" sz="6000" dirty="0"/>
              <a:t>Ä</a:t>
            </a:r>
          </a:p>
        </p:txBody>
      </p:sp>
      <p:sp>
        <p:nvSpPr>
          <p:cNvPr id="68" name="Tekstiruutu 67">
            <a:extLst>
              <a:ext uri="{FF2B5EF4-FFF2-40B4-BE49-F238E27FC236}">
                <a16:creationId xmlns:a16="http://schemas.microsoft.com/office/drawing/2014/main" id="{079B075C-DA03-4C44-80E3-CA2B641C5147}"/>
              </a:ext>
            </a:extLst>
          </p:cNvPr>
          <p:cNvSpPr txBox="1"/>
          <p:nvPr/>
        </p:nvSpPr>
        <p:spPr>
          <a:xfrm>
            <a:off x="581888" y="7620850"/>
            <a:ext cx="1011385"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69" name="Tekstiruutu 68">
            <a:extLst>
              <a:ext uri="{FF2B5EF4-FFF2-40B4-BE49-F238E27FC236}">
                <a16:creationId xmlns:a16="http://schemas.microsoft.com/office/drawing/2014/main" id="{E054AD3B-1C69-4F3F-9FB4-74A19507FAEF}"/>
              </a:ext>
            </a:extLst>
          </p:cNvPr>
          <p:cNvSpPr txBox="1"/>
          <p:nvPr/>
        </p:nvSpPr>
        <p:spPr>
          <a:xfrm>
            <a:off x="733720" y="7606965"/>
            <a:ext cx="706582" cy="1015663"/>
          </a:xfrm>
          <a:prstGeom prst="rect">
            <a:avLst/>
          </a:prstGeom>
          <a:noFill/>
        </p:spPr>
        <p:txBody>
          <a:bodyPr wrap="square" rtlCol="0">
            <a:spAutoFit/>
          </a:bodyPr>
          <a:lstStyle/>
          <a:p>
            <a:r>
              <a:rPr lang="fi-FI" sz="6000" dirty="0"/>
              <a:t>ö</a:t>
            </a:r>
          </a:p>
        </p:txBody>
      </p:sp>
      <p:sp>
        <p:nvSpPr>
          <p:cNvPr id="70" name="Tekstiruutu 69">
            <a:extLst>
              <a:ext uri="{FF2B5EF4-FFF2-40B4-BE49-F238E27FC236}">
                <a16:creationId xmlns:a16="http://schemas.microsoft.com/office/drawing/2014/main" id="{3072C12A-E26B-47D5-ABE6-EDA212DF0B71}"/>
              </a:ext>
            </a:extLst>
          </p:cNvPr>
          <p:cNvSpPr txBox="1"/>
          <p:nvPr/>
        </p:nvSpPr>
        <p:spPr>
          <a:xfrm>
            <a:off x="2056263" y="7632637"/>
            <a:ext cx="3873224" cy="892552"/>
          </a:xfrm>
          <a:prstGeom prst="rect">
            <a:avLst/>
          </a:prstGeom>
          <a:solidFill>
            <a:schemeClr val="bg1"/>
          </a:solidFill>
        </p:spPr>
        <p:txBody>
          <a:bodyPr wrap="square" rtlCol="0">
            <a:spAutoFit/>
          </a:bodyPr>
          <a:lstStyle/>
          <a:p>
            <a:pPr algn="ctr"/>
            <a:r>
              <a:rPr lang="fi-FI" sz="5200" dirty="0"/>
              <a:t>mellanslag</a:t>
            </a:r>
          </a:p>
        </p:txBody>
      </p:sp>
      <p:sp>
        <p:nvSpPr>
          <p:cNvPr id="71" name="Tekstiruutu 70">
            <a:extLst>
              <a:ext uri="{FF2B5EF4-FFF2-40B4-BE49-F238E27FC236}">
                <a16:creationId xmlns:a16="http://schemas.microsoft.com/office/drawing/2014/main" id="{F07DE250-020A-451C-9D08-7B167C44381B}"/>
              </a:ext>
            </a:extLst>
          </p:cNvPr>
          <p:cNvSpPr txBox="1"/>
          <p:nvPr/>
        </p:nvSpPr>
        <p:spPr>
          <a:xfrm>
            <a:off x="4455112" y="8641168"/>
            <a:ext cx="1395268" cy="651882"/>
          </a:xfrm>
          <a:prstGeom prst="rect">
            <a:avLst/>
          </a:prstGeom>
          <a:solidFill>
            <a:srgbClr val="FF0000"/>
          </a:solidFill>
          <a:ln w="3175">
            <a:solidFill>
              <a:schemeClr val="bg1">
                <a:lumMod val="50000"/>
              </a:schemeClr>
            </a:solidFill>
          </a:ln>
        </p:spPr>
        <p:txBody>
          <a:bodyPr wrap="square" rtlCol="0">
            <a:spAutoFit/>
          </a:bodyPr>
          <a:lstStyle/>
          <a:p>
            <a:endParaRPr lang="fi-FI" dirty="0"/>
          </a:p>
        </p:txBody>
      </p:sp>
      <p:sp>
        <p:nvSpPr>
          <p:cNvPr id="72" name="Tekstiruutu 71">
            <a:extLst>
              <a:ext uri="{FF2B5EF4-FFF2-40B4-BE49-F238E27FC236}">
                <a16:creationId xmlns:a16="http://schemas.microsoft.com/office/drawing/2014/main" id="{0F05471A-D46E-4E14-9977-608187AFC9BF}"/>
              </a:ext>
            </a:extLst>
          </p:cNvPr>
          <p:cNvSpPr txBox="1"/>
          <p:nvPr/>
        </p:nvSpPr>
        <p:spPr>
          <a:xfrm>
            <a:off x="2230579" y="8641168"/>
            <a:ext cx="2085991" cy="651882"/>
          </a:xfrm>
          <a:prstGeom prst="rect">
            <a:avLst/>
          </a:prstGeom>
          <a:noFill/>
          <a:ln w="3175">
            <a:solidFill>
              <a:schemeClr val="bg1">
                <a:lumMod val="50000"/>
              </a:schemeClr>
            </a:solidFill>
          </a:ln>
        </p:spPr>
        <p:txBody>
          <a:bodyPr wrap="square" rtlCol="0">
            <a:spAutoFit/>
          </a:bodyPr>
          <a:lstStyle/>
          <a:p>
            <a:endParaRPr lang="fi-FI" dirty="0"/>
          </a:p>
        </p:txBody>
      </p:sp>
      <p:sp>
        <p:nvSpPr>
          <p:cNvPr id="73" name="Tekstiruutu 72">
            <a:extLst>
              <a:ext uri="{FF2B5EF4-FFF2-40B4-BE49-F238E27FC236}">
                <a16:creationId xmlns:a16="http://schemas.microsoft.com/office/drawing/2014/main" id="{9162AABB-65A2-443F-AB89-8D6CF06D8E4D}"/>
              </a:ext>
            </a:extLst>
          </p:cNvPr>
          <p:cNvSpPr txBox="1"/>
          <p:nvPr/>
        </p:nvSpPr>
        <p:spPr>
          <a:xfrm>
            <a:off x="595743" y="8686791"/>
            <a:ext cx="1445491" cy="584775"/>
          </a:xfrm>
          <a:prstGeom prst="rect">
            <a:avLst/>
          </a:prstGeom>
          <a:noFill/>
        </p:spPr>
        <p:txBody>
          <a:bodyPr wrap="square" rtlCol="0">
            <a:spAutoFit/>
          </a:bodyPr>
          <a:lstStyle/>
          <a:p>
            <a:pPr algn="ctr"/>
            <a:r>
              <a:rPr lang="fi-FI" sz="3200" dirty="0">
                <a:solidFill>
                  <a:schemeClr val="bg1"/>
                </a:solidFill>
              </a:rPr>
              <a:t>JA</a:t>
            </a:r>
          </a:p>
        </p:txBody>
      </p:sp>
      <p:sp>
        <p:nvSpPr>
          <p:cNvPr id="74" name="Tekstiruutu 73">
            <a:extLst>
              <a:ext uri="{FF2B5EF4-FFF2-40B4-BE49-F238E27FC236}">
                <a16:creationId xmlns:a16="http://schemas.microsoft.com/office/drawing/2014/main" id="{70982C60-351B-46EC-BDFE-14FE436B4830}"/>
              </a:ext>
            </a:extLst>
          </p:cNvPr>
          <p:cNvSpPr txBox="1"/>
          <p:nvPr/>
        </p:nvSpPr>
        <p:spPr>
          <a:xfrm>
            <a:off x="4473592" y="8702382"/>
            <a:ext cx="1362090" cy="584775"/>
          </a:xfrm>
          <a:prstGeom prst="rect">
            <a:avLst/>
          </a:prstGeom>
          <a:noFill/>
        </p:spPr>
        <p:txBody>
          <a:bodyPr wrap="square" rtlCol="0">
            <a:spAutoFit/>
          </a:bodyPr>
          <a:lstStyle/>
          <a:p>
            <a:pPr algn="ctr"/>
            <a:r>
              <a:rPr lang="fi-FI" sz="3200" dirty="0">
                <a:solidFill>
                  <a:schemeClr val="bg1"/>
                </a:solidFill>
              </a:rPr>
              <a:t>NEJ</a:t>
            </a:r>
          </a:p>
        </p:txBody>
      </p:sp>
      <p:sp>
        <p:nvSpPr>
          <p:cNvPr id="75" name="Tekstiruutu 74">
            <a:extLst>
              <a:ext uri="{FF2B5EF4-FFF2-40B4-BE49-F238E27FC236}">
                <a16:creationId xmlns:a16="http://schemas.microsoft.com/office/drawing/2014/main" id="{252D5F04-0D23-4D54-9907-D18D738FAD65}"/>
              </a:ext>
            </a:extLst>
          </p:cNvPr>
          <p:cNvSpPr txBox="1"/>
          <p:nvPr/>
        </p:nvSpPr>
        <p:spPr>
          <a:xfrm>
            <a:off x="2342508" y="8700244"/>
            <a:ext cx="1934228" cy="461665"/>
          </a:xfrm>
          <a:prstGeom prst="rect">
            <a:avLst/>
          </a:prstGeom>
          <a:solidFill>
            <a:schemeClr val="bg1"/>
          </a:solidFill>
        </p:spPr>
        <p:txBody>
          <a:bodyPr wrap="square" rtlCol="0">
            <a:spAutoFit/>
          </a:bodyPr>
          <a:lstStyle/>
          <a:p>
            <a:pPr algn="ctr"/>
            <a:r>
              <a:rPr lang="fi-FI" sz="2400" dirty="0"/>
              <a:t>JAG VET INTE</a:t>
            </a:r>
          </a:p>
        </p:txBody>
      </p:sp>
      <p:cxnSp>
        <p:nvCxnSpPr>
          <p:cNvPr id="76" name="Suora yhdysviiva 75">
            <a:extLst>
              <a:ext uri="{FF2B5EF4-FFF2-40B4-BE49-F238E27FC236}">
                <a16:creationId xmlns:a16="http://schemas.microsoft.com/office/drawing/2014/main" id="{5F11FDC8-F9B5-4997-B5E4-04BE8F8F08D8}"/>
              </a:ext>
            </a:extLst>
          </p:cNvPr>
          <p:cNvCxnSpPr/>
          <p:nvPr/>
        </p:nvCxnSpPr>
        <p:spPr>
          <a:xfrm>
            <a:off x="5985167" y="-2"/>
            <a:ext cx="10388" cy="10044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8" name="Suorakulmio 77">
            <a:extLst>
              <a:ext uri="{FF2B5EF4-FFF2-40B4-BE49-F238E27FC236}">
                <a16:creationId xmlns:a16="http://schemas.microsoft.com/office/drawing/2014/main" id="{7E2AE1F4-CA0F-4C59-A23A-281FEBC4DCBF}"/>
              </a:ext>
            </a:extLst>
          </p:cNvPr>
          <p:cNvSpPr/>
          <p:nvPr/>
        </p:nvSpPr>
        <p:spPr>
          <a:xfrm>
            <a:off x="-1" y="9412822"/>
            <a:ext cx="6021573" cy="461665"/>
          </a:xfrm>
          <a:prstGeom prst="rect">
            <a:avLst/>
          </a:prstGeom>
        </p:spPr>
        <p:txBody>
          <a:bodyPr wrap="square">
            <a:spAutoFit/>
          </a:bodyPr>
          <a:lstStyle/>
          <a:p>
            <a:r>
              <a:rPr lang="fi-FI" sz="1200" dirty="0"/>
              <a:t>Planering: </a:t>
            </a:r>
            <a:r>
              <a:rPr lang="fi-FI" sz="1200" dirty="0">
                <a:hlinkClick r:id="rId2"/>
              </a:rPr>
              <a:t>https://www.kehitysvammaliitto.fi/tikoteekki/</a:t>
            </a:r>
            <a:r>
              <a:rPr lang="fi-FI" sz="1200" dirty="0"/>
              <a:t>, Bilder: </a:t>
            </a:r>
            <a:r>
              <a:rPr lang="sv-FI" sz="1200" dirty="0">
                <a:hlinkClick r:id="rId3" action="ppaction://hlinkfile"/>
              </a:rPr>
              <a:t>bildbank.papunet.net</a:t>
            </a:r>
            <a:r>
              <a:rPr lang="sv-FI" sz="1200" dirty="0"/>
              <a:t>, </a:t>
            </a:r>
          </a:p>
          <a:p>
            <a:r>
              <a:rPr lang="fi-FI" sz="1200" dirty="0"/>
              <a:t>Källa: </a:t>
            </a:r>
            <a:r>
              <a:rPr lang="fi-FI" sz="1200" dirty="0">
                <a:hlinkClick r:id="rId4"/>
              </a:rPr>
              <a:t>http://papunet.net/svenska/material/kommunikationsmappar-och-pass</a:t>
            </a:r>
            <a:endParaRPr lang="fi-FI" sz="1200" dirty="0"/>
          </a:p>
        </p:txBody>
      </p:sp>
    </p:spTree>
    <p:extLst>
      <p:ext uri="{BB962C8B-B14F-4D97-AF65-F5344CB8AC3E}">
        <p14:creationId xmlns:p14="http://schemas.microsoft.com/office/powerpoint/2010/main" val="3849267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431A890-8A6F-4066-9F5E-632113A5A77B}"/>
              </a:ext>
            </a:extLst>
          </p:cNvPr>
          <p:cNvSpPr/>
          <p:nvPr/>
        </p:nvSpPr>
        <p:spPr>
          <a:xfrm>
            <a:off x="0" y="-2"/>
            <a:ext cx="5971314" cy="478737"/>
          </a:xfrm>
          <a:prstGeom prst="rect">
            <a:avLst/>
          </a:prstGeom>
          <a:solidFill>
            <a:schemeClr val="bg1"/>
          </a:solidFill>
          <a:ln>
            <a:solidFill>
              <a:schemeClr val="bg1">
                <a:lumMod val="50000"/>
              </a:schemeClr>
            </a:solidFill>
          </a:ln>
        </p:spPr>
        <p:txBody>
          <a:bodyPr wrap="square">
            <a:spAutoFit/>
          </a:bodyPr>
          <a:lstStyle/>
          <a:p>
            <a:pPr algn="ctr"/>
            <a:endParaRPr lang="fi-FI" sz="2400" dirty="0"/>
          </a:p>
        </p:txBody>
      </p:sp>
      <p:sp>
        <p:nvSpPr>
          <p:cNvPr id="3" name="Tekstiruutu 2">
            <a:extLst>
              <a:ext uri="{FF2B5EF4-FFF2-40B4-BE49-F238E27FC236}">
                <a16:creationId xmlns:a16="http://schemas.microsoft.com/office/drawing/2014/main" id="{F5E13C88-F5DD-4AF4-B98B-B78A5B631D5D}"/>
              </a:ext>
            </a:extLst>
          </p:cNvPr>
          <p:cNvSpPr txBox="1"/>
          <p:nvPr/>
        </p:nvSpPr>
        <p:spPr>
          <a:xfrm>
            <a:off x="581888" y="537464"/>
            <a:ext cx="5347860" cy="900546"/>
          </a:xfrm>
          <a:prstGeom prst="rect">
            <a:avLst/>
          </a:prstGeom>
          <a:noFill/>
          <a:ln w="3175">
            <a:solidFill>
              <a:schemeClr val="bg1">
                <a:lumMod val="50000"/>
              </a:schemeClr>
            </a:solidFill>
          </a:ln>
        </p:spPr>
        <p:txBody>
          <a:bodyPr wrap="square" rtlCol="0">
            <a:spAutoFit/>
          </a:bodyPr>
          <a:lstStyle/>
          <a:p>
            <a:endParaRPr lang="fi-FI" dirty="0"/>
          </a:p>
        </p:txBody>
      </p:sp>
      <p:sp>
        <p:nvSpPr>
          <p:cNvPr id="4" name="Tekstiruutu 3">
            <a:extLst>
              <a:ext uri="{FF2B5EF4-FFF2-40B4-BE49-F238E27FC236}">
                <a16:creationId xmlns:a16="http://schemas.microsoft.com/office/drawing/2014/main" id="{084CAFDE-42B5-4F9C-9DD6-F012D6A41A3F}"/>
              </a:ext>
            </a:extLst>
          </p:cNvPr>
          <p:cNvSpPr txBox="1"/>
          <p:nvPr/>
        </p:nvSpPr>
        <p:spPr>
          <a:xfrm>
            <a:off x="581888" y="2542608"/>
            <a:ext cx="5347860" cy="900546"/>
          </a:xfrm>
          <a:prstGeom prst="rect">
            <a:avLst/>
          </a:prstGeom>
          <a:noFill/>
          <a:ln w="3175">
            <a:solidFill>
              <a:schemeClr val="bg1">
                <a:lumMod val="50000"/>
              </a:schemeClr>
            </a:solidFill>
          </a:ln>
        </p:spPr>
        <p:txBody>
          <a:bodyPr wrap="square" rtlCol="0">
            <a:spAutoFit/>
          </a:bodyPr>
          <a:lstStyle/>
          <a:p>
            <a:endParaRPr lang="fi-FI" dirty="0"/>
          </a:p>
        </p:txBody>
      </p:sp>
      <p:sp>
        <p:nvSpPr>
          <p:cNvPr id="5" name="Tekstiruutu 4">
            <a:extLst>
              <a:ext uri="{FF2B5EF4-FFF2-40B4-BE49-F238E27FC236}">
                <a16:creationId xmlns:a16="http://schemas.microsoft.com/office/drawing/2014/main" id="{7660B856-1AF1-4D08-9669-BB082458EEEC}"/>
              </a:ext>
            </a:extLst>
          </p:cNvPr>
          <p:cNvSpPr txBox="1"/>
          <p:nvPr/>
        </p:nvSpPr>
        <p:spPr>
          <a:xfrm>
            <a:off x="581888" y="3545180"/>
            <a:ext cx="5347860" cy="900546"/>
          </a:xfrm>
          <a:prstGeom prst="rect">
            <a:avLst/>
          </a:prstGeom>
          <a:noFill/>
          <a:ln w="3175">
            <a:solidFill>
              <a:schemeClr val="bg1">
                <a:lumMod val="50000"/>
              </a:schemeClr>
            </a:solidFill>
          </a:ln>
        </p:spPr>
        <p:txBody>
          <a:bodyPr wrap="square" rtlCol="0">
            <a:spAutoFit/>
          </a:bodyPr>
          <a:lstStyle/>
          <a:p>
            <a:endParaRPr lang="fi-FI" dirty="0"/>
          </a:p>
        </p:txBody>
      </p:sp>
      <p:sp>
        <p:nvSpPr>
          <p:cNvPr id="6" name="Tekstiruutu 5">
            <a:extLst>
              <a:ext uri="{FF2B5EF4-FFF2-40B4-BE49-F238E27FC236}">
                <a16:creationId xmlns:a16="http://schemas.microsoft.com/office/drawing/2014/main" id="{6A7BB746-2940-4B05-8389-EBBCA6870454}"/>
              </a:ext>
            </a:extLst>
          </p:cNvPr>
          <p:cNvSpPr txBox="1"/>
          <p:nvPr/>
        </p:nvSpPr>
        <p:spPr>
          <a:xfrm>
            <a:off x="581888" y="4547752"/>
            <a:ext cx="5347860" cy="900546"/>
          </a:xfrm>
          <a:prstGeom prst="rect">
            <a:avLst/>
          </a:prstGeom>
          <a:noFill/>
          <a:ln w="3175">
            <a:solidFill>
              <a:schemeClr val="bg1">
                <a:lumMod val="50000"/>
              </a:schemeClr>
            </a:solidFill>
          </a:ln>
        </p:spPr>
        <p:txBody>
          <a:bodyPr wrap="square" rtlCol="0">
            <a:spAutoFit/>
          </a:bodyPr>
          <a:lstStyle/>
          <a:p>
            <a:endParaRPr lang="fi-FI" dirty="0"/>
          </a:p>
        </p:txBody>
      </p:sp>
      <p:sp>
        <p:nvSpPr>
          <p:cNvPr id="7" name="Tekstiruutu 6">
            <a:extLst>
              <a:ext uri="{FF2B5EF4-FFF2-40B4-BE49-F238E27FC236}">
                <a16:creationId xmlns:a16="http://schemas.microsoft.com/office/drawing/2014/main" id="{8E5B1C60-5F5A-4621-9CA9-852177D2BE71}"/>
              </a:ext>
            </a:extLst>
          </p:cNvPr>
          <p:cNvSpPr txBox="1"/>
          <p:nvPr/>
        </p:nvSpPr>
        <p:spPr>
          <a:xfrm>
            <a:off x="581888" y="5550324"/>
            <a:ext cx="5347860" cy="900546"/>
          </a:xfrm>
          <a:prstGeom prst="rect">
            <a:avLst/>
          </a:prstGeom>
          <a:noFill/>
          <a:ln w="3175">
            <a:solidFill>
              <a:schemeClr val="bg1">
                <a:lumMod val="50000"/>
              </a:schemeClr>
            </a:solidFill>
          </a:ln>
        </p:spPr>
        <p:txBody>
          <a:bodyPr wrap="square" rtlCol="0">
            <a:spAutoFit/>
          </a:bodyPr>
          <a:lstStyle/>
          <a:p>
            <a:endParaRPr lang="fi-FI" dirty="0"/>
          </a:p>
        </p:txBody>
      </p:sp>
      <p:sp>
        <p:nvSpPr>
          <p:cNvPr id="8" name="Tekstiruutu 7">
            <a:extLst>
              <a:ext uri="{FF2B5EF4-FFF2-40B4-BE49-F238E27FC236}">
                <a16:creationId xmlns:a16="http://schemas.microsoft.com/office/drawing/2014/main" id="{D925A7F9-483B-44B9-837E-584367252470}"/>
              </a:ext>
            </a:extLst>
          </p:cNvPr>
          <p:cNvSpPr txBox="1"/>
          <p:nvPr/>
        </p:nvSpPr>
        <p:spPr>
          <a:xfrm>
            <a:off x="581888" y="6552896"/>
            <a:ext cx="5347860" cy="900546"/>
          </a:xfrm>
          <a:prstGeom prst="rect">
            <a:avLst/>
          </a:prstGeom>
          <a:noFill/>
          <a:ln w="3175">
            <a:solidFill>
              <a:schemeClr val="bg1">
                <a:lumMod val="50000"/>
              </a:schemeClr>
            </a:solidFill>
          </a:ln>
        </p:spPr>
        <p:txBody>
          <a:bodyPr wrap="square" rtlCol="0">
            <a:spAutoFit/>
          </a:bodyPr>
          <a:lstStyle/>
          <a:p>
            <a:endParaRPr lang="fi-FI" dirty="0"/>
          </a:p>
        </p:txBody>
      </p:sp>
      <p:sp>
        <p:nvSpPr>
          <p:cNvPr id="9" name="Tekstiruutu 8">
            <a:extLst>
              <a:ext uri="{FF2B5EF4-FFF2-40B4-BE49-F238E27FC236}">
                <a16:creationId xmlns:a16="http://schemas.microsoft.com/office/drawing/2014/main" id="{9BB12314-C529-4D15-B1C7-1BA68EF6A261}"/>
              </a:ext>
            </a:extLst>
          </p:cNvPr>
          <p:cNvSpPr txBox="1"/>
          <p:nvPr/>
        </p:nvSpPr>
        <p:spPr>
          <a:xfrm>
            <a:off x="581888" y="7555468"/>
            <a:ext cx="5347860" cy="900546"/>
          </a:xfrm>
          <a:prstGeom prst="rect">
            <a:avLst/>
          </a:prstGeom>
          <a:noFill/>
          <a:ln w="3175">
            <a:solidFill>
              <a:schemeClr val="bg1">
                <a:lumMod val="50000"/>
              </a:schemeClr>
            </a:solidFill>
          </a:ln>
        </p:spPr>
        <p:txBody>
          <a:bodyPr wrap="square" rtlCol="0">
            <a:spAutoFit/>
          </a:bodyPr>
          <a:lstStyle/>
          <a:p>
            <a:endParaRPr lang="fi-FI" dirty="0"/>
          </a:p>
        </p:txBody>
      </p:sp>
      <p:sp>
        <p:nvSpPr>
          <p:cNvPr id="11" name="Tekstiruutu 10">
            <a:extLst>
              <a:ext uri="{FF2B5EF4-FFF2-40B4-BE49-F238E27FC236}">
                <a16:creationId xmlns:a16="http://schemas.microsoft.com/office/drawing/2014/main" id="{E437C0D0-70FF-40C4-9C3B-83F215905FA5}"/>
              </a:ext>
            </a:extLst>
          </p:cNvPr>
          <p:cNvSpPr txBox="1"/>
          <p:nvPr/>
        </p:nvSpPr>
        <p:spPr>
          <a:xfrm>
            <a:off x="581888" y="1540036"/>
            <a:ext cx="5347860" cy="900546"/>
          </a:xfrm>
          <a:prstGeom prst="rect">
            <a:avLst/>
          </a:prstGeom>
          <a:noFill/>
          <a:ln w="3175">
            <a:solidFill>
              <a:schemeClr val="bg1">
                <a:lumMod val="50000"/>
              </a:schemeClr>
            </a:solidFill>
          </a:ln>
        </p:spPr>
        <p:txBody>
          <a:bodyPr wrap="square" rtlCol="0">
            <a:spAutoFit/>
          </a:bodyPr>
          <a:lstStyle/>
          <a:p>
            <a:endParaRPr lang="fi-FI" dirty="0"/>
          </a:p>
        </p:txBody>
      </p:sp>
      <p:cxnSp>
        <p:nvCxnSpPr>
          <p:cNvPr id="12" name="Suora yhdysviiva 11">
            <a:extLst>
              <a:ext uri="{FF2B5EF4-FFF2-40B4-BE49-F238E27FC236}">
                <a16:creationId xmlns:a16="http://schemas.microsoft.com/office/drawing/2014/main" id="{2982DEB5-5A40-4595-B337-FEF6127A3FC2}"/>
              </a:ext>
            </a:extLst>
          </p:cNvPr>
          <p:cNvCxnSpPr/>
          <p:nvPr/>
        </p:nvCxnSpPr>
        <p:spPr>
          <a:xfrm>
            <a:off x="5985167" y="-2"/>
            <a:ext cx="10388" cy="10044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Suorakulmio 18">
            <a:extLst>
              <a:ext uri="{FF2B5EF4-FFF2-40B4-BE49-F238E27FC236}">
                <a16:creationId xmlns:a16="http://schemas.microsoft.com/office/drawing/2014/main" id="{56218DEC-8747-4666-9C3B-C7968ACE57A2}"/>
              </a:ext>
            </a:extLst>
          </p:cNvPr>
          <p:cNvSpPr/>
          <p:nvPr/>
        </p:nvSpPr>
        <p:spPr>
          <a:xfrm>
            <a:off x="-1" y="9412822"/>
            <a:ext cx="6021573" cy="461665"/>
          </a:xfrm>
          <a:prstGeom prst="rect">
            <a:avLst/>
          </a:prstGeom>
        </p:spPr>
        <p:txBody>
          <a:bodyPr wrap="square">
            <a:spAutoFit/>
          </a:bodyPr>
          <a:lstStyle/>
          <a:p>
            <a:r>
              <a:rPr lang="fi-FI" sz="1200" dirty="0"/>
              <a:t>Planering: </a:t>
            </a:r>
            <a:r>
              <a:rPr lang="fi-FI" sz="1200" dirty="0">
                <a:hlinkClick r:id="rId2"/>
              </a:rPr>
              <a:t>https://www.kehitysvammaliitto.fi/tikoteekki/</a:t>
            </a:r>
            <a:r>
              <a:rPr lang="fi-FI" sz="1200" dirty="0"/>
              <a:t>, Bilder: </a:t>
            </a:r>
            <a:r>
              <a:rPr lang="sv-FI" sz="1200" dirty="0">
                <a:hlinkClick r:id="rId3" action="ppaction://hlinkfile"/>
              </a:rPr>
              <a:t>bildbank.papunet.net</a:t>
            </a:r>
            <a:r>
              <a:rPr lang="sv-FI" sz="1200" dirty="0"/>
              <a:t>, </a:t>
            </a:r>
          </a:p>
          <a:p>
            <a:r>
              <a:rPr lang="fi-FI" sz="1200" dirty="0"/>
              <a:t>Källa: </a:t>
            </a:r>
            <a:r>
              <a:rPr lang="fi-FI" sz="1200" dirty="0">
                <a:hlinkClick r:id="rId4"/>
              </a:rPr>
              <a:t>http://papunet.net/svenska/material/kommunikationsmappar-och-pass</a:t>
            </a:r>
            <a:endParaRPr lang="fi-FI" sz="1200" dirty="0"/>
          </a:p>
        </p:txBody>
      </p:sp>
      <p:sp>
        <p:nvSpPr>
          <p:cNvPr id="14" name="Tekstiruutu 13">
            <a:extLst>
              <a:ext uri="{FF2B5EF4-FFF2-40B4-BE49-F238E27FC236}">
                <a16:creationId xmlns:a16="http://schemas.microsoft.com/office/drawing/2014/main" id="{740E7AB7-0C1B-4860-A4DE-F1D74F532ECB}"/>
              </a:ext>
            </a:extLst>
          </p:cNvPr>
          <p:cNvSpPr txBox="1"/>
          <p:nvPr/>
        </p:nvSpPr>
        <p:spPr>
          <a:xfrm>
            <a:off x="110840" y="8525167"/>
            <a:ext cx="1451281" cy="900546"/>
          </a:xfrm>
          <a:prstGeom prst="rect">
            <a:avLst/>
          </a:prstGeom>
          <a:solidFill>
            <a:schemeClr val="accent6">
              <a:lumMod val="75000"/>
            </a:schemeClr>
          </a:solidFill>
          <a:ln w="3175">
            <a:solidFill>
              <a:schemeClr val="bg1">
                <a:lumMod val="50000"/>
              </a:schemeClr>
            </a:solidFill>
          </a:ln>
        </p:spPr>
        <p:txBody>
          <a:bodyPr wrap="square" rtlCol="0">
            <a:spAutoFit/>
          </a:bodyPr>
          <a:lstStyle/>
          <a:p>
            <a:endParaRPr lang="fi-FI" dirty="0"/>
          </a:p>
        </p:txBody>
      </p:sp>
      <p:sp>
        <p:nvSpPr>
          <p:cNvPr id="15" name="Tekstiruutu 14">
            <a:extLst>
              <a:ext uri="{FF2B5EF4-FFF2-40B4-BE49-F238E27FC236}">
                <a16:creationId xmlns:a16="http://schemas.microsoft.com/office/drawing/2014/main" id="{BDEC2EFB-1A67-4366-9383-8EB022F3C6A1}"/>
              </a:ext>
            </a:extLst>
          </p:cNvPr>
          <p:cNvSpPr txBox="1"/>
          <p:nvPr/>
        </p:nvSpPr>
        <p:spPr>
          <a:xfrm>
            <a:off x="4465393" y="8524157"/>
            <a:ext cx="1451281" cy="900546"/>
          </a:xfrm>
          <a:prstGeom prst="rect">
            <a:avLst/>
          </a:prstGeom>
          <a:solidFill>
            <a:srgbClr val="FF0000"/>
          </a:solidFill>
          <a:ln w="3175">
            <a:solidFill>
              <a:schemeClr val="bg1">
                <a:lumMod val="50000"/>
              </a:schemeClr>
            </a:solidFill>
          </a:ln>
        </p:spPr>
        <p:txBody>
          <a:bodyPr wrap="square" rtlCol="0">
            <a:spAutoFit/>
          </a:bodyPr>
          <a:lstStyle/>
          <a:p>
            <a:endParaRPr lang="fi-FI" dirty="0"/>
          </a:p>
        </p:txBody>
      </p:sp>
      <p:sp>
        <p:nvSpPr>
          <p:cNvPr id="16" name="Tekstiruutu 15">
            <a:extLst>
              <a:ext uri="{FF2B5EF4-FFF2-40B4-BE49-F238E27FC236}">
                <a16:creationId xmlns:a16="http://schemas.microsoft.com/office/drawing/2014/main" id="{7BB9F1B2-F04D-4C30-A71E-A740844570C0}"/>
              </a:ext>
            </a:extLst>
          </p:cNvPr>
          <p:cNvSpPr txBox="1"/>
          <p:nvPr/>
        </p:nvSpPr>
        <p:spPr>
          <a:xfrm>
            <a:off x="1737431" y="8527628"/>
            <a:ext cx="2552652"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7" name="Tekstiruutu 16">
            <a:extLst>
              <a:ext uri="{FF2B5EF4-FFF2-40B4-BE49-F238E27FC236}">
                <a16:creationId xmlns:a16="http://schemas.microsoft.com/office/drawing/2014/main" id="{1A7AF8F6-67E9-44FB-8609-57A05C6A6BCB}"/>
              </a:ext>
            </a:extLst>
          </p:cNvPr>
          <p:cNvSpPr txBox="1"/>
          <p:nvPr/>
        </p:nvSpPr>
        <p:spPr>
          <a:xfrm>
            <a:off x="84822" y="8649300"/>
            <a:ext cx="1477299" cy="646331"/>
          </a:xfrm>
          <a:prstGeom prst="rect">
            <a:avLst/>
          </a:prstGeom>
          <a:noFill/>
        </p:spPr>
        <p:txBody>
          <a:bodyPr wrap="square" rtlCol="0">
            <a:spAutoFit/>
          </a:bodyPr>
          <a:lstStyle/>
          <a:p>
            <a:pPr algn="ctr"/>
            <a:r>
              <a:rPr lang="fi-FI" sz="3600" dirty="0">
                <a:solidFill>
                  <a:schemeClr val="bg1"/>
                </a:solidFill>
              </a:rPr>
              <a:t>JA</a:t>
            </a:r>
          </a:p>
        </p:txBody>
      </p:sp>
      <p:sp>
        <p:nvSpPr>
          <p:cNvPr id="18" name="Tekstiruutu 17">
            <a:extLst>
              <a:ext uri="{FF2B5EF4-FFF2-40B4-BE49-F238E27FC236}">
                <a16:creationId xmlns:a16="http://schemas.microsoft.com/office/drawing/2014/main" id="{A87FA30C-856C-4BDC-95A3-5881E50176A5}"/>
              </a:ext>
            </a:extLst>
          </p:cNvPr>
          <p:cNvSpPr txBox="1"/>
          <p:nvPr/>
        </p:nvSpPr>
        <p:spPr>
          <a:xfrm>
            <a:off x="4438465" y="8669768"/>
            <a:ext cx="1477299" cy="646331"/>
          </a:xfrm>
          <a:prstGeom prst="rect">
            <a:avLst/>
          </a:prstGeom>
          <a:noFill/>
        </p:spPr>
        <p:txBody>
          <a:bodyPr wrap="square" rtlCol="0">
            <a:spAutoFit/>
          </a:bodyPr>
          <a:lstStyle/>
          <a:p>
            <a:pPr algn="ctr"/>
            <a:r>
              <a:rPr lang="fi-FI" sz="3600" dirty="0">
                <a:solidFill>
                  <a:schemeClr val="bg1"/>
                </a:solidFill>
              </a:rPr>
              <a:t>NEJ</a:t>
            </a:r>
          </a:p>
        </p:txBody>
      </p:sp>
      <p:sp>
        <p:nvSpPr>
          <p:cNvPr id="20" name="Tekstiruutu 19">
            <a:extLst>
              <a:ext uri="{FF2B5EF4-FFF2-40B4-BE49-F238E27FC236}">
                <a16:creationId xmlns:a16="http://schemas.microsoft.com/office/drawing/2014/main" id="{67EB26AC-D538-48E4-B61A-4D17FDE652A5}"/>
              </a:ext>
            </a:extLst>
          </p:cNvPr>
          <p:cNvSpPr txBox="1"/>
          <p:nvPr/>
        </p:nvSpPr>
        <p:spPr>
          <a:xfrm>
            <a:off x="1760990" y="8718575"/>
            <a:ext cx="2553562" cy="523220"/>
          </a:xfrm>
          <a:prstGeom prst="rect">
            <a:avLst/>
          </a:prstGeom>
          <a:noFill/>
        </p:spPr>
        <p:txBody>
          <a:bodyPr wrap="square" rtlCol="0">
            <a:spAutoFit/>
          </a:bodyPr>
          <a:lstStyle/>
          <a:p>
            <a:pPr algn="ctr"/>
            <a:r>
              <a:rPr lang="fi-FI" sz="2800" dirty="0"/>
              <a:t>NÅGOT ANNAT</a:t>
            </a:r>
          </a:p>
        </p:txBody>
      </p:sp>
    </p:spTree>
    <p:extLst>
      <p:ext uri="{BB962C8B-B14F-4D97-AF65-F5344CB8AC3E}">
        <p14:creationId xmlns:p14="http://schemas.microsoft.com/office/powerpoint/2010/main" val="331813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6BFFDF10-01CD-45AE-A409-331E684FD90E}"/>
              </a:ext>
            </a:extLst>
          </p:cNvPr>
          <p:cNvSpPr txBox="1"/>
          <p:nvPr/>
        </p:nvSpPr>
        <p:spPr>
          <a:xfrm>
            <a:off x="124691" y="96977"/>
            <a:ext cx="5860473" cy="900546"/>
          </a:xfrm>
          <a:prstGeom prst="rect">
            <a:avLst/>
          </a:prstGeom>
          <a:solidFill>
            <a:srgbClr val="FF8585"/>
          </a:solidFill>
          <a:ln w="3175">
            <a:solidFill>
              <a:schemeClr val="bg1">
                <a:lumMod val="50000"/>
              </a:schemeClr>
            </a:solidFill>
          </a:ln>
        </p:spPr>
        <p:txBody>
          <a:bodyPr wrap="square" rtlCol="0">
            <a:spAutoFit/>
          </a:bodyPr>
          <a:lstStyle/>
          <a:p>
            <a:endParaRPr lang="fi-FI" dirty="0"/>
          </a:p>
        </p:txBody>
      </p:sp>
      <p:sp>
        <p:nvSpPr>
          <p:cNvPr id="5" name="Tekstiruutu 4">
            <a:extLst>
              <a:ext uri="{FF2B5EF4-FFF2-40B4-BE49-F238E27FC236}">
                <a16:creationId xmlns:a16="http://schemas.microsoft.com/office/drawing/2014/main" id="{2A7B85D4-C3FC-41F3-A283-4A044FD9733C}"/>
              </a:ext>
            </a:extLst>
          </p:cNvPr>
          <p:cNvSpPr txBox="1"/>
          <p:nvPr/>
        </p:nvSpPr>
        <p:spPr>
          <a:xfrm>
            <a:off x="124691" y="2182681"/>
            <a:ext cx="5860473" cy="900546"/>
          </a:xfrm>
          <a:prstGeom prst="rect">
            <a:avLst/>
          </a:prstGeom>
          <a:solidFill>
            <a:schemeClr val="accent3">
              <a:lumMod val="60000"/>
              <a:lumOff val="40000"/>
            </a:schemeClr>
          </a:solidFill>
          <a:ln w="3175">
            <a:solidFill>
              <a:schemeClr val="bg1">
                <a:lumMod val="50000"/>
              </a:schemeClr>
            </a:solidFill>
          </a:ln>
        </p:spPr>
        <p:txBody>
          <a:bodyPr wrap="square" rtlCol="0">
            <a:spAutoFit/>
          </a:bodyPr>
          <a:lstStyle/>
          <a:p>
            <a:endParaRPr lang="fi-FI" dirty="0"/>
          </a:p>
        </p:txBody>
      </p:sp>
      <p:sp>
        <p:nvSpPr>
          <p:cNvPr id="6" name="Tekstiruutu 5">
            <a:extLst>
              <a:ext uri="{FF2B5EF4-FFF2-40B4-BE49-F238E27FC236}">
                <a16:creationId xmlns:a16="http://schemas.microsoft.com/office/drawing/2014/main" id="{0E903D82-6688-4476-9174-196E2ABC19B5}"/>
              </a:ext>
            </a:extLst>
          </p:cNvPr>
          <p:cNvSpPr txBox="1"/>
          <p:nvPr/>
        </p:nvSpPr>
        <p:spPr>
          <a:xfrm>
            <a:off x="124691" y="4268385"/>
            <a:ext cx="5860473" cy="900546"/>
          </a:xfrm>
          <a:prstGeom prst="rect">
            <a:avLst/>
          </a:prstGeom>
          <a:solidFill>
            <a:srgbClr val="E8D9F3"/>
          </a:solidFill>
          <a:ln w="3175">
            <a:solidFill>
              <a:schemeClr val="bg1">
                <a:lumMod val="50000"/>
              </a:schemeClr>
            </a:solidFill>
          </a:ln>
        </p:spPr>
        <p:txBody>
          <a:bodyPr wrap="square" rtlCol="0">
            <a:spAutoFit/>
          </a:bodyPr>
          <a:lstStyle/>
          <a:p>
            <a:endParaRPr lang="fi-FI" dirty="0"/>
          </a:p>
        </p:txBody>
      </p:sp>
      <p:sp>
        <p:nvSpPr>
          <p:cNvPr id="7" name="Tekstiruutu 6">
            <a:extLst>
              <a:ext uri="{FF2B5EF4-FFF2-40B4-BE49-F238E27FC236}">
                <a16:creationId xmlns:a16="http://schemas.microsoft.com/office/drawing/2014/main" id="{420CDF34-526B-49E9-A00E-9ECEE482BE02}"/>
              </a:ext>
            </a:extLst>
          </p:cNvPr>
          <p:cNvSpPr txBox="1"/>
          <p:nvPr/>
        </p:nvSpPr>
        <p:spPr>
          <a:xfrm>
            <a:off x="124691" y="5311237"/>
            <a:ext cx="5860473" cy="900546"/>
          </a:xfrm>
          <a:prstGeom prst="rect">
            <a:avLst/>
          </a:prstGeom>
          <a:solidFill>
            <a:schemeClr val="accent2">
              <a:lumMod val="20000"/>
              <a:lumOff val="80000"/>
            </a:schemeClr>
          </a:solidFill>
          <a:ln w="3175">
            <a:solidFill>
              <a:schemeClr val="bg1">
                <a:lumMod val="50000"/>
              </a:schemeClr>
            </a:solidFill>
          </a:ln>
        </p:spPr>
        <p:txBody>
          <a:bodyPr wrap="square" rtlCol="0">
            <a:spAutoFit/>
          </a:bodyPr>
          <a:lstStyle/>
          <a:p>
            <a:endParaRPr lang="fi-FI" dirty="0"/>
          </a:p>
        </p:txBody>
      </p:sp>
      <p:sp>
        <p:nvSpPr>
          <p:cNvPr id="8" name="Tekstiruutu 7">
            <a:extLst>
              <a:ext uri="{FF2B5EF4-FFF2-40B4-BE49-F238E27FC236}">
                <a16:creationId xmlns:a16="http://schemas.microsoft.com/office/drawing/2014/main" id="{AA884BED-F726-494B-980A-20A2EDBDD1D9}"/>
              </a:ext>
            </a:extLst>
          </p:cNvPr>
          <p:cNvSpPr txBox="1"/>
          <p:nvPr/>
        </p:nvSpPr>
        <p:spPr>
          <a:xfrm>
            <a:off x="124691" y="6354089"/>
            <a:ext cx="5860473" cy="900546"/>
          </a:xfrm>
          <a:prstGeom prst="rect">
            <a:avLst/>
          </a:prstGeom>
          <a:solidFill>
            <a:schemeClr val="accent1">
              <a:lumMod val="20000"/>
              <a:lumOff val="80000"/>
            </a:schemeClr>
          </a:solidFill>
          <a:ln w="3175">
            <a:solidFill>
              <a:schemeClr val="bg1">
                <a:lumMod val="50000"/>
              </a:schemeClr>
            </a:solidFill>
          </a:ln>
        </p:spPr>
        <p:txBody>
          <a:bodyPr wrap="square" rtlCol="0">
            <a:spAutoFit/>
          </a:bodyPr>
          <a:lstStyle/>
          <a:p>
            <a:endParaRPr lang="fi-FI" dirty="0"/>
          </a:p>
        </p:txBody>
      </p:sp>
      <p:sp>
        <p:nvSpPr>
          <p:cNvPr id="9" name="Tekstiruutu 8">
            <a:extLst>
              <a:ext uri="{FF2B5EF4-FFF2-40B4-BE49-F238E27FC236}">
                <a16:creationId xmlns:a16="http://schemas.microsoft.com/office/drawing/2014/main" id="{3C506A79-DCF9-4F7B-964B-93FE8543CBA4}"/>
              </a:ext>
            </a:extLst>
          </p:cNvPr>
          <p:cNvSpPr txBox="1"/>
          <p:nvPr/>
        </p:nvSpPr>
        <p:spPr>
          <a:xfrm>
            <a:off x="124691" y="7396941"/>
            <a:ext cx="5860473" cy="900546"/>
          </a:xfrm>
          <a:prstGeom prst="rect">
            <a:avLst/>
          </a:prstGeom>
          <a:solidFill>
            <a:schemeClr val="bg1">
              <a:lumMod val="50000"/>
            </a:schemeClr>
          </a:solidFill>
          <a:ln w="3175">
            <a:solidFill>
              <a:schemeClr val="bg1">
                <a:lumMod val="50000"/>
              </a:schemeClr>
            </a:solidFill>
          </a:ln>
        </p:spPr>
        <p:txBody>
          <a:bodyPr wrap="square" rtlCol="0">
            <a:spAutoFit/>
          </a:bodyPr>
          <a:lstStyle/>
          <a:p>
            <a:endParaRPr lang="fi-FI" dirty="0"/>
          </a:p>
        </p:txBody>
      </p:sp>
      <p:sp>
        <p:nvSpPr>
          <p:cNvPr id="11" name="Tekstiruutu 10">
            <a:extLst>
              <a:ext uri="{FF2B5EF4-FFF2-40B4-BE49-F238E27FC236}">
                <a16:creationId xmlns:a16="http://schemas.microsoft.com/office/drawing/2014/main" id="{C57E5AB3-9B04-4B79-B3C9-2F8ED33883B9}"/>
              </a:ext>
            </a:extLst>
          </p:cNvPr>
          <p:cNvSpPr txBox="1"/>
          <p:nvPr/>
        </p:nvSpPr>
        <p:spPr>
          <a:xfrm>
            <a:off x="124691" y="1139829"/>
            <a:ext cx="5860473" cy="900546"/>
          </a:xfrm>
          <a:prstGeom prst="rect">
            <a:avLst/>
          </a:prstGeom>
          <a:solidFill>
            <a:schemeClr val="accent4">
              <a:lumMod val="60000"/>
              <a:lumOff val="40000"/>
            </a:schemeClr>
          </a:solidFill>
          <a:ln w="3175">
            <a:solidFill>
              <a:schemeClr val="bg1">
                <a:lumMod val="50000"/>
              </a:schemeClr>
            </a:solidFill>
          </a:ln>
        </p:spPr>
        <p:txBody>
          <a:bodyPr wrap="square" rtlCol="0">
            <a:spAutoFit/>
          </a:bodyPr>
          <a:lstStyle/>
          <a:p>
            <a:endParaRPr lang="fi-FI" dirty="0"/>
          </a:p>
        </p:txBody>
      </p:sp>
      <p:pic>
        <p:nvPicPr>
          <p:cNvPr id="12" name="Kuva 11">
            <a:extLst>
              <a:ext uri="{FF2B5EF4-FFF2-40B4-BE49-F238E27FC236}">
                <a16:creationId xmlns:a16="http://schemas.microsoft.com/office/drawing/2014/main" id="{B48D2DF7-8692-40AD-BF68-E157DF205A1C}"/>
              </a:ext>
            </a:extLst>
          </p:cNvPr>
          <p:cNvPicPr>
            <a:picLocks noChangeAspect="1"/>
          </p:cNvPicPr>
          <p:nvPr/>
        </p:nvPicPr>
        <p:blipFill>
          <a:blip r:embed="rId2"/>
          <a:stretch>
            <a:fillRect/>
          </a:stretch>
        </p:blipFill>
        <p:spPr>
          <a:xfrm>
            <a:off x="166255" y="123795"/>
            <a:ext cx="872836" cy="859873"/>
          </a:xfrm>
          <a:prstGeom prst="rect">
            <a:avLst/>
          </a:prstGeom>
        </p:spPr>
      </p:pic>
      <p:sp>
        <p:nvSpPr>
          <p:cNvPr id="13" name="Tekstiruutu 12">
            <a:extLst>
              <a:ext uri="{FF2B5EF4-FFF2-40B4-BE49-F238E27FC236}">
                <a16:creationId xmlns:a16="http://schemas.microsoft.com/office/drawing/2014/main" id="{E256ECEB-0E0F-43A4-8821-BF8AA189239E}"/>
              </a:ext>
            </a:extLst>
          </p:cNvPr>
          <p:cNvSpPr txBox="1"/>
          <p:nvPr/>
        </p:nvSpPr>
        <p:spPr>
          <a:xfrm>
            <a:off x="1117399" y="258276"/>
            <a:ext cx="4853914" cy="646331"/>
          </a:xfrm>
          <a:prstGeom prst="rect">
            <a:avLst/>
          </a:prstGeom>
          <a:noFill/>
        </p:spPr>
        <p:txBody>
          <a:bodyPr wrap="square" rtlCol="0">
            <a:spAutoFit/>
          </a:bodyPr>
          <a:lstStyle/>
          <a:p>
            <a:pPr algn="ctr"/>
            <a:r>
              <a:rPr lang="fi-FI" sz="3600" dirty="0"/>
              <a:t>JAG BEHÖVER HJÄLP</a:t>
            </a:r>
          </a:p>
        </p:txBody>
      </p:sp>
      <p:pic>
        <p:nvPicPr>
          <p:cNvPr id="14" name="Kuva 13">
            <a:extLst>
              <a:ext uri="{FF2B5EF4-FFF2-40B4-BE49-F238E27FC236}">
                <a16:creationId xmlns:a16="http://schemas.microsoft.com/office/drawing/2014/main" id="{E9D790B3-A5C3-4B5C-8929-B58C6B105F9E}"/>
              </a:ext>
            </a:extLst>
          </p:cNvPr>
          <p:cNvPicPr>
            <a:picLocks noChangeAspect="1"/>
          </p:cNvPicPr>
          <p:nvPr/>
        </p:nvPicPr>
        <p:blipFill>
          <a:blip r:embed="rId3"/>
          <a:stretch>
            <a:fillRect/>
          </a:stretch>
        </p:blipFill>
        <p:spPr>
          <a:xfrm>
            <a:off x="166255" y="2249428"/>
            <a:ext cx="748145" cy="803156"/>
          </a:xfrm>
          <a:prstGeom prst="rect">
            <a:avLst/>
          </a:prstGeom>
        </p:spPr>
      </p:pic>
      <p:sp>
        <p:nvSpPr>
          <p:cNvPr id="15" name="Tekstiruutu 14">
            <a:extLst>
              <a:ext uri="{FF2B5EF4-FFF2-40B4-BE49-F238E27FC236}">
                <a16:creationId xmlns:a16="http://schemas.microsoft.com/office/drawing/2014/main" id="{CF8D5F73-A6A3-40C0-B066-DCD18BA10915}"/>
              </a:ext>
            </a:extLst>
          </p:cNvPr>
          <p:cNvSpPr txBox="1"/>
          <p:nvPr/>
        </p:nvSpPr>
        <p:spPr>
          <a:xfrm>
            <a:off x="124691" y="3225533"/>
            <a:ext cx="5860473" cy="900546"/>
          </a:xfrm>
          <a:prstGeom prst="rect">
            <a:avLst/>
          </a:prstGeom>
          <a:solidFill>
            <a:schemeClr val="accent6">
              <a:lumMod val="40000"/>
              <a:lumOff val="60000"/>
            </a:schemeClr>
          </a:solidFill>
          <a:ln w="3175">
            <a:solidFill>
              <a:schemeClr val="bg1">
                <a:lumMod val="50000"/>
              </a:schemeClr>
            </a:solidFill>
          </a:ln>
        </p:spPr>
        <p:txBody>
          <a:bodyPr wrap="square" rtlCol="0">
            <a:spAutoFit/>
          </a:bodyPr>
          <a:lstStyle/>
          <a:p>
            <a:endParaRPr lang="fi-FI" dirty="0"/>
          </a:p>
        </p:txBody>
      </p:sp>
      <p:sp>
        <p:nvSpPr>
          <p:cNvPr id="16" name="Tekstiruutu 15">
            <a:extLst>
              <a:ext uri="{FF2B5EF4-FFF2-40B4-BE49-F238E27FC236}">
                <a16:creationId xmlns:a16="http://schemas.microsoft.com/office/drawing/2014/main" id="{D32E274F-41C8-4537-8FE5-22B918EEC12C}"/>
              </a:ext>
            </a:extLst>
          </p:cNvPr>
          <p:cNvSpPr txBox="1"/>
          <p:nvPr/>
        </p:nvSpPr>
        <p:spPr>
          <a:xfrm>
            <a:off x="1122216" y="2345089"/>
            <a:ext cx="4849097" cy="646331"/>
          </a:xfrm>
          <a:prstGeom prst="rect">
            <a:avLst/>
          </a:prstGeom>
          <a:noFill/>
        </p:spPr>
        <p:txBody>
          <a:bodyPr wrap="square" rtlCol="0">
            <a:spAutoFit/>
          </a:bodyPr>
          <a:lstStyle/>
          <a:p>
            <a:pPr algn="ctr"/>
            <a:r>
              <a:rPr lang="fi-FI" sz="3600" dirty="0"/>
              <a:t>JAG HAR EN FRÅGA</a:t>
            </a:r>
          </a:p>
        </p:txBody>
      </p:sp>
      <p:pic>
        <p:nvPicPr>
          <p:cNvPr id="17" name="Kuva 16">
            <a:extLst>
              <a:ext uri="{FF2B5EF4-FFF2-40B4-BE49-F238E27FC236}">
                <a16:creationId xmlns:a16="http://schemas.microsoft.com/office/drawing/2014/main" id="{801FC25D-39FE-48A0-8426-712BA15B4B3E}"/>
              </a:ext>
            </a:extLst>
          </p:cNvPr>
          <p:cNvPicPr>
            <a:picLocks noChangeAspect="1"/>
          </p:cNvPicPr>
          <p:nvPr/>
        </p:nvPicPr>
        <p:blipFill>
          <a:blip r:embed="rId4"/>
          <a:stretch>
            <a:fillRect/>
          </a:stretch>
        </p:blipFill>
        <p:spPr>
          <a:xfrm>
            <a:off x="207820" y="3295536"/>
            <a:ext cx="798408" cy="759838"/>
          </a:xfrm>
          <a:prstGeom prst="rect">
            <a:avLst/>
          </a:prstGeom>
        </p:spPr>
      </p:pic>
      <p:sp>
        <p:nvSpPr>
          <p:cNvPr id="18" name="Tekstiruutu 17">
            <a:extLst>
              <a:ext uri="{FF2B5EF4-FFF2-40B4-BE49-F238E27FC236}">
                <a16:creationId xmlns:a16="http://schemas.microsoft.com/office/drawing/2014/main" id="{1DE73E1A-6F22-454B-AF43-0FAFB8B9F117}"/>
              </a:ext>
            </a:extLst>
          </p:cNvPr>
          <p:cNvSpPr txBox="1"/>
          <p:nvPr/>
        </p:nvSpPr>
        <p:spPr>
          <a:xfrm>
            <a:off x="1200189" y="3368925"/>
            <a:ext cx="4821384" cy="646331"/>
          </a:xfrm>
          <a:prstGeom prst="rect">
            <a:avLst/>
          </a:prstGeom>
          <a:noFill/>
        </p:spPr>
        <p:txBody>
          <a:bodyPr wrap="square" rtlCol="0">
            <a:spAutoFit/>
          </a:bodyPr>
          <a:lstStyle/>
          <a:p>
            <a:pPr algn="ctr"/>
            <a:r>
              <a:rPr lang="fi-FI" sz="3600" dirty="0"/>
              <a:t>JAG VILL DISKUTERA</a:t>
            </a:r>
          </a:p>
        </p:txBody>
      </p:sp>
      <p:sp>
        <p:nvSpPr>
          <p:cNvPr id="20" name="Tekstiruutu 19">
            <a:extLst>
              <a:ext uri="{FF2B5EF4-FFF2-40B4-BE49-F238E27FC236}">
                <a16:creationId xmlns:a16="http://schemas.microsoft.com/office/drawing/2014/main" id="{713B13F2-EC5B-4351-BEF2-37A41219AC77}"/>
              </a:ext>
            </a:extLst>
          </p:cNvPr>
          <p:cNvSpPr txBox="1"/>
          <p:nvPr/>
        </p:nvSpPr>
        <p:spPr>
          <a:xfrm>
            <a:off x="1117400" y="6527806"/>
            <a:ext cx="4799274" cy="646331"/>
          </a:xfrm>
          <a:prstGeom prst="rect">
            <a:avLst/>
          </a:prstGeom>
          <a:noFill/>
        </p:spPr>
        <p:txBody>
          <a:bodyPr wrap="square" rtlCol="0">
            <a:spAutoFit/>
          </a:bodyPr>
          <a:lstStyle/>
          <a:p>
            <a:r>
              <a:rPr lang="fi-FI" sz="3600" dirty="0"/>
              <a:t>JAG SVARAR JA/NEJ</a:t>
            </a:r>
          </a:p>
        </p:txBody>
      </p:sp>
      <p:sp>
        <p:nvSpPr>
          <p:cNvPr id="21" name="Tekstiruutu 20">
            <a:extLst>
              <a:ext uri="{FF2B5EF4-FFF2-40B4-BE49-F238E27FC236}">
                <a16:creationId xmlns:a16="http://schemas.microsoft.com/office/drawing/2014/main" id="{5405AE41-F840-4A0A-ACBE-2BA04029383F}"/>
              </a:ext>
            </a:extLst>
          </p:cNvPr>
          <p:cNvSpPr txBox="1"/>
          <p:nvPr/>
        </p:nvSpPr>
        <p:spPr>
          <a:xfrm>
            <a:off x="1117399" y="4432828"/>
            <a:ext cx="4862948" cy="646331"/>
          </a:xfrm>
          <a:prstGeom prst="rect">
            <a:avLst/>
          </a:prstGeom>
          <a:noFill/>
        </p:spPr>
        <p:txBody>
          <a:bodyPr wrap="square" rtlCol="0">
            <a:spAutoFit/>
          </a:bodyPr>
          <a:lstStyle/>
          <a:p>
            <a:r>
              <a:rPr lang="fi-FI" sz="3600" dirty="0"/>
              <a:t>ANDRA VIKTIGA SAKER</a:t>
            </a:r>
          </a:p>
        </p:txBody>
      </p:sp>
      <p:pic>
        <p:nvPicPr>
          <p:cNvPr id="2" name="Kuva 1">
            <a:extLst>
              <a:ext uri="{FF2B5EF4-FFF2-40B4-BE49-F238E27FC236}">
                <a16:creationId xmlns:a16="http://schemas.microsoft.com/office/drawing/2014/main" id="{62058671-0D7D-476C-8E8F-49CDAE7A1481}"/>
              </a:ext>
            </a:extLst>
          </p:cNvPr>
          <p:cNvPicPr>
            <a:picLocks noChangeAspect="1"/>
          </p:cNvPicPr>
          <p:nvPr/>
        </p:nvPicPr>
        <p:blipFill>
          <a:blip r:embed="rId5"/>
          <a:stretch>
            <a:fillRect/>
          </a:stretch>
        </p:blipFill>
        <p:spPr>
          <a:xfrm>
            <a:off x="181452" y="1188636"/>
            <a:ext cx="732948" cy="736523"/>
          </a:xfrm>
          <a:prstGeom prst="rect">
            <a:avLst/>
          </a:prstGeom>
        </p:spPr>
      </p:pic>
      <p:sp>
        <p:nvSpPr>
          <p:cNvPr id="26" name="Tekstiruutu 25">
            <a:extLst>
              <a:ext uri="{FF2B5EF4-FFF2-40B4-BE49-F238E27FC236}">
                <a16:creationId xmlns:a16="http://schemas.microsoft.com/office/drawing/2014/main" id="{9233A2B9-3C5B-486B-BC3A-69C06B916D16}"/>
              </a:ext>
            </a:extLst>
          </p:cNvPr>
          <p:cNvSpPr txBox="1"/>
          <p:nvPr/>
        </p:nvSpPr>
        <p:spPr>
          <a:xfrm>
            <a:off x="1094164" y="1261061"/>
            <a:ext cx="4877150" cy="646331"/>
          </a:xfrm>
          <a:prstGeom prst="rect">
            <a:avLst/>
          </a:prstGeom>
          <a:noFill/>
        </p:spPr>
        <p:txBody>
          <a:bodyPr wrap="square" rtlCol="0">
            <a:spAutoFit/>
          </a:bodyPr>
          <a:lstStyle/>
          <a:p>
            <a:pPr algn="ctr"/>
            <a:r>
              <a:rPr lang="fi-FI" sz="3600" dirty="0"/>
              <a:t>JAG BEHÖVER NÅGOT</a:t>
            </a:r>
          </a:p>
        </p:txBody>
      </p:sp>
      <p:pic>
        <p:nvPicPr>
          <p:cNvPr id="3" name="Kuva 2">
            <a:extLst>
              <a:ext uri="{FF2B5EF4-FFF2-40B4-BE49-F238E27FC236}">
                <a16:creationId xmlns:a16="http://schemas.microsoft.com/office/drawing/2014/main" id="{F4D4C813-8DFC-4788-B1B8-01231DDF72CD}"/>
              </a:ext>
            </a:extLst>
          </p:cNvPr>
          <p:cNvPicPr>
            <a:picLocks noChangeAspect="1"/>
          </p:cNvPicPr>
          <p:nvPr/>
        </p:nvPicPr>
        <p:blipFill>
          <a:blip r:embed="rId6"/>
          <a:stretch>
            <a:fillRect/>
          </a:stretch>
        </p:blipFill>
        <p:spPr>
          <a:xfrm>
            <a:off x="191281" y="6441904"/>
            <a:ext cx="594146" cy="762709"/>
          </a:xfrm>
          <a:prstGeom prst="rect">
            <a:avLst/>
          </a:prstGeom>
        </p:spPr>
      </p:pic>
      <p:sp>
        <p:nvSpPr>
          <p:cNvPr id="19" name="Suorakulmio 18">
            <a:extLst>
              <a:ext uri="{FF2B5EF4-FFF2-40B4-BE49-F238E27FC236}">
                <a16:creationId xmlns:a16="http://schemas.microsoft.com/office/drawing/2014/main" id="{484E350A-2ACF-47A0-98B7-C2D31DCA3EBF}"/>
              </a:ext>
            </a:extLst>
          </p:cNvPr>
          <p:cNvSpPr/>
          <p:nvPr/>
        </p:nvSpPr>
        <p:spPr>
          <a:xfrm>
            <a:off x="5985164" y="96086"/>
            <a:ext cx="872836" cy="900546"/>
          </a:xfrm>
          <a:prstGeom prst="rect">
            <a:avLst/>
          </a:prstGeom>
          <a:solidFill>
            <a:srgbClr val="FF8585"/>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31" name="Kuva 30">
            <a:extLst>
              <a:ext uri="{FF2B5EF4-FFF2-40B4-BE49-F238E27FC236}">
                <a16:creationId xmlns:a16="http://schemas.microsoft.com/office/drawing/2014/main" id="{5C08C027-6219-4C59-83EE-69679FCA1DC0}"/>
              </a:ext>
            </a:extLst>
          </p:cNvPr>
          <p:cNvPicPr>
            <a:picLocks noChangeAspect="1"/>
          </p:cNvPicPr>
          <p:nvPr/>
        </p:nvPicPr>
        <p:blipFill>
          <a:blip r:embed="rId7"/>
          <a:stretch>
            <a:fillRect/>
          </a:stretch>
        </p:blipFill>
        <p:spPr>
          <a:xfrm>
            <a:off x="180457" y="4349948"/>
            <a:ext cx="742644" cy="778178"/>
          </a:xfrm>
          <a:prstGeom prst="rect">
            <a:avLst/>
          </a:prstGeom>
        </p:spPr>
      </p:pic>
      <p:cxnSp>
        <p:nvCxnSpPr>
          <p:cNvPr id="33" name="Suora yhdysviiva 32">
            <a:extLst>
              <a:ext uri="{FF2B5EF4-FFF2-40B4-BE49-F238E27FC236}">
                <a16:creationId xmlns:a16="http://schemas.microsoft.com/office/drawing/2014/main" id="{34CA77FF-2122-48E5-899C-B2D7A54F750B}"/>
              </a:ext>
            </a:extLst>
          </p:cNvPr>
          <p:cNvCxnSpPr/>
          <p:nvPr/>
        </p:nvCxnSpPr>
        <p:spPr>
          <a:xfrm>
            <a:off x="5985167" y="-2"/>
            <a:ext cx="10388" cy="10044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4" name="Kuva 33">
            <a:extLst>
              <a:ext uri="{FF2B5EF4-FFF2-40B4-BE49-F238E27FC236}">
                <a16:creationId xmlns:a16="http://schemas.microsoft.com/office/drawing/2014/main" id="{015DCB19-3A66-42DA-A717-A82537C402C8}"/>
              </a:ext>
            </a:extLst>
          </p:cNvPr>
          <p:cNvPicPr>
            <a:picLocks noChangeAspect="1"/>
          </p:cNvPicPr>
          <p:nvPr/>
        </p:nvPicPr>
        <p:blipFill>
          <a:blip r:embed="rId8"/>
          <a:stretch>
            <a:fillRect/>
          </a:stretch>
        </p:blipFill>
        <p:spPr>
          <a:xfrm>
            <a:off x="166255" y="7451949"/>
            <a:ext cx="857639" cy="786518"/>
          </a:xfrm>
          <a:prstGeom prst="rect">
            <a:avLst/>
          </a:prstGeom>
        </p:spPr>
      </p:pic>
      <p:sp>
        <p:nvSpPr>
          <p:cNvPr id="35" name="Tekstiruutu 34">
            <a:extLst>
              <a:ext uri="{FF2B5EF4-FFF2-40B4-BE49-F238E27FC236}">
                <a16:creationId xmlns:a16="http://schemas.microsoft.com/office/drawing/2014/main" id="{288A5BB0-8131-49CC-91E5-6FE94BFA37BC}"/>
              </a:ext>
            </a:extLst>
          </p:cNvPr>
          <p:cNvSpPr txBox="1"/>
          <p:nvPr/>
        </p:nvSpPr>
        <p:spPr>
          <a:xfrm>
            <a:off x="1094163" y="7527850"/>
            <a:ext cx="4862948" cy="584775"/>
          </a:xfrm>
          <a:prstGeom prst="rect">
            <a:avLst/>
          </a:prstGeom>
          <a:noFill/>
        </p:spPr>
        <p:txBody>
          <a:bodyPr wrap="square" rtlCol="0">
            <a:spAutoFit/>
          </a:bodyPr>
          <a:lstStyle/>
          <a:p>
            <a:r>
              <a:rPr lang="sv-SE" sz="3200" dirty="0">
                <a:solidFill>
                  <a:schemeClr val="bg1"/>
                </a:solidFill>
              </a:rPr>
              <a:t>JAG VILL HA EN SKRIVTAVLA</a:t>
            </a:r>
            <a:endParaRPr lang="fi-FI" sz="3200" dirty="0">
              <a:solidFill>
                <a:schemeClr val="bg1"/>
              </a:solidFill>
            </a:endParaRPr>
          </a:p>
        </p:txBody>
      </p:sp>
      <p:sp>
        <p:nvSpPr>
          <p:cNvPr id="22" name="Tekstiruutu 21">
            <a:extLst>
              <a:ext uri="{FF2B5EF4-FFF2-40B4-BE49-F238E27FC236}">
                <a16:creationId xmlns:a16="http://schemas.microsoft.com/office/drawing/2014/main" id="{03F43F8E-91EC-4B97-B814-CE770106F776}"/>
              </a:ext>
            </a:extLst>
          </p:cNvPr>
          <p:cNvSpPr txBox="1"/>
          <p:nvPr/>
        </p:nvSpPr>
        <p:spPr>
          <a:xfrm>
            <a:off x="1117400" y="5450391"/>
            <a:ext cx="4839712" cy="646331"/>
          </a:xfrm>
          <a:prstGeom prst="rect">
            <a:avLst/>
          </a:prstGeom>
          <a:noFill/>
        </p:spPr>
        <p:txBody>
          <a:bodyPr wrap="square" rtlCol="0">
            <a:spAutoFit/>
          </a:bodyPr>
          <a:lstStyle/>
          <a:p>
            <a:pPr algn="ctr"/>
            <a:r>
              <a:rPr lang="fi-FI" sz="3600" dirty="0"/>
              <a:t>KÄNSLOTILLSTÅND</a:t>
            </a:r>
          </a:p>
        </p:txBody>
      </p:sp>
      <p:pic>
        <p:nvPicPr>
          <p:cNvPr id="23" name="Kuva 22">
            <a:extLst>
              <a:ext uri="{FF2B5EF4-FFF2-40B4-BE49-F238E27FC236}">
                <a16:creationId xmlns:a16="http://schemas.microsoft.com/office/drawing/2014/main" id="{1A8FCE0A-D428-4F6D-81F8-D6A5C9F75D58}"/>
              </a:ext>
            </a:extLst>
          </p:cNvPr>
          <p:cNvPicPr>
            <a:picLocks noChangeAspect="1"/>
          </p:cNvPicPr>
          <p:nvPr/>
        </p:nvPicPr>
        <p:blipFill>
          <a:blip r:embed="rId9"/>
          <a:stretch>
            <a:fillRect/>
          </a:stretch>
        </p:blipFill>
        <p:spPr>
          <a:xfrm>
            <a:off x="166255" y="5361791"/>
            <a:ext cx="935477" cy="803020"/>
          </a:xfrm>
          <a:prstGeom prst="rect">
            <a:avLst/>
          </a:prstGeom>
        </p:spPr>
      </p:pic>
      <p:sp>
        <p:nvSpPr>
          <p:cNvPr id="24" name="Suorakulmio 23">
            <a:extLst>
              <a:ext uri="{FF2B5EF4-FFF2-40B4-BE49-F238E27FC236}">
                <a16:creationId xmlns:a16="http://schemas.microsoft.com/office/drawing/2014/main" id="{34A91A1E-74DB-4A23-8A26-2408B57BDADA}"/>
              </a:ext>
            </a:extLst>
          </p:cNvPr>
          <p:cNvSpPr/>
          <p:nvPr/>
        </p:nvSpPr>
        <p:spPr>
          <a:xfrm>
            <a:off x="-1" y="9412822"/>
            <a:ext cx="6021573" cy="461665"/>
          </a:xfrm>
          <a:prstGeom prst="rect">
            <a:avLst/>
          </a:prstGeom>
        </p:spPr>
        <p:txBody>
          <a:bodyPr wrap="square">
            <a:spAutoFit/>
          </a:bodyPr>
          <a:lstStyle/>
          <a:p>
            <a:r>
              <a:rPr lang="fi-FI" sz="1200" dirty="0"/>
              <a:t>Planering: </a:t>
            </a:r>
            <a:r>
              <a:rPr lang="fi-FI" sz="1200" dirty="0">
                <a:hlinkClick r:id="rId10"/>
              </a:rPr>
              <a:t>https://www.kehitysvammaliitto.fi/tikoteekki/</a:t>
            </a:r>
            <a:r>
              <a:rPr lang="fi-FI" sz="1200" dirty="0"/>
              <a:t>, Bilder: </a:t>
            </a:r>
            <a:r>
              <a:rPr lang="sv-FI" sz="1200" dirty="0">
                <a:hlinkClick r:id="rId11" action="ppaction://hlinkfile"/>
              </a:rPr>
              <a:t>bildbank.papunet.net</a:t>
            </a:r>
            <a:r>
              <a:rPr lang="sv-FI" sz="1200" dirty="0"/>
              <a:t>, </a:t>
            </a:r>
          </a:p>
          <a:p>
            <a:r>
              <a:rPr lang="fi-FI" sz="1200" dirty="0"/>
              <a:t>Källa: </a:t>
            </a:r>
            <a:r>
              <a:rPr lang="fi-FI" sz="1200" dirty="0">
                <a:hlinkClick r:id="rId12"/>
              </a:rPr>
              <a:t>http://papunet.net/svenska/material/kommunikationsmappar-och-pass</a:t>
            </a:r>
            <a:endParaRPr lang="fi-FI" sz="1200" dirty="0"/>
          </a:p>
        </p:txBody>
      </p:sp>
      <p:sp>
        <p:nvSpPr>
          <p:cNvPr id="32" name="Tekstiruutu 31">
            <a:extLst>
              <a:ext uri="{FF2B5EF4-FFF2-40B4-BE49-F238E27FC236}">
                <a16:creationId xmlns:a16="http://schemas.microsoft.com/office/drawing/2014/main" id="{DB4111BF-3076-4838-8D83-C558D152B10F}"/>
              </a:ext>
            </a:extLst>
          </p:cNvPr>
          <p:cNvSpPr txBox="1"/>
          <p:nvPr/>
        </p:nvSpPr>
        <p:spPr>
          <a:xfrm>
            <a:off x="110840" y="8425935"/>
            <a:ext cx="1451281" cy="900546"/>
          </a:xfrm>
          <a:prstGeom prst="rect">
            <a:avLst/>
          </a:prstGeom>
          <a:solidFill>
            <a:schemeClr val="accent6">
              <a:lumMod val="75000"/>
            </a:schemeClr>
          </a:solidFill>
          <a:ln w="3175">
            <a:solidFill>
              <a:schemeClr val="bg1">
                <a:lumMod val="50000"/>
              </a:schemeClr>
            </a:solidFill>
          </a:ln>
        </p:spPr>
        <p:txBody>
          <a:bodyPr wrap="square" rtlCol="0">
            <a:spAutoFit/>
          </a:bodyPr>
          <a:lstStyle/>
          <a:p>
            <a:endParaRPr lang="fi-FI" dirty="0"/>
          </a:p>
        </p:txBody>
      </p:sp>
      <p:sp>
        <p:nvSpPr>
          <p:cNvPr id="48" name="Tekstiruutu 47">
            <a:extLst>
              <a:ext uri="{FF2B5EF4-FFF2-40B4-BE49-F238E27FC236}">
                <a16:creationId xmlns:a16="http://schemas.microsoft.com/office/drawing/2014/main" id="{26E0E7A7-93F4-472F-9739-92E21DA30900}"/>
              </a:ext>
            </a:extLst>
          </p:cNvPr>
          <p:cNvSpPr txBox="1"/>
          <p:nvPr/>
        </p:nvSpPr>
        <p:spPr>
          <a:xfrm>
            <a:off x="4465393" y="8424925"/>
            <a:ext cx="1451281" cy="900546"/>
          </a:xfrm>
          <a:prstGeom prst="rect">
            <a:avLst/>
          </a:prstGeom>
          <a:solidFill>
            <a:srgbClr val="FF0000"/>
          </a:solidFill>
          <a:ln w="3175">
            <a:solidFill>
              <a:schemeClr val="bg1">
                <a:lumMod val="50000"/>
              </a:schemeClr>
            </a:solidFill>
          </a:ln>
        </p:spPr>
        <p:txBody>
          <a:bodyPr wrap="square" rtlCol="0">
            <a:spAutoFit/>
          </a:bodyPr>
          <a:lstStyle/>
          <a:p>
            <a:endParaRPr lang="fi-FI" dirty="0"/>
          </a:p>
        </p:txBody>
      </p:sp>
      <p:sp>
        <p:nvSpPr>
          <p:cNvPr id="49" name="Tekstiruutu 48">
            <a:extLst>
              <a:ext uri="{FF2B5EF4-FFF2-40B4-BE49-F238E27FC236}">
                <a16:creationId xmlns:a16="http://schemas.microsoft.com/office/drawing/2014/main" id="{7909696C-FE89-4431-8E84-F5A7E0C1DF0B}"/>
              </a:ext>
            </a:extLst>
          </p:cNvPr>
          <p:cNvSpPr txBox="1"/>
          <p:nvPr/>
        </p:nvSpPr>
        <p:spPr>
          <a:xfrm>
            <a:off x="1737431" y="8428396"/>
            <a:ext cx="2552652"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25" name="Tekstiruutu 24">
            <a:extLst>
              <a:ext uri="{FF2B5EF4-FFF2-40B4-BE49-F238E27FC236}">
                <a16:creationId xmlns:a16="http://schemas.microsoft.com/office/drawing/2014/main" id="{931934C4-1BE5-480F-9092-7D362F6E6507}"/>
              </a:ext>
            </a:extLst>
          </p:cNvPr>
          <p:cNvSpPr txBox="1"/>
          <p:nvPr/>
        </p:nvSpPr>
        <p:spPr>
          <a:xfrm>
            <a:off x="84822" y="8550068"/>
            <a:ext cx="1477299" cy="646331"/>
          </a:xfrm>
          <a:prstGeom prst="rect">
            <a:avLst/>
          </a:prstGeom>
          <a:noFill/>
        </p:spPr>
        <p:txBody>
          <a:bodyPr wrap="square" rtlCol="0">
            <a:spAutoFit/>
          </a:bodyPr>
          <a:lstStyle/>
          <a:p>
            <a:pPr algn="ctr"/>
            <a:r>
              <a:rPr lang="fi-FI" sz="3600" dirty="0">
                <a:solidFill>
                  <a:schemeClr val="bg1"/>
                </a:solidFill>
              </a:rPr>
              <a:t>JA</a:t>
            </a:r>
          </a:p>
        </p:txBody>
      </p:sp>
      <p:sp>
        <p:nvSpPr>
          <p:cNvPr id="50" name="Tekstiruutu 49">
            <a:extLst>
              <a:ext uri="{FF2B5EF4-FFF2-40B4-BE49-F238E27FC236}">
                <a16:creationId xmlns:a16="http://schemas.microsoft.com/office/drawing/2014/main" id="{DE5D78C6-0C0C-41AA-8CE5-900B3EB0AFC4}"/>
              </a:ext>
            </a:extLst>
          </p:cNvPr>
          <p:cNvSpPr txBox="1"/>
          <p:nvPr/>
        </p:nvSpPr>
        <p:spPr>
          <a:xfrm>
            <a:off x="4438465" y="8570536"/>
            <a:ext cx="1477299" cy="646331"/>
          </a:xfrm>
          <a:prstGeom prst="rect">
            <a:avLst/>
          </a:prstGeom>
          <a:noFill/>
        </p:spPr>
        <p:txBody>
          <a:bodyPr wrap="square" rtlCol="0">
            <a:spAutoFit/>
          </a:bodyPr>
          <a:lstStyle/>
          <a:p>
            <a:pPr algn="ctr"/>
            <a:r>
              <a:rPr lang="fi-FI" sz="3600" dirty="0">
                <a:solidFill>
                  <a:schemeClr val="bg1"/>
                </a:solidFill>
              </a:rPr>
              <a:t>NEJ</a:t>
            </a:r>
          </a:p>
        </p:txBody>
      </p:sp>
      <p:sp>
        <p:nvSpPr>
          <p:cNvPr id="51" name="Tekstiruutu 50">
            <a:extLst>
              <a:ext uri="{FF2B5EF4-FFF2-40B4-BE49-F238E27FC236}">
                <a16:creationId xmlns:a16="http://schemas.microsoft.com/office/drawing/2014/main" id="{81AA3009-31CC-473E-9AD7-F5C7344D5D09}"/>
              </a:ext>
            </a:extLst>
          </p:cNvPr>
          <p:cNvSpPr txBox="1"/>
          <p:nvPr/>
        </p:nvSpPr>
        <p:spPr>
          <a:xfrm>
            <a:off x="1760990" y="8619343"/>
            <a:ext cx="2553562" cy="523220"/>
          </a:xfrm>
          <a:prstGeom prst="rect">
            <a:avLst/>
          </a:prstGeom>
          <a:noFill/>
        </p:spPr>
        <p:txBody>
          <a:bodyPr wrap="square" rtlCol="0">
            <a:spAutoFit/>
          </a:bodyPr>
          <a:lstStyle/>
          <a:p>
            <a:pPr algn="ctr"/>
            <a:r>
              <a:rPr lang="fi-FI" sz="2800" dirty="0"/>
              <a:t>NÅGOT ANNAT</a:t>
            </a:r>
          </a:p>
        </p:txBody>
      </p:sp>
    </p:spTree>
    <p:extLst>
      <p:ext uri="{BB962C8B-B14F-4D97-AF65-F5344CB8AC3E}">
        <p14:creationId xmlns:p14="http://schemas.microsoft.com/office/powerpoint/2010/main" val="410104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kstiruutu 32">
            <a:extLst>
              <a:ext uri="{FF2B5EF4-FFF2-40B4-BE49-F238E27FC236}">
                <a16:creationId xmlns:a16="http://schemas.microsoft.com/office/drawing/2014/main" id="{D9B550F0-EA29-4508-9E44-97DFC59B7596}"/>
              </a:ext>
            </a:extLst>
          </p:cNvPr>
          <p:cNvSpPr txBox="1"/>
          <p:nvPr/>
        </p:nvSpPr>
        <p:spPr>
          <a:xfrm>
            <a:off x="3276750" y="2513333"/>
            <a:ext cx="264974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4" name="Tekstiruutu 3">
            <a:extLst>
              <a:ext uri="{FF2B5EF4-FFF2-40B4-BE49-F238E27FC236}">
                <a16:creationId xmlns:a16="http://schemas.microsoft.com/office/drawing/2014/main" id="{0E1294BD-FA3D-45A3-A9CB-C9E624DE451B}"/>
              </a:ext>
            </a:extLst>
          </p:cNvPr>
          <p:cNvSpPr txBox="1"/>
          <p:nvPr/>
        </p:nvSpPr>
        <p:spPr>
          <a:xfrm>
            <a:off x="581888" y="537467"/>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6" name="Tekstiruutu 5">
            <a:extLst>
              <a:ext uri="{FF2B5EF4-FFF2-40B4-BE49-F238E27FC236}">
                <a16:creationId xmlns:a16="http://schemas.microsoft.com/office/drawing/2014/main" id="{4E67E378-E224-4F59-A625-A0B9D81F460A}"/>
              </a:ext>
            </a:extLst>
          </p:cNvPr>
          <p:cNvSpPr txBox="1"/>
          <p:nvPr/>
        </p:nvSpPr>
        <p:spPr>
          <a:xfrm>
            <a:off x="0" y="10872"/>
            <a:ext cx="5971313" cy="463476"/>
          </a:xfrm>
          <a:prstGeom prst="rect">
            <a:avLst/>
          </a:prstGeom>
          <a:solidFill>
            <a:srgbClr val="FF8585"/>
          </a:solidFill>
        </p:spPr>
        <p:txBody>
          <a:bodyPr wrap="square" rtlCol="0">
            <a:spAutoFit/>
          </a:bodyPr>
          <a:lstStyle/>
          <a:p>
            <a:pPr algn="ctr"/>
            <a:r>
              <a:rPr lang="fi-FI" sz="2400" b="1" dirty="0"/>
              <a:t>JAG BEHÖVER HJÄLP</a:t>
            </a:r>
          </a:p>
        </p:txBody>
      </p:sp>
      <p:sp>
        <p:nvSpPr>
          <p:cNvPr id="8" name="Tekstiruutu 7">
            <a:extLst>
              <a:ext uri="{FF2B5EF4-FFF2-40B4-BE49-F238E27FC236}">
                <a16:creationId xmlns:a16="http://schemas.microsoft.com/office/drawing/2014/main" id="{266BEDF8-6CE2-475D-8A81-AAABF378A753}"/>
              </a:ext>
            </a:extLst>
          </p:cNvPr>
          <p:cNvSpPr txBox="1"/>
          <p:nvPr/>
        </p:nvSpPr>
        <p:spPr>
          <a:xfrm>
            <a:off x="581888" y="1525400"/>
            <a:ext cx="264974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0" name="Tekstiruutu 9">
            <a:extLst>
              <a:ext uri="{FF2B5EF4-FFF2-40B4-BE49-F238E27FC236}">
                <a16:creationId xmlns:a16="http://schemas.microsoft.com/office/drawing/2014/main" id="{4B5B6693-ADCD-4DAE-836B-E68DEA182571}"/>
              </a:ext>
            </a:extLst>
          </p:cNvPr>
          <p:cNvSpPr txBox="1"/>
          <p:nvPr/>
        </p:nvSpPr>
        <p:spPr>
          <a:xfrm>
            <a:off x="581888" y="5477132"/>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1" name="Tekstiruutu 10">
            <a:extLst>
              <a:ext uri="{FF2B5EF4-FFF2-40B4-BE49-F238E27FC236}">
                <a16:creationId xmlns:a16="http://schemas.microsoft.com/office/drawing/2014/main" id="{10D40F76-5149-4246-96D6-D7D0CC20150F}"/>
              </a:ext>
            </a:extLst>
          </p:cNvPr>
          <p:cNvSpPr txBox="1"/>
          <p:nvPr/>
        </p:nvSpPr>
        <p:spPr>
          <a:xfrm>
            <a:off x="581888" y="3501266"/>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2" name="Tekstiruutu 11">
            <a:extLst>
              <a:ext uri="{FF2B5EF4-FFF2-40B4-BE49-F238E27FC236}">
                <a16:creationId xmlns:a16="http://schemas.microsoft.com/office/drawing/2014/main" id="{1356F836-5006-420F-B74D-532ABC12DD1B}"/>
              </a:ext>
            </a:extLst>
          </p:cNvPr>
          <p:cNvSpPr txBox="1"/>
          <p:nvPr/>
        </p:nvSpPr>
        <p:spPr>
          <a:xfrm>
            <a:off x="581888" y="4489199"/>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3" name="Tekstiruutu 12">
            <a:extLst>
              <a:ext uri="{FF2B5EF4-FFF2-40B4-BE49-F238E27FC236}">
                <a16:creationId xmlns:a16="http://schemas.microsoft.com/office/drawing/2014/main" id="{68626B85-FF8C-4D76-BDE3-34A990F51883}"/>
              </a:ext>
            </a:extLst>
          </p:cNvPr>
          <p:cNvSpPr txBox="1"/>
          <p:nvPr/>
        </p:nvSpPr>
        <p:spPr>
          <a:xfrm>
            <a:off x="581888" y="6465065"/>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4" name="Tekstiruutu 13">
            <a:extLst>
              <a:ext uri="{FF2B5EF4-FFF2-40B4-BE49-F238E27FC236}">
                <a16:creationId xmlns:a16="http://schemas.microsoft.com/office/drawing/2014/main" id="{B2443696-FE99-40C2-B15C-DD90F69F616C}"/>
              </a:ext>
            </a:extLst>
          </p:cNvPr>
          <p:cNvSpPr txBox="1"/>
          <p:nvPr/>
        </p:nvSpPr>
        <p:spPr>
          <a:xfrm>
            <a:off x="581888" y="7452998"/>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8" name="Tekstiruutu 17">
            <a:extLst>
              <a:ext uri="{FF2B5EF4-FFF2-40B4-BE49-F238E27FC236}">
                <a16:creationId xmlns:a16="http://schemas.microsoft.com/office/drawing/2014/main" id="{3C5432E3-952B-4EF5-9706-4696E3747BE5}"/>
              </a:ext>
            </a:extLst>
          </p:cNvPr>
          <p:cNvSpPr txBox="1"/>
          <p:nvPr/>
        </p:nvSpPr>
        <p:spPr>
          <a:xfrm>
            <a:off x="1565556" y="722594"/>
            <a:ext cx="4328901" cy="523220"/>
          </a:xfrm>
          <a:prstGeom prst="rect">
            <a:avLst/>
          </a:prstGeom>
          <a:noFill/>
        </p:spPr>
        <p:txBody>
          <a:bodyPr wrap="square" rtlCol="0">
            <a:spAutoFit/>
          </a:bodyPr>
          <a:lstStyle/>
          <a:p>
            <a:pPr algn="ctr"/>
            <a:r>
              <a:rPr lang="fi-FI" sz="2800" dirty="0"/>
              <a:t>JAG HAR SMÄRTA</a:t>
            </a:r>
          </a:p>
        </p:txBody>
      </p:sp>
      <p:sp>
        <p:nvSpPr>
          <p:cNvPr id="19" name="Tekstiruutu 18">
            <a:extLst>
              <a:ext uri="{FF2B5EF4-FFF2-40B4-BE49-F238E27FC236}">
                <a16:creationId xmlns:a16="http://schemas.microsoft.com/office/drawing/2014/main" id="{3A45D681-B061-4A19-927C-A0CAAF8F202E}"/>
              </a:ext>
            </a:extLst>
          </p:cNvPr>
          <p:cNvSpPr txBox="1"/>
          <p:nvPr/>
        </p:nvSpPr>
        <p:spPr>
          <a:xfrm>
            <a:off x="1269475" y="6646899"/>
            <a:ext cx="4637426" cy="523220"/>
          </a:xfrm>
          <a:prstGeom prst="rect">
            <a:avLst/>
          </a:prstGeom>
          <a:noFill/>
        </p:spPr>
        <p:txBody>
          <a:bodyPr wrap="square" rtlCol="0">
            <a:spAutoFit/>
          </a:bodyPr>
          <a:lstStyle/>
          <a:p>
            <a:pPr algn="ctr"/>
            <a:r>
              <a:rPr lang="sv-SE" sz="2800" dirty="0"/>
              <a:t>JAG MÅSTE GÅ PÅ TOALETTEN</a:t>
            </a:r>
            <a:endParaRPr lang="fi-FI" sz="2800" dirty="0"/>
          </a:p>
        </p:txBody>
      </p:sp>
      <p:sp>
        <p:nvSpPr>
          <p:cNvPr id="20" name="Tekstiruutu 19">
            <a:extLst>
              <a:ext uri="{FF2B5EF4-FFF2-40B4-BE49-F238E27FC236}">
                <a16:creationId xmlns:a16="http://schemas.microsoft.com/office/drawing/2014/main" id="{CDC4099C-59CC-4659-8F6D-E0B7D05F897A}"/>
              </a:ext>
            </a:extLst>
          </p:cNvPr>
          <p:cNvSpPr txBox="1"/>
          <p:nvPr/>
        </p:nvSpPr>
        <p:spPr>
          <a:xfrm>
            <a:off x="1172492" y="4670887"/>
            <a:ext cx="4696693" cy="523220"/>
          </a:xfrm>
          <a:prstGeom prst="rect">
            <a:avLst/>
          </a:prstGeom>
          <a:noFill/>
        </p:spPr>
        <p:txBody>
          <a:bodyPr wrap="square" rtlCol="0">
            <a:spAutoFit/>
          </a:bodyPr>
          <a:lstStyle/>
          <a:p>
            <a:pPr algn="ctr"/>
            <a:r>
              <a:rPr lang="sv-SE" sz="2800" dirty="0"/>
              <a:t>JAG HAR SVÅRT ATT ANDAS</a:t>
            </a:r>
            <a:endParaRPr lang="fi-FI" sz="2800" dirty="0"/>
          </a:p>
        </p:txBody>
      </p:sp>
      <p:sp>
        <p:nvSpPr>
          <p:cNvPr id="21" name="Tekstiruutu 20">
            <a:extLst>
              <a:ext uri="{FF2B5EF4-FFF2-40B4-BE49-F238E27FC236}">
                <a16:creationId xmlns:a16="http://schemas.microsoft.com/office/drawing/2014/main" id="{C1A85063-49A4-4842-9062-42FFAF938996}"/>
              </a:ext>
            </a:extLst>
          </p:cNvPr>
          <p:cNvSpPr txBox="1"/>
          <p:nvPr/>
        </p:nvSpPr>
        <p:spPr>
          <a:xfrm>
            <a:off x="1474855" y="5634788"/>
            <a:ext cx="4546716" cy="523220"/>
          </a:xfrm>
          <a:prstGeom prst="rect">
            <a:avLst/>
          </a:prstGeom>
          <a:noFill/>
        </p:spPr>
        <p:txBody>
          <a:bodyPr wrap="square" rtlCol="0">
            <a:spAutoFit/>
          </a:bodyPr>
          <a:lstStyle/>
          <a:p>
            <a:r>
              <a:rPr lang="fi-FI" sz="2800" dirty="0"/>
              <a:t>JAG BEHÖVER MERA MEDICIN</a:t>
            </a:r>
          </a:p>
        </p:txBody>
      </p:sp>
      <p:sp>
        <p:nvSpPr>
          <p:cNvPr id="22" name="Tekstiruutu 21">
            <a:extLst>
              <a:ext uri="{FF2B5EF4-FFF2-40B4-BE49-F238E27FC236}">
                <a16:creationId xmlns:a16="http://schemas.microsoft.com/office/drawing/2014/main" id="{2EAFDD3D-86A5-47C0-8E49-B8FFE3D992EF}"/>
              </a:ext>
            </a:extLst>
          </p:cNvPr>
          <p:cNvSpPr txBox="1"/>
          <p:nvPr/>
        </p:nvSpPr>
        <p:spPr>
          <a:xfrm>
            <a:off x="1443441" y="3688096"/>
            <a:ext cx="4510306" cy="523220"/>
          </a:xfrm>
          <a:prstGeom prst="rect">
            <a:avLst/>
          </a:prstGeom>
          <a:noFill/>
        </p:spPr>
        <p:txBody>
          <a:bodyPr wrap="square" rtlCol="0">
            <a:spAutoFit/>
          </a:bodyPr>
          <a:lstStyle/>
          <a:p>
            <a:pPr algn="ctr"/>
            <a:r>
              <a:rPr lang="fi-FI" sz="2800" dirty="0"/>
              <a:t>JAG BEHÖVER SPY</a:t>
            </a:r>
          </a:p>
        </p:txBody>
      </p:sp>
      <p:pic>
        <p:nvPicPr>
          <p:cNvPr id="27" name="Kuva 26">
            <a:extLst>
              <a:ext uri="{FF2B5EF4-FFF2-40B4-BE49-F238E27FC236}">
                <a16:creationId xmlns:a16="http://schemas.microsoft.com/office/drawing/2014/main" id="{818877B9-731F-4132-AD7E-17789E6A4B79}"/>
              </a:ext>
            </a:extLst>
          </p:cNvPr>
          <p:cNvPicPr>
            <a:picLocks noChangeAspect="1"/>
          </p:cNvPicPr>
          <p:nvPr/>
        </p:nvPicPr>
        <p:blipFill>
          <a:blip r:embed="rId2"/>
          <a:stretch>
            <a:fillRect/>
          </a:stretch>
        </p:blipFill>
        <p:spPr>
          <a:xfrm>
            <a:off x="643578" y="590834"/>
            <a:ext cx="831277" cy="765548"/>
          </a:xfrm>
          <a:prstGeom prst="rect">
            <a:avLst/>
          </a:prstGeom>
        </p:spPr>
      </p:pic>
      <p:pic>
        <p:nvPicPr>
          <p:cNvPr id="30" name="Kuva 29">
            <a:extLst>
              <a:ext uri="{FF2B5EF4-FFF2-40B4-BE49-F238E27FC236}">
                <a16:creationId xmlns:a16="http://schemas.microsoft.com/office/drawing/2014/main" id="{5B6BD33A-9FEF-4467-890A-F56B651CB6E2}"/>
              </a:ext>
            </a:extLst>
          </p:cNvPr>
          <p:cNvPicPr>
            <a:picLocks noChangeAspect="1"/>
          </p:cNvPicPr>
          <p:nvPr/>
        </p:nvPicPr>
        <p:blipFill>
          <a:blip r:embed="rId3"/>
          <a:stretch>
            <a:fillRect/>
          </a:stretch>
        </p:blipFill>
        <p:spPr>
          <a:xfrm>
            <a:off x="602820" y="4507543"/>
            <a:ext cx="625090" cy="758536"/>
          </a:xfrm>
          <a:prstGeom prst="rect">
            <a:avLst/>
          </a:prstGeom>
        </p:spPr>
      </p:pic>
      <p:pic>
        <p:nvPicPr>
          <p:cNvPr id="31" name="Kuva 30">
            <a:extLst>
              <a:ext uri="{FF2B5EF4-FFF2-40B4-BE49-F238E27FC236}">
                <a16:creationId xmlns:a16="http://schemas.microsoft.com/office/drawing/2014/main" id="{F6C3207C-5283-435B-8683-56AE9D8A4B5E}"/>
              </a:ext>
            </a:extLst>
          </p:cNvPr>
          <p:cNvPicPr>
            <a:picLocks noChangeAspect="1"/>
          </p:cNvPicPr>
          <p:nvPr/>
        </p:nvPicPr>
        <p:blipFill>
          <a:blip r:embed="rId4"/>
          <a:stretch>
            <a:fillRect/>
          </a:stretch>
        </p:blipFill>
        <p:spPr>
          <a:xfrm>
            <a:off x="601865" y="5585700"/>
            <a:ext cx="835149" cy="656485"/>
          </a:xfrm>
          <a:prstGeom prst="rect">
            <a:avLst/>
          </a:prstGeom>
        </p:spPr>
      </p:pic>
      <p:pic>
        <p:nvPicPr>
          <p:cNvPr id="32" name="Kuva 31">
            <a:extLst>
              <a:ext uri="{FF2B5EF4-FFF2-40B4-BE49-F238E27FC236}">
                <a16:creationId xmlns:a16="http://schemas.microsoft.com/office/drawing/2014/main" id="{8B33F51A-1598-4303-9D70-E438AF6BB2BF}"/>
              </a:ext>
            </a:extLst>
          </p:cNvPr>
          <p:cNvPicPr>
            <a:picLocks noChangeAspect="1"/>
          </p:cNvPicPr>
          <p:nvPr/>
        </p:nvPicPr>
        <p:blipFill>
          <a:blip r:embed="rId5"/>
          <a:stretch>
            <a:fillRect/>
          </a:stretch>
        </p:blipFill>
        <p:spPr>
          <a:xfrm>
            <a:off x="667580" y="3552362"/>
            <a:ext cx="775860" cy="807050"/>
          </a:xfrm>
          <a:prstGeom prst="rect">
            <a:avLst/>
          </a:prstGeom>
        </p:spPr>
      </p:pic>
      <p:pic>
        <p:nvPicPr>
          <p:cNvPr id="2" name="Kuva 1">
            <a:extLst>
              <a:ext uri="{FF2B5EF4-FFF2-40B4-BE49-F238E27FC236}">
                <a16:creationId xmlns:a16="http://schemas.microsoft.com/office/drawing/2014/main" id="{A1268348-C49D-4806-A308-68E54926CCAA}"/>
              </a:ext>
            </a:extLst>
          </p:cNvPr>
          <p:cNvPicPr>
            <a:picLocks noChangeAspect="1"/>
          </p:cNvPicPr>
          <p:nvPr/>
        </p:nvPicPr>
        <p:blipFill>
          <a:blip r:embed="rId6"/>
          <a:stretch>
            <a:fillRect/>
          </a:stretch>
        </p:blipFill>
        <p:spPr>
          <a:xfrm>
            <a:off x="612566" y="6505025"/>
            <a:ext cx="640892" cy="816621"/>
          </a:xfrm>
          <a:prstGeom prst="rect">
            <a:avLst/>
          </a:prstGeom>
        </p:spPr>
      </p:pic>
      <p:cxnSp>
        <p:nvCxnSpPr>
          <p:cNvPr id="25" name="Suora yhdysviiva 24">
            <a:extLst>
              <a:ext uri="{FF2B5EF4-FFF2-40B4-BE49-F238E27FC236}">
                <a16:creationId xmlns:a16="http://schemas.microsoft.com/office/drawing/2014/main" id="{DE0AAC17-4635-4928-B84E-048C29259FD1}"/>
              </a:ext>
            </a:extLst>
          </p:cNvPr>
          <p:cNvCxnSpPr/>
          <p:nvPr/>
        </p:nvCxnSpPr>
        <p:spPr>
          <a:xfrm>
            <a:off x="5985167" y="-2"/>
            <a:ext cx="10388" cy="10044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kstiruutu 25">
            <a:extLst>
              <a:ext uri="{FF2B5EF4-FFF2-40B4-BE49-F238E27FC236}">
                <a16:creationId xmlns:a16="http://schemas.microsoft.com/office/drawing/2014/main" id="{DA2842E8-750A-4B25-8AED-359D86C3F8DD}"/>
              </a:ext>
            </a:extLst>
          </p:cNvPr>
          <p:cNvSpPr txBox="1"/>
          <p:nvPr/>
        </p:nvSpPr>
        <p:spPr>
          <a:xfrm>
            <a:off x="3283527" y="1525400"/>
            <a:ext cx="264974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pic>
        <p:nvPicPr>
          <p:cNvPr id="3" name="Kuva 2">
            <a:extLst>
              <a:ext uri="{FF2B5EF4-FFF2-40B4-BE49-F238E27FC236}">
                <a16:creationId xmlns:a16="http://schemas.microsoft.com/office/drawing/2014/main" id="{A272EF9A-653A-4A4D-84D0-697C8EAA0959}"/>
              </a:ext>
            </a:extLst>
          </p:cNvPr>
          <p:cNvPicPr>
            <a:picLocks noChangeAspect="1"/>
          </p:cNvPicPr>
          <p:nvPr/>
        </p:nvPicPr>
        <p:blipFill>
          <a:blip r:embed="rId7"/>
          <a:stretch>
            <a:fillRect/>
          </a:stretch>
        </p:blipFill>
        <p:spPr>
          <a:xfrm>
            <a:off x="3332706" y="2557233"/>
            <a:ext cx="745603" cy="787025"/>
          </a:xfrm>
          <a:prstGeom prst="rect">
            <a:avLst/>
          </a:prstGeom>
        </p:spPr>
      </p:pic>
      <p:sp>
        <p:nvSpPr>
          <p:cNvPr id="28" name="Tekstiruutu 27">
            <a:extLst>
              <a:ext uri="{FF2B5EF4-FFF2-40B4-BE49-F238E27FC236}">
                <a16:creationId xmlns:a16="http://schemas.microsoft.com/office/drawing/2014/main" id="{A8BF8819-E07F-4217-A6E2-E894BC58BC84}"/>
              </a:ext>
            </a:extLst>
          </p:cNvPr>
          <p:cNvSpPr txBox="1"/>
          <p:nvPr/>
        </p:nvSpPr>
        <p:spPr>
          <a:xfrm>
            <a:off x="3934340" y="2548107"/>
            <a:ext cx="1828592" cy="830997"/>
          </a:xfrm>
          <a:prstGeom prst="rect">
            <a:avLst/>
          </a:prstGeom>
          <a:noFill/>
        </p:spPr>
        <p:txBody>
          <a:bodyPr wrap="square" rtlCol="0">
            <a:spAutoFit/>
          </a:bodyPr>
          <a:lstStyle/>
          <a:p>
            <a:r>
              <a:rPr lang="fi-FI" sz="2400" dirty="0"/>
              <a:t>  stickande/</a:t>
            </a:r>
          </a:p>
          <a:p>
            <a:r>
              <a:rPr lang="fi-FI" sz="2400" dirty="0"/>
              <a:t>  huggande</a:t>
            </a:r>
            <a:endParaRPr lang="fi-FI" sz="3600" dirty="0"/>
          </a:p>
        </p:txBody>
      </p:sp>
      <p:sp>
        <p:nvSpPr>
          <p:cNvPr id="29" name="Tekstiruutu 28">
            <a:extLst>
              <a:ext uri="{FF2B5EF4-FFF2-40B4-BE49-F238E27FC236}">
                <a16:creationId xmlns:a16="http://schemas.microsoft.com/office/drawing/2014/main" id="{53E8A774-903B-48B0-8792-78331C6FDD8D}"/>
              </a:ext>
            </a:extLst>
          </p:cNvPr>
          <p:cNvSpPr txBox="1"/>
          <p:nvPr/>
        </p:nvSpPr>
        <p:spPr>
          <a:xfrm>
            <a:off x="581888" y="2513333"/>
            <a:ext cx="264974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pic>
        <p:nvPicPr>
          <p:cNvPr id="5" name="Kuva 4">
            <a:extLst>
              <a:ext uri="{FF2B5EF4-FFF2-40B4-BE49-F238E27FC236}">
                <a16:creationId xmlns:a16="http://schemas.microsoft.com/office/drawing/2014/main" id="{CF597C80-0E6C-470D-9D26-0E80E8294F89}"/>
              </a:ext>
            </a:extLst>
          </p:cNvPr>
          <p:cNvPicPr>
            <a:picLocks noChangeAspect="1"/>
          </p:cNvPicPr>
          <p:nvPr/>
        </p:nvPicPr>
        <p:blipFill>
          <a:blip r:embed="rId8"/>
          <a:stretch>
            <a:fillRect/>
          </a:stretch>
        </p:blipFill>
        <p:spPr>
          <a:xfrm>
            <a:off x="610732" y="1567740"/>
            <a:ext cx="817416" cy="825469"/>
          </a:xfrm>
          <a:prstGeom prst="rect">
            <a:avLst/>
          </a:prstGeom>
        </p:spPr>
      </p:pic>
      <p:pic>
        <p:nvPicPr>
          <p:cNvPr id="7" name="Kuva 6">
            <a:extLst>
              <a:ext uri="{FF2B5EF4-FFF2-40B4-BE49-F238E27FC236}">
                <a16:creationId xmlns:a16="http://schemas.microsoft.com/office/drawing/2014/main" id="{226BE075-08B6-430C-9C86-4F4486F09676}"/>
              </a:ext>
            </a:extLst>
          </p:cNvPr>
          <p:cNvPicPr>
            <a:picLocks noChangeAspect="1"/>
          </p:cNvPicPr>
          <p:nvPr/>
        </p:nvPicPr>
        <p:blipFill>
          <a:blip r:embed="rId9"/>
          <a:stretch>
            <a:fillRect/>
          </a:stretch>
        </p:blipFill>
        <p:spPr>
          <a:xfrm>
            <a:off x="3342464" y="1576808"/>
            <a:ext cx="735845" cy="769124"/>
          </a:xfrm>
          <a:prstGeom prst="rect">
            <a:avLst/>
          </a:prstGeom>
        </p:spPr>
      </p:pic>
      <p:pic>
        <p:nvPicPr>
          <p:cNvPr id="16" name="Kuva 15">
            <a:extLst>
              <a:ext uri="{FF2B5EF4-FFF2-40B4-BE49-F238E27FC236}">
                <a16:creationId xmlns:a16="http://schemas.microsoft.com/office/drawing/2014/main" id="{9F6187B9-75CE-4592-A359-F89DB48AE706}"/>
              </a:ext>
            </a:extLst>
          </p:cNvPr>
          <p:cNvPicPr>
            <a:picLocks noChangeAspect="1"/>
          </p:cNvPicPr>
          <p:nvPr/>
        </p:nvPicPr>
        <p:blipFill>
          <a:blip r:embed="rId10"/>
          <a:stretch>
            <a:fillRect/>
          </a:stretch>
        </p:blipFill>
        <p:spPr>
          <a:xfrm>
            <a:off x="610732" y="2582234"/>
            <a:ext cx="729154" cy="736373"/>
          </a:xfrm>
          <a:prstGeom prst="rect">
            <a:avLst/>
          </a:prstGeom>
        </p:spPr>
      </p:pic>
      <p:sp>
        <p:nvSpPr>
          <p:cNvPr id="17" name="Tekstiruutu 16">
            <a:extLst>
              <a:ext uri="{FF2B5EF4-FFF2-40B4-BE49-F238E27FC236}">
                <a16:creationId xmlns:a16="http://schemas.microsoft.com/office/drawing/2014/main" id="{9DBD101A-3474-493E-B289-C8C8AE4BB02E}"/>
              </a:ext>
            </a:extLst>
          </p:cNvPr>
          <p:cNvSpPr txBox="1"/>
          <p:nvPr/>
        </p:nvSpPr>
        <p:spPr>
          <a:xfrm>
            <a:off x="1581470" y="1715067"/>
            <a:ext cx="1615912" cy="461665"/>
          </a:xfrm>
          <a:prstGeom prst="rect">
            <a:avLst/>
          </a:prstGeom>
          <a:noFill/>
        </p:spPr>
        <p:txBody>
          <a:bodyPr wrap="square" rtlCol="0">
            <a:spAutoFit/>
          </a:bodyPr>
          <a:lstStyle/>
          <a:p>
            <a:r>
              <a:rPr lang="fi-FI" sz="2400" dirty="0"/>
              <a:t>brännande</a:t>
            </a:r>
          </a:p>
        </p:txBody>
      </p:sp>
      <p:sp>
        <p:nvSpPr>
          <p:cNvPr id="37" name="Tekstiruutu 36">
            <a:extLst>
              <a:ext uri="{FF2B5EF4-FFF2-40B4-BE49-F238E27FC236}">
                <a16:creationId xmlns:a16="http://schemas.microsoft.com/office/drawing/2014/main" id="{4108746F-670F-4BD7-8579-408E9161A0E8}"/>
              </a:ext>
            </a:extLst>
          </p:cNvPr>
          <p:cNvSpPr txBox="1"/>
          <p:nvPr/>
        </p:nvSpPr>
        <p:spPr>
          <a:xfrm>
            <a:off x="4012416" y="1625406"/>
            <a:ext cx="1828592" cy="830997"/>
          </a:xfrm>
          <a:prstGeom prst="rect">
            <a:avLst/>
          </a:prstGeom>
          <a:noFill/>
        </p:spPr>
        <p:txBody>
          <a:bodyPr wrap="square" rtlCol="0">
            <a:spAutoFit/>
          </a:bodyPr>
          <a:lstStyle/>
          <a:p>
            <a:r>
              <a:rPr lang="fi-FI" sz="2400" dirty="0"/>
              <a:t> pressande/</a:t>
            </a:r>
          </a:p>
          <a:p>
            <a:r>
              <a:rPr lang="fi-FI" sz="2400" dirty="0"/>
              <a:t> tryckande</a:t>
            </a:r>
            <a:endParaRPr lang="fi-FI" sz="3600" dirty="0"/>
          </a:p>
        </p:txBody>
      </p:sp>
      <p:sp>
        <p:nvSpPr>
          <p:cNvPr id="38" name="Tekstiruutu 37">
            <a:extLst>
              <a:ext uri="{FF2B5EF4-FFF2-40B4-BE49-F238E27FC236}">
                <a16:creationId xmlns:a16="http://schemas.microsoft.com/office/drawing/2014/main" id="{7F9BACA1-9A72-4298-8D1A-73497E4951E3}"/>
              </a:ext>
            </a:extLst>
          </p:cNvPr>
          <p:cNvSpPr txBox="1"/>
          <p:nvPr/>
        </p:nvSpPr>
        <p:spPr>
          <a:xfrm>
            <a:off x="1382202" y="2671740"/>
            <a:ext cx="1828592" cy="461665"/>
          </a:xfrm>
          <a:prstGeom prst="rect">
            <a:avLst/>
          </a:prstGeom>
          <a:noFill/>
        </p:spPr>
        <p:txBody>
          <a:bodyPr wrap="square" rtlCol="0">
            <a:spAutoFit/>
          </a:bodyPr>
          <a:lstStyle/>
          <a:p>
            <a:pPr algn="ctr"/>
            <a:r>
              <a:rPr lang="fi-FI" sz="2400" dirty="0"/>
              <a:t>pulserande</a:t>
            </a:r>
            <a:endParaRPr lang="fi-FI" sz="3600" dirty="0"/>
          </a:p>
        </p:txBody>
      </p:sp>
      <p:sp>
        <p:nvSpPr>
          <p:cNvPr id="40" name="Suorakulmio 39">
            <a:extLst>
              <a:ext uri="{FF2B5EF4-FFF2-40B4-BE49-F238E27FC236}">
                <a16:creationId xmlns:a16="http://schemas.microsoft.com/office/drawing/2014/main" id="{DC201633-29CE-46DE-805A-1A6BDB5B6CAC}"/>
              </a:ext>
            </a:extLst>
          </p:cNvPr>
          <p:cNvSpPr/>
          <p:nvPr/>
        </p:nvSpPr>
        <p:spPr>
          <a:xfrm>
            <a:off x="-1" y="9412822"/>
            <a:ext cx="6021573" cy="461665"/>
          </a:xfrm>
          <a:prstGeom prst="rect">
            <a:avLst/>
          </a:prstGeom>
        </p:spPr>
        <p:txBody>
          <a:bodyPr wrap="square">
            <a:spAutoFit/>
          </a:bodyPr>
          <a:lstStyle/>
          <a:p>
            <a:r>
              <a:rPr lang="fi-FI" sz="1200" dirty="0"/>
              <a:t>Planering: </a:t>
            </a:r>
            <a:r>
              <a:rPr lang="fi-FI" sz="1200" dirty="0">
                <a:hlinkClick r:id="rId11"/>
              </a:rPr>
              <a:t>https://www.kehitysvammaliitto.fi/tikoteekki/</a:t>
            </a:r>
            <a:r>
              <a:rPr lang="fi-FI" sz="1200" dirty="0"/>
              <a:t>, Bilder: </a:t>
            </a:r>
            <a:r>
              <a:rPr lang="sv-FI" sz="1200" dirty="0">
                <a:hlinkClick r:id="rId12" action="ppaction://hlinkfile"/>
              </a:rPr>
              <a:t>bildbank.papunet.net</a:t>
            </a:r>
            <a:r>
              <a:rPr lang="sv-FI" sz="1200" dirty="0"/>
              <a:t>, </a:t>
            </a:r>
          </a:p>
          <a:p>
            <a:r>
              <a:rPr lang="fi-FI" sz="1200" dirty="0"/>
              <a:t>Källa: </a:t>
            </a:r>
            <a:r>
              <a:rPr lang="fi-FI" sz="1200" dirty="0">
                <a:hlinkClick r:id="rId13"/>
              </a:rPr>
              <a:t>http://papunet.net/svenska/material/kommunikationsmappar-och-pass</a:t>
            </a:r>
            <a:endParaRPr lang="fi-FI" sz="1200" dirty="0"/>
          </a:p>
        </p:txBody>
      </p:sp>
      <p:sp>
        <p:nvSpPr>
          <p:cNvPr id="43" name="Suorakulmio 42">
            <a:extLst>
              <a:ext uri="{FF2B5EF4-FFF2-40B4-BE49-F238E27FC236}">
                <a16:creationId xmlns:a16="http://schemas.microsoft.com/office/drawing/2014/main" id="{96A996BA-42CB-4C59-ACEE-C87712329991}"/>
              </a:ext>
            </a:extLst>
          </p:cNvPr>
          <p:cNvSpPr/>
          <p:nvPr/>
        </p:nvSpPr>
        <p:spPr>
          <a:xfrm>
            <a:off x="5972789" y="1133889"/>
            <a:ext cx="872836" cy="911535"/>
          </a:xfrm>
          <a:prstGeom prst="rect">
            <a:avLst/>
          </a:prstGeom>
          <a:solidFill>
            <a:schemeClr val="accent4">
              <a:lumMod val="60000"/>
              <a:lumOff val="4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4" name="Tekstiruutu 43">
            <a:extLst>
              <a:ext uri="{FF2B5EF4-FFF2-40B4-BE49-F238E27FC236}">
                <a16:creationId xmlns:a16="http://schemas.microsoft.com/office/drawing/2014/main" id="{06D4F2F6-EB97-431D-8665-A7EDA7DB8488}"/>
              </a:ext>
            </a:extLst>
          </p:cNvPr>
          <p:cNvSpPr txBox="1"/>
          <p:nvPr/>
        </p:nvSpPr>
        <p:spPr>
          <a:xfrm>
            <a:off x="110840" y="8425935"/>
            <a:ext cx="1451281" cy="900546"/>
          </a:xfrm>
          <a:prstGeom prst="rect">
            <a:avLst/>
          </a:prstGeom>
          <a:solidFill>
            <a:schemeClr val="accent6">
              <a:lumMod val="75000"/>
            </a:schemeClr>
          </a:solidFill>
          <a:ln w="3175">
            <a:solidFill>
              <a:schemeClr val="bg1">
                <a:lumMod val="50000"/>
              </a:schemeClr>
            </a:solidFill>
          </a:ln>
        </p:spPr>
        <p:txBody>
          <a:bodyPr wrap="square" rtlCol="0">
            <a:spAutoFit/>
          </a:bodyPr>
          <a:lstStyle/>
          <a:p>
            <a:endParaRPr lang="fi-FI" dirty="0"/>
          </a:p>
        </p:txBody>
      </p:sp>
      <p:sp>
        <p:nvSpPr>
          <p:cNvPr id="45" name="Tekstiruutu 44">
            <a:extLst>
              <a:ext uri="{FF2B5EF4-FFF2-40B4-BE49-F238E27FC236}">
                <a16:creationId xmlns:a16="http://schemas.microsoft.com/office/drawing/2014/main" id="{91769974-3787-4CA8-90CD-899E69E6174E}"/>
              </a:ext>
            </a:extLst>
          </p:cNvPr>
          <p:cNvSpPr txBox="1"/>
          <p:nvPr/>
        </p:nvSpPr>
        <p:spPr>
          <a:xfrm>
            <a:off x="4465393" y="8424925"/>
            <a:ext cx="1451281" cy="900546"/>
          </a:xfrm>
          <a:prstGeom prst="rect">
            <a:avLst/>
          </a:prstGeom>
          <a:solidFill>
            <a:srgbClr val="FF0000"/>
          </a:solidFill>
          <a:ln w="3175">
            <a:solidFill>
              <a:schemeClr val="bg1">
                <a:lumMod val="50000"/>
              </a:schemeClr>
            </a:solidFill>
          </a:ln>
        </p:spPr>
        <p:txBody>
          <a:bodyPr wrap="square" rtlCol="0">
            <a:spAutoFit/>
          </a:bodyPr>
          <a:lstStyle/>
          <a:p>
            <a:endParaRPr lang="fi-FI" dirty="0"/>
          </a:p>
        </p:txBody>
      </p:sp>
      <p:sp>
        <p:nvSpPr>
          <p:cNvPr id="46" name="Tekstiruutu 45">
            <a:extLst>
              <a:ext uri="{FF2B5EF4-FFF2-40B4-BE49-F238E27FC236}">
                <a16:creationId xmlns:a16="http://schemas.microsoft.com/office/drawing/2014/main" id="{4649895C-6E14-41B5-A829-25335F055198}"/>
              </a:ext>
            </a:extLst>
          </p:cNvPr>
          <p:cNvSpPr txBox="1"/>
          <p:nvPr/>
        </p:nvSpPr>
        <p:spPr>
          <a:xfrm>
            <a:off x="1737431" y="8428396"/>
            <a:ext cx="2552652"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47" name="Tekstiruutu 46">
            <a:extLst>
              <a:ext uri="{FF2B5EF4-FFF2-40B4-BE49-F238E27FC236}">
                <a16:creationId xmlns:a16="http://schemas.microsoft.com/office/drawing/2014/main" id="{A5FC4EFC-CBC6-4E73-9EC3-CC1A2034A60F}"/>
              </a:ext>
            </a:extLst>
          </p:cNvPr>
          <p:cNvSpPr txBox="1"/>
          <p:nvPr/>
        </p:nvSpPr>
        <p:spPr>
          <a:xfrm>
            <a:off x="84822" y="8550068"/>
            <a:ext cx="1477299" cy="646331"/>
          </a:xfrm>
          <a:prstGeom prst="rect">
            <a:avLst/>
          </a:prstGeom>
          <a:noFill/>
        </p:spPr>
        <p:txBody>
          <a:bodyPr wrap="square" rtlCol="0">
            <a:spAutoFit/>
          </a:bodyPr>
          <a:lstStyle/>
          <a:p>
            <a:pPr algn="ctr"/>
            <a:r>
              <a:rPr lang="fi-FI" sz="3600" dirty="0">
                <a:solidFill>
                  <a:schemeClr val="bg1"/>
                </a:solidFill>
              </a:rPr>
              <a:t>JA</a:t>
            </a:r>
          </a:p>
        </p:txBody>
      </p:sp>
      <p:sp>
        <p:nvSpPr>
          <p:cNvPr id="48" name="Tekstiruutu 47">
            <a:extLst>
              <a:ext uri="{FF2B5EF4-FFF2-40B4-BE49-F238E27FC236}">
                <a16:creationId xmlns:a16="http://schemas.microsoft.com/office/drawing/2014/main" id="{F4104954-511F-43B5-A683-95DD8F255500}"/>
              </a:ext>
            </a:extLst>
          </p:cNvPr>
          <p:cNvSpPr txBox="1"/>
          <p:nvPr/>
        </p:nvSpPr>
        <p:spPr>
          <a:xfrm>
            <a:off x="4438465" y="8570536"/>
            <a:ext cx="1477299" cy="646331"/>
          </a:xfrm>
          <a:prstGeom prst="rect">
            <a:avLst/>
          </a:prstGeom>
          <a:noFill/>
        </p:spPr>
        <p:txBody>
          <a:bodyPr wrap="square" rtlCol="0">
            <a:spAutoFit/>
          </a:bodyPr>
          <a:lstStyle/>
          <a:p>
            <a:pPr algn="ctr"/>
            <a:r>
              <a:rPr lang="fi-FI" sz="3600" dirty="0">
                <a:solidFill>
                  <a:schemeClr val="bg1"/>
                </a:solidFill>
              </a:rPr>
              <a:t>NEJ</a:t>
            </a:r>
          </a:p>
        </p:txBody>
      </p:sp>
      <p:sp>
        <p:nvSpPr>
          <p:cNvPr id="49" name="Tekstiruutu 48">
            <a:extLst>
              <a:ext uri="{FF2B5EF4-FFF2-40B4-BE49-F238E27FC236}">
                <a16:creationId xmlns:a16="http://schemas.microsoft.com/office/drawing/2014/main" id="{6DB2021A-DBB9-4A7D-871D-23F65F430C9E}"/>
              </a:ext>
            </a:extLst>
          </p:cNvPr>
          <p:cNvSpPr txBox="1"/>
          <p:nvPr/>
        </p:nvSpPr>
        <p:spPr>
          <a:xfrm>
            <a:off x="1760990" y="8619343"/>
            <a:ext cx="2553562" cy="523220"/>
          </a:xfrm>
          <a:prstGeom prst="rect">
            <a:avLst/>
          </a:prstGeom>
          <a:noFill/>
        </p:spPr>
        <p:txBody>
          <a:bodyPr wrap="square" rtlCol="0">
            <a:spAutoFit/>
          </a:bodyPr>
          <a:lstStyle/>
          <a:p>
            <a:pPr algn="ctr"/>
            <a:r>
              <a:rPr lang="fi-FI" sz="2800" dirty="0"/>
              <a:t>NÅGOT ANNAT</a:t>
            </a:r>
          </a:p>
        </p:txBody>
      </p:sp>
    </p:spTree>
    <p:extLst>
      <p:ext uri="{BB962C8B-B14F-4D97-AF65-F5344CB8AC3E}">
        <p14:creationId xmlns:p14="http://schemas.microsoft.com/office/powerpoint/2010/main" val="224067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0E1294BD-FA3D-45A3-A9CB-C9E624DE451B}"/>
              </a:ext>
            </a:extLst>
          </p:cNvPr>
          <p:cNvSpPr txBox="1"/>
          <p:nvPr/>
        </p:nvSpPr>
        <p:spPr>
          <a:xfrm>
            <a:off x="581888" y="482044"/>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6" name="Tekstiruutu 5">
            <a:extLst>
              <a:ext uri="{FF2B5EF4-FFF2-40B4-BE49-F238E27FC236}">
                <a16:creationId xmlns:a16="http://schemas.microsoft.com/office/drawing/2014/main" id="{4E67E378-E224-4F59-A625-A0B9D81F460A}"/>
              </a:ext>
            </a:extLst>
          </p:cNvPr>
          <p:cNvSpPr txBox="1"/>
          <p:nvPr/>
        </p:nvSpPr>
        <p:spPr>
          <a:xfrm>
            <a:off x="0" y="11733"/>
            <a:ext cx="5973336" cy="461665"/>
          </a:xfrm>
          <a:prstGeom prst="rect">
            <a:avLst/>
          </a:prstGeom>
          <a:solidFill>
            <a:schemeClr val="accent4">
              <a:lumMod val="60000"/>
              <a:lumOff val="40000"/>
            </a:schemeClr>
          </a:solidFill>
        </p:spPr>
        <p:txBody>
          <a:bodyPr wrap="square" rtlCol="0">
            <a:spAutoFit/>
          </a:bodyPr>
          <a:lstStyle/>
          <a:p>
            <a:pPr algn="ctr"/>
            <a:r>
              <a:rPr lang="fi-FI" sz="2400" b="1" dirty="0"/>
              <a:t>JAG BEHÖVER NÅGOT</a:t>
            </a:r>
          </a:p>
        </p:txBody>
      </p:sp>
      <p:sp>
        <p:nvSpPr>
          <p:cNvPr id="8" name="Tekstiruutu 7">
            <a:extLst>
              <a:ext uri="{FF2B5EF4-FFF2-40B4-BE49-F238E27FC236}">
                <a16:creationId xmlns:a16="http://schemas.microsoft.com/office/drawing/2014/main" id="{266BEDF8-6CE2-475D-8A81-AAABF378A753}"/>
              </a:ext>
            </a:extLst>
          </p:cNvPr>
          <p:cNvSpPr txBox="1"/>
          <p:nvPr/>
        </p:nvSpPr>
        <p:spPr>
          <a:xfrm>
            <a:off x="581888" y="1490319"/>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9" name="Tekstiruutu 8">
            <a:extLst>
              <a:ext uri="{FF2B5EF4-FFF2-40B4-BE49-F238E27FC236}">
                <a16:creationId xmlns:a16="http://schemas.microsoft.com/office/drawing/2014/main" id="{AC5DAB54-EC49-477C-82E4-2FABD4BAEC62}"/>
              </a:ext>
            </a:extLst>
          </p:cNvPr>
          <p:cNvSpPr txBox="1"/>
          <p:nvPr/>
        </p:nvSpPr>
        <p:spPr>
          <a:xfrm>
            <a:off x="581888" y="2498594"/>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0" name="Tekstiruutu 9">
            <a:extLst>
              <a:ext uri="{FF2B5EF4-FFF2-40B4-BE49-F238E27FC236}">
                <a16:creationId xmlns:a16="http://schemas.microsoft.com/office/drawing/2014/main" id="{4B5B6693-ADCD-4DAE-836B-E68DEA182571}"/>
              </a:ext>
            </a:extLst>
          </p:cNvPr>
          <p:cNvSpPr txBox="1"/>
          <p:nvPr/>
        </p:nvSpPr>
        <p:spPr>
          <a:xfrm>
            <a:off x="581888" y="5523419"/>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1" name="Tekstiruutu 10">
            <a:extLst>
              <a:ext uri="{FF2B5EF4-FFF2-40B4-BE49-F238E27FC236}">
                <a16:creationId xmlns:a16="http://schemas.microsoft.com/office/drawing/2014/main" id="{10D40F76-5149-4246-96D6-D7D0CC20150F}"/>
              </a:ext>
            </a:extLst>
          </p:cNvPr>
          <p:cNvSpPr txBox="1"/>
          <p:nvPr/>
        </p:nvSpPr>
        <p:spPr>
          <a:xfrm>
            <a:off x="581888" y="3506869"/>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2" name="Tekstiruutu 11">
            <a:extLst>
              <a:ext uri="{FF2B5EF4-FFF2-40B4-BE49-F238E27FC236}">
                <a16:creationId xmlns:a16="http://schemas.microsoft.com/office/drawing/2014/main" id="{1356F836-5006-420F-B74D-532ABC12DD1B}"/>
              </a:ext>
            </a:extLst>
          </p:cNvPr>
          <p:cNvSpPr txBox="1"/>
          <p:nvPr/>
        </p:nvSpPr>
        <p:spPr>
          <a:xfrm>
            <a:off x="581888" y="4515144"/>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3" name="Tekstiruutu 12">
            <a:extLst>
              <a:ext uri="{FF2B5EF4-FFF2-40B4-BE49-F238E27FC236}">
                <a16:creationId xmlns:a16="http://schemas.microsoft.com/office/drawing/2014/main" id="{68626B85-FF8C-4D76-BDE3-34A990F51883}"/>
              </a:ext>
            </a:extLst>
          </p:cNvPr>
          <p:cNvSpPr txBox="1"/>
          <p:nvPr/>
        </p:nvSpPr>
        <p:spPr>
          <a:xfrm>
            <a:off x="581888" y="6531694"/>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4" name="Tekstiruutu 13">
            <a:extLst>
              <a:ext uri="{FF2B5EF4-FFF2-40B4-BE49-F238E27FC236}">
                <a16:creationId xmlns:a16="http://schemas.microsoft.com/office/drawing/2014/main" id="{B2443696-FE99-40C2-B15C-DD90F69F616C}"/>
              </a:ext>
            </a:extLst>
          </p:cNvPr>
          <p:cNvSpPr txBox="1"/>
          <p:nvPr/>
        </p:nvSpPr>
        <p:spPr>
          <a:xfrm>
            <a:off x="581888" y="7539969"/>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6" name="Tekstiruutu 15">
            <a:extLst>
              <a:ext uri="{FF2B5EF4-FFF2-40B4-BE49-F238E27FC236}">
                <a16:creationId xmlns:a16="http://schemas.microsoft.com/office/drawing/2014/main" id="{88B6A3EF-5A84-4B1B-AEF2-77B89FB030D8}"/>
              </a:ext>
            </a:extLst>
          </p:cNvPr>
          <p:cNvSpPr txBox="1"/>
          <p:nvPr/>
        </p:nvSpPr>
        <p:spPr>
          <a:xfrm>
            <a:off x="1077507" y="699183"/>
            <a:ext cx="4328903" cy="523220"/>
          </a:xfrm>
          <a:prstGeom prst="rect">
            <a:avLst/>
          </a:prstGeom>
          <a:noFill/>
        </p:spPr>
        <p:txBody>
          <a:bodyPr wrap="square" rtlCol="0">
            <a:spAutoFit/>
          </a:bodyPr>
          <a:lstStyle/>
          <a:p>
            <a:pPr algn="ctr"/>
            <a:r>
              <a:rPr lang="fi-FI" sz="2800" dirty="0"/>
              <a:t>JAG ÄR HUNGRIG/TÖRSTIG</a:t>
            </a:r>
          </a:p>
        </p:txBody>
      </p:sp>
      <p:sp>
        <p:nvSpPr>
          <p:cNvPr id="18" name="Tekstiruutu 17">
            <a:extLst>
              <a:ext uri="{FF2B5EF4-FFF2-40B4-BE49-F238E27FC236}">
                <a16:creationId xmlns:a16="http://schemas.microsoft.com/office/drawing/2014/main" id="{3C5432E3-952B-4EF5-9706-4696E3747BE5}"/>
              </a:ext>
            </a:extLst>
          </p:cNvPr>
          <p:cNvSpPr txBox="1"/>
          <p:nvPr/>
        </p:nvSpPr>
        <p:spPr>
          <a:xfrm>
            <a:off x="1593275" y="3670616"/>
            <a:ext cx="4328901" cy="523220"/>
          </a:xfrm>
          <a:prstGeom prst="rect">
            <a:avLst/>
          </a:prstGeom>
          <a:noFill/>
        </p:spPr>
        <p:txBody>
          <a:bodyPr wrap="square" rtlCol="0">
            <a:spAutoFit/>
          </a:bodyPr>
          <a:lstStyle/>
          <a:p>
            <a:pPr algn="ctr"/>
            <a:r>
              <a:rPr lang="fi-FI" sz="2800" dirty="0"/>
              <a:t>BYT KANAL</a:t>
            </a:r>
          </a:p>
        </p:txBody>
      </p:sp>
      <p:sp>
        <p:nvSpPr>
          <p:cNvPr id="19" name="Tekstiruutu 18">
            <a:extLst>
              <a:ext uri="{FF2B5EF4-FFF2-40B4-BE49-F238E27FC236}">
                <a16:creationId xmlns:a16="http://schemas.microsoft.com/office/drawing/2014/main" id="{3A45D681-B061-4A19-927C-A0CAAF8F202E}"/>
              </a:ext>
            </a:extLst>
          </p:cNvPr>
          <p:cNvSpPr txBox="1"/>
          <p:nvPr/>
        </p:nvSpPr>
        <p:spPr>
          <a:xfrm>
            <a:off x="1044534" y="1696568"/>
            <a:ext cx="4354230" cy="523220"/>
          </a:xfrm>
          <a:prstGeom prst="rect">
            <a:avLst/>
          </a:prstGeom>
          <a:noFill/>
        </p:spPr>
        <p:txBody>
          <a:bodyPr wrap="square" rtlCol="0">
            <a:spAutoFit/>
          </a:bodyPr>
          <a:lstStyle/>
          <a:p>
            <a:pPr algn="ctr"/>
            <a:r>
              <a:rPr lang="fi-FI" sz="2800" dirty="0"/>
              <a:t>JAG HAR VARMT/KALLT</a:t>
            </a:r>
          </a:p>
        </p:txBody>
      </p:sp>
      <p:sp>
        <p:nvSpPr>
          <p:cNvPr id="21" name="Tekstiruutu 20">
            <a:extLst>
              <a:ext uri="{FF2B5EF4-FFF2-40B4-BE49-F238E27FC236}">
                <a16:creationId xmlns:a16="http://schemas.microsoft.com/office/drawing/2014/main" id="{C1A85063-49A4-4842-9062-42FFAF938996}"/>
              </a:ext>
            </a:extLst>
          </p:cNvPr>
          <p:cNvSpPr txBox="1"/>
          <p:nvPr/>
        </p:nvSpPr>
        <p:spPr>
          <a:xfrm>
            <a:off x="1357379" y="4727086"/>
            <a:ext cx="4585378" cy="523220"/>
          </a:xfrm>
          <a:prstGeom prst="rect">
            <a:avLst/>
          </a:prstGeom>
          <a:noFill/>
        </p:spPr>
        <p:txBody>
          <a:bodyPr wrap="square" rtlCol="0">
            <a:spAutoFit/>
          </a:bodyPr>
          <a:lstStyle/>
          <a:p>
            <a:pPr algn="ctr"/>
            <a:r>
              <a:rPr lang="sv-SE" sz="2800" dirty="0"/>
              <a:t>JAG VILL LYSSNA PÅ RADIO</a:t>
            </a:r>
            <a:endParaRPr lang="fi-FI" sz="2800" dirty="0"/>
          </a:p>
        </p:txBody>
      </p:sp>
      <p:sp>
        <p:nvSpPr>
          <p:cNvPr id="22" name="Tekstiruutu 21">
            <a:extLst>
              <a:ext uri="{FF2B5EF4-FFF2-40B4-BE49-F238E27FC236}">
                <a16:creationId xmlns:a16="http://schemas.microsoft.com/office/drawing/2014/main" id="{2EAFDD3D-86A5-47C0-8E49-B8FFE3D992EF}"/>
              </a:ext>
            </a:extLst>
          </p:cNvPr>
          <p:cNvSpPr txBox="1"/>
          <p:nvPr/>
        </p:nvSpPr>
        <p:spPr>
          <a:xfrm>
            <a:off x="1316658" y="2661844"/>
            <a:ext cx="4609832" cy="523220"/>
          </a:xfrm>
          <a:prstGeom prst="rect">
            <a:avLst/>
          </a:prstGeom>
          <a:noFill/>
        </p:spPr>
        <p:txBody>
          <a:bodyPr wrap="square" rtlCol="0">
            <a:spAutoFit/>
          </a:bodyPr>
          <a:lstStyle/>
          <a:p>
            <a:pPr algn="ctr"/>
            <a:r>
              <a:rPr lang="sv-SE" sz="2800" dirty="0"/>
              <a:t>JAG VILL TITTA PÅ TV</a:t>
            </a:r>
            <a:endParaRPr lang="fi-FI" sz="2800" dirty="0"/>
          </a:p>
        </p:txBody>
      </p:sp>
      <p:sp>
        <p:nvSpPr>
          <p:cNvPr id="23" name="Tekstiruutu 22">
            <a:extLst>
              <a:ext uri="{FF2B5EF4-FFF2-40B4-BE49-F238E27FC236}">
                <a16:creationId xmlns:a16="http://schemas.microsoft.com/office/drawing/2014/main" id="{5C8E5995-96AF-4C30-83F4-C10F9B400FDB}"/>
              </a:ext>
            </a:extLst>
          </p:cNvPr>
          <p:cNvSpPr txBox="1"/>
          <p:nvPr/>
        </p:nvSpPr>
        <p:spPr>
          <a:xfrm>
            <a:off x="1248933" y="5550698"/>
            <a:ext cx="4696693" cy="954107"/>
          </a:xfrm>
          <a:prstGeom prst="rect">
            <a:avLst/>
          </a:prstGeom>
          <a:noFill/>
        </p:spPr>
        <p:txBody>
          <a:bodyPr wrap="square" rtlCol="0">
            <a:spAutoFit/>
          </a:bodyPr>
          <a:lstStyle/>
          <a:p>
            <a:pPr algn="ctr"/>
            <a:r>
              <a:rPr lang="fi-FI" sz="2800" dirty="0"/>
              <a:t>SÄTT VOLYMEN</a:t>
            </a:r>
          </a:p>
          <a:p>
            <a:pPr algn="ctr"/>
            <a:r>
              <a:rPr lang="fi-FI" sz="2800" dirty="0"/>
              <a:t>HÅRDARE/SAKTARE</a:t>
            </a:r>
          </a:p>
        </p:txBody>
      </p:sp>
      <p:sp>
        <p:nvSpPr>
          <p:cNvPr id="24" name="Tekstiruutu 23">
            <a:extLst>
              <a:ext uri="{FF2B5EF4-FFF2-40B4-BE49-F238E27FC236}">
                <a16:creationId xmlns:a16="http://schemas.microsoft.com/office/drawing/2014/main" id="{7D4DF3E1-5443-4BE3-8878-530CDF25A1DA}"/>
              </a:ext>
            </a:extLst>
          </p:cNvPr>
          <p:cNvSpPr txBox="1"/>
          <p:nvPr/>
        </p:nvSpPr>
        <p:spPr>
          <a:xfrm>
            <a:off x="1046012" y="6585420"/>
            <a:ext cx="4883736" cy="954107"/>
          </a:xfrm>
          <a:prstGeom prst="rect">
            <a:avLst/>
          </a:prstGeom>
          <a:noFill/>
        </p:spPr>
        <p:txBody>
          <a:bodyPr wrap="square" rtlCol="0">
            <a:spAutoFit/>
          </a:bodyPr>
          <a:lstStyle/>
          <a:p>
            <a:pPr algn="ctr"/>
            <a:r>
              <a:rPr lang="fi-FI" sz="2800" dirty="0"/>
              <a:t>STÄNG LAMPAN/</a:t>
            </a:r>
          </a:p>
          <a:p>
            <a:pPr algn="ctr"/>
            <a:r>
              <a:rPr lang="fi-FI" sz="2800" dirty="0"/>
              <a:t>SÄTT PÅ LAMPAN</a:t>
            </a:r>
            <a:endParaRPr lang="fi-FI" sz="4000" dirty="0"/>
          </a:p>
        </p:txBody>
      </p:sp>
      <p:pic>
        <p:nvPicPr>
          <p:cNvPr id="25" name="Kuva 24">
            <a:extLst>
              <a:ext uri="{FF2B5EF4-FFF2-40B4-BE49-F238E27FC236}">
                <a16:creationId xmlns:a16="http://schemas.microsoft.com/office/drawing/2014/main" id="{5A6684A2-D5D0-4FA5-A804-E4DFD2DE9954}"/>
              </a:ext>
            </a:extLst>
          </p:cNvPr>
          <p:cNvPicPr>
            <a:picLocks noChangeAspect="1"/>
          </p:cNvPicPr>
          <p:nvPr/>
        </p:nvPicPr>
        <p:blipFill>
          <a:blip r:embed="rId2"/>
          <a:stretch>
            <a:fillRect/>
          </a:stretch>
        </p:blipFill>
        <p:spPr>
          <a:xfrm>
            <a:off x="621597" y="598130"/>
            <a:ext cx="673221" cy="696435"/>
          </a:xfrm>
          <a:prstGeom prst="rect">
            <a:avLst/>
          </a:prstGeom>
        </p:spPr>
      </p:pic>
      <p:pic>
        <p:nvPicPr>
          <p:cNvPr id="26" name="Kuva 25">
            <a:extLst>
              <a:ext uri="{FF2B5EF4-FFF2-40B4-BE49-F238E27FC236}">
                <a16:creationId xmlns:a16="http://schemas.microsoft.com/office/drawing/2014/main" id="{DA855F2B-99E1-4453-A647-9ED8E754A943}"/>
              </a:ext>
            </a:extLst>
          </p:cNvPr>
          <p:cNvPicPr>
            <a:picLocks noChangeAspect="1"/>
          </p:cNvPicPr>
          <p:nvPr/>
        </p:nvPicPr>
        <p:blipFill>
          <a:blip r:embed="rId3"/>
          <a:stretch>
            <a:fillRect/>
          </a:stretch>
        </p:blipFill>
        <p:spPr>
          <a:xfrm>
            <a:off x="5220578" y="573994"/>
            <a:ext cx="701598" cy="665702"/>
          </a:xfrm>
          <a:prstGeom prst="rect">
            <a:avLst/>
          </a:prstGeom>
        </p:spPr>
      </p:pic>
      <p:pic>
        <p:nvPicPr>
          <p:cNvPr id="28" name="Kuva 27">
            <a:extLst>
              <a:ext uri="{FF2B5EF4-FFF2-40B4-BE49-F238E27FC236}">
                <a16:creationId xmlns:a16="http://schemas.microsoft.com/office/drawing/2014/main" id="{692D5531-2434-435F-AF5B-7031039CF7E0}"/>
              </a:ext>
            </a:extLst>
          </p:cNvPr>
          <p:cNvPicPr>
            <a:picLocks noChangeAspect="1"/>
          </p:cNvPicPr>
          <p:nvPr/>
        </p:nvPicPr>
        <p:blipFill>
          <a:blip r:embed="rId4"/>
          <a:stretch>
            <a:fillRect/>
          </a:stretch>
        </p:blipFill>
        <p:spPr>
          <a:xfrm>
            <a:off x="635449" y="1602980"/>
            <a:ext cx="703801" cy="648648"/>
          </a:xfrm>
          <a:prstGeom prst="rect">
            <a:avLst/>
          </a:prstGeom>
        </p:spPr>
      </p:pic>
      <p:pic>
        <p:nvPicPr>
          <p:cNvPr id="29" name="Kuva 28">
            <a:extLst>
              <a:ext uri="{FF2B5EF4-FFF2-40B4-BE49-F238E27FC236}">
                <a16:creationId xmlns:a16="http://schemas.microsoft.com/office/drawing/2014/main" id="{A37EF64C-120F-4A80-9C65-9B1D8BAE3AA0}"/>
              </a:ext>
            </a:extLst>
          </p:cNvPr>
          <p:cNvPicPr>
            <a:picLocks noChangeAspect="1"/>
          </p:cNvPicPr>
          <p:nvPr/>
        </p:nvPicPr>
        <p:blipFill>
          <a:blip r:embed="rId5"/>
          <a:stretch>
            <a:fillRect/>
          </a:stretch>
        </p:blipFill>
        <p:spPr>
          <a:xfrm>
            <a:off x="5205571" y="1564363"/>
            <a:ext cx="707064" cy="761453"/>
          </a:xfrm>
          <a:prstGeom prst="rect">
            <a:avLst/>
          </a:prstGeom>
        </p:spPr>
      </p:pic>
      <p:pic>
        <p:nvPicPr>
          <p:cNvPr id="33" name="Kuva 32">
            <a:extLst>
              <a:ext uri="{FF2B5EF4-FFF2-40B4-BE49-F238E27FC236}">
                <a16:creationId xmlns:a16="http://schemas.microsoft.com/office/drawing/2014/main" id="{84AC083D-8989-4002-B638-802F73131145}"/>
              </a:ext>
            </a:extLst>
          </p:cNvPr>
          <p:cNvPicPr>
            <a:picLocks noChangeAspect="1"/>
          </p:cNvPicPr>
          <p:nvPr/>
        </p:nvPicPr>
        <p:blipFill>
          <a:blip r:embed="rId6"/>
          <a:stretch>
            <a:fillRect/>
          </a:stretch>
        </p:blipFill>
        <p:spPr>
          <a:xfrm>
            <a:off x="687172" y="5673225"/>
            <a:ext cx="809848" cy="588980"/>
          </a:xfrm>
          <a:prstGeom prst="rect">
            <a:avLst/>
          </a:prstGeom>
        </p:spPr>
      </p:pic>
      <p:pic>
        <p:nvPicPr>
          <p:cNvPr id="34" name="Kuva 33">
            <a:extLst>
              <a:ext uri="{FF2B5EF4-FFF2-40B4-BE49-F238E27FC236}">
                <a16:creationId xmlns:a16="http://schemas.microsoft.com/office/drawing/2014/main" id="{FBB4FE06-4D49-4942-9670-031F0462E241}"/>
              </a:ext>
            </a:extLst>
          </p:cNvPr>
          <p:cNvPicPr>
            <a:picLocks noChangeAspect="1"/>
          </p:cNvPicPr>
          <p:nvPr/>
        </p:nvPicPr>
        <p:blipFill>
          <a:blip r:embed="rId7"/>
          <a:stretch>
            <a:fillRect/>
          </a:stretch>
        </p:blipFill>
        <p:spPr>
          <a:xfrm>
            <a:off x="609594" y="6599467"/>
            <a:ext cx="578636" cy="799431"/>
          </a:xfrm>
          <a:prstGeom prst="rect">
            <a:avLst/>
          </a:prstGeom>
        </p:spPr>
      </p:pic>
      <p:pic>
        <p:nvPicPr>
          <p:cNvPr id="38" name="Kuva 37">
            <a:extLst>
              <a:ext uri="{FF2B5EF4-FFF2-40B4-BE49-F238E27FC236}">
                <a16:creationId xmlns:a16="http://schemas.microsoft.com/office/drawing/2014/main" id="{3BDDBA7C-C188-4807-B4C2-5CF8EAA68EF0}"/>
              </a:ext>
            </a:extLst>
          </p:cNvPr>
          <p:cNvPicPr>
            <a:picLocks noChangeAspect="1"/>
          </p:cNvPicPr>
          <p:nvPr/>
        </p:nvPicPr>
        <p:blipFill>
          <a:blip r:embed="rId8"/>
          <a:stretch>
            <a:fillRect/>
          </a:stretch>
        </p:blipFill>
        <p:spPr>
          <a:xfrm>
            <a:off x="636003" y="2595473"/>
            <a:ext cx="712882" cy="699861"/>
          </a:xfrm>
          <a:prstGeom prst="rect">
            <a:avLst/>
          </a:prstGeom>
        </p:spPr>
      </p:pic>
      <p:pic>
        <p:nvPicPr>
          <p:cNvPr id="40" name="Kuva 39">
            <a:extLst>
              <a:ext uri="{FF2B5EF4-FFF2-40B4-BE49-F238E27FC236}">
                <a16:creationId xmlns:a16="http://schemas.microsoft.com/office/drawing/2014/main" id="{F138136D-94EA-4338-A74C-CBAA70D9FFBA}"/>
              </a:ext>
            </a:extLst>
          </p:cNvPr>
          <p:cNvPicPr>
            <a:picLocks noChangeAspect="1"/>
          </p:cNvPicPr>
          <p:nvPr/>
        </p:nvPicPr>
        <p:blipFill>
          <a:blip r:embed="rId9"/>
          <a:stretch>
            <a:fillRect/>
          </a:stretch>
        </p:blipFill>
        <p:spPr>
          <a:xfrm>
            <a:off x="667580" y="3545911"/>
            <a:ext cx="816808" cy="828152"/>
          </a:xfrm>
          <a:prstGeom prst="rect">
            <a:avLst/>
          </a:prstGeom>
        </p:spPr>
      </p:pic>
      <p:pic>
        <p:nvPicPr>
          <p:cNvPr id="41" name="Kuva 40">
            <a:extLst>
              <a:ext uri="{FF2B5EF4-FFF2-40B4-BE49-F238E27FC236}">
                <a16:creationId xmlns:a16="http://schemas.microsoft.com/office/drawing/2014/main" id="{5E059E82-EC7C-4974-8F23-B5601E2AC235}"/>
              </a:ext>
            </a:extLst>
          </p:cNvPr>
          <p:cNvPicPr>
            <a:picLocks noChangeAspect="1"/>
          </p:cNvPicPr>
          <p:nvPr/>
        </p:nvPicPr>
        <p:blipFill>
          <a:blip r:embed="rId10"/>
          <a:stretch>
            <a:fillRect/>
          </a:stretch>
        </p:blipFill>
        <p:spPr>
          <a:xfrm>
            <a:off x="687172" y="4616510"/>
            <a:ext cx="797216" cy="739386"/>
          </a:xfrm>
          <a:prstGeom prst="rect">
            <a:avLst/>
          </a:prstGeom>
        </p:spPr>
      </p:pic>
      <p:cxnSp>
        <p:nvCxnSpPr>
          <p:cNvPr id="31" name="Suora yhdysviiva 30">
            <a:extLst>
              <a:ext uri="{FF2B5EF4-FFF2-40B4-BE49-F238E27FC236}">
                <a16:creationId xmlns:a16="http://schemas.microsoft.com/office/drawing/2014/main" id="{AC57CAC9-58AA-45A7-8DE0-F5E0260189A0}"/>
              </a:ext>
            </a:extLst>
          </p:cNvPr>
          <p:cNvCxnSpPr/>
          <p:nvPr/>
        </p:nvCxnSpPr>
        <p:spPr>
          <a:xfrm>
            <a:off x="5985167" y="-2"/>
            <a:ext cx="10388" cy="10044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kstiruutu 1">
            <a:extLst>
              <a:ext uri="{FF2B5EF4-FFF2-40B4-BE49-F238E27FC236}">
                <a16:creationId xmlns:a16="http://schemas.microsoft.com/office/drawing/2014/main" id="{634579BA-B13D-4405-8A2B-F733CDAD51D1}"/>
              </a:ext>
            </a:extLst>
          </p:cNvPr>
          <p:cNvSpPr txBox="1"/>
          <p:nvPr/>
        </p:nvSpPr>
        <p:spPr>
          <a:xfrm>
            <a:off x="1348886" y="7743679"/>
            <a:ext cx="4553150" cy="523220"/>
          </a:xfrm>
          <a:prstGeom prst="rect">
            <a:avLst/>
          </a:prstGeom>
          <a:noFill/>
        </p:spPr>
        <p:txBody>
          <a:bodyPr wrap="square" rtlCol="0">
            <a:spAutoFit/>
          </a:bodyPr>
          <a:lstStyle/>
          <a:p>
            <a:pPr algn="ctr"/>
            <a:r>
              <a:rPr lang="fi-FI" sz="2800" dirty="0"/>
              <a:t>FÅR JAG MIN TELEFON</a:t>
            </a:r>
          </a:p>
        </p:txBody>
      </p:sp>
      <p:pic>
        <p:nvPicPr>
          <p:cNvPr id="3" name="Kuva 2">
            <a:extLst>
              <a:ext uri="{FF2B5EF4-FFF2-40B4-BE49-F238E27FC236}">
                <a16:creationId xmlns:a16="http://schemas.microsoft.com/office/drawing/2014/main" id="{CE230769-D9CA-4484-8113-A0E086033776}"/>
              </a:ext>
            </a:extLst>
          </p:cNvPr>
          <p:cNvPicPr>
            <a:picLocks noChangeAspect="1"/>
          </p:cNvPicPr>
          <p:nvPr/>
        </p:nvPicPr>
        <p:blipFill>
          <a:blip r:embed="rId11"/>
          <a:stretch>
            <a:fillRect/>
          </a:stretch>
        </p:blipFill>
        <p:spPr>
          <a:xfrm>
            <a:off x="621597" y="7593392"/>
            <a:ext cx="505499" cy="786755"/>
          </a:xfrm>
          <a:prstGeom prst="rect">
            <a:avLst/>
          </a:prstGeom>
        </p:spPr>
      </p:pic>
      <p:sp>
        <p:nvSpPr>
          <p:cNvPr id="37" name="Suorakulmio 36">
            <a:extLst>
              <a:ext uri="{FF2B5EF4-FFF2-40B4-BE49-F238E27FC236}">
                <a16:creationId xmlns:a16="http://schemas.microsoft.com/office/drawing/2014/main" id="{93DD4645-FCD0-4703-A912-A489F3CC7153}"/>
              </a:ext>
            </a:extLst>
          </p:cNvPr>
          <p:cNvSpPr/>
          <p:nvPr/>
        </p:nvSpPr>
        <p:spPr>
          <a:xfrm>
            <a:off x="-1" y="9412822"/>
            <a:ext cx="6021573" cy="461665"/>
          </a:xfrm>
          <a:prstGeom prst="rect">
            <a:avLst/>
          </a:prstGeom>
        </p:spPr>
        <p:txBody>
          <a:bodyPr wrap="square">
            <a:spAutoFit/>
          </a:bodyPr>
          <a:lstStyle/>
          <a:p>
            <a:r>
              <a:rPr lang="fi-FI" sz="1200" dirty="0"/>
              <a:t>Planering: </a:t>
            </a:r>
            <a:r>
              <a:rPr lang="fi-FI" sz="1200" dirty="0">
                <a:hlinkClick r:id="rId12"/>
              </a:rPr>
              <a:t>https://www.kehitysvammaliitto.fi/tikoteekki/</a:t>
            </a:r>
            <a:r>
              <a:rPr lang="fi-FI" sz="1200" dirty="0"/>
              <a:t>, Bilder: </a:t>
            </a:r>
            <a:r>
              <a:rPr lang="sv-FI" sz="1200" dirty="0">
                <a:hlinkClick r:id="rId13" action="ppaction://hlinkfile"/>
              </a:rPr>
              <a:t>bildbank.papunet.net</a:t>
            </a:r>
            <a:r>
              <a:rPr lang="sv-FI" sz="1200" dirty="0"/>
              <a:t>, </a:t>
            </a:r>
          </a:p>
          <a:p>
            <a:r>
              <a:rPr lang="fi-FI" sz="1200" dirty="0"/>
              <a:t>Källa: </a:t>
            </a:r>
            <a:r>
              <a:rPr lang="fi-FI" sz="1200" dirty="0">
                <a:hlinkClick r:id="rId14"/>
              </a:rPr>
              <a:t>http://papunet.net/svenska/material/kommunikationsmappar-och-pass</a:t>
            </a:r>
            <a:endParaRPr lang="fi-FI" sz="1200" dirty="0"/>
          </a:p>
        </p:txBody>
      </p:sp>
      <p:sp>
        <p:nvSpPr>
          <p:cNvPr id="39" name="Suorakulmio 38">
            <a:extLst>
              <a:ext uri="{FF2B5EF4-FFF2-40B4-BE49-F238E27FC236}">
                <a16:creationId xmlns:a16="http://schemas.microsoft.com/office/drawing/2014/main" id="{C672F96D-3FC8-4D66-92F5-5F8AD9CA1F7D}"/>
              </a:ext>
            </a:extLst>
          </p:cNvPr>
          <p:cNvSpPr/>
          <p:nvPr/>
        </p:nvSpPr>
        <p:spPr>
          <a:xfrm>
            <a:off x="5972789" y="2188414"/>
            <a:ext cx="872836" cy="911535"/>
          </a:xfrm>
          <a:prstGeom prst="rect">
            <a:avLst/>
          </a:prstGeom>
          <a:solidFill>
            <a:schemeClr val="accent3">
              <a:lumMod val="60000"/>
              <a:lumOff val="4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2" name="Tekstiruutu 41">
            <a:extLst>
              <a:ext uri="{FF2B5EF4-FFF2-40B4-BE49-F238E27FC236}">
                <a16:creationId xmlns:a16="http://schemas.microsoft.com/office/drawing/2014/main" id="{4539509A-602E-409D-8182-D6026C74FC44}"/>
              </a:ext>
            </a:extLst>
          </p:cNvPr>
          <p:cNvSpPr txBox="1"/>
          <p:nvPr/>
        </p:nvSpPr>
        <p:spPr>
          <a:xfrm>
            <a:off x="110840" y="8518079"/>
            <a:ext cx="1451281" cy="900546"/>
          </a:xfrm>
          <a:prstGeom prst="rect">
            <a:avLst/>
          </a:prstGeom>
          <a:solidFill>
            <a:schemeClr val="accent6">
              <a:lumMod val="75000"/>
            </a:schemeClr>
          </a:solidFill>
          <a:ln w="3175">
            <a:solidFill>
              <a:schemeClr val="bg1">
                <a:lumMod val="50000"/>
              </a:schemeClr>
            </a:solidFill>
          </a:ln>
        </p:spPr>
        <p:txBody>
          <a:bodyPr wrap="square" rtlCol="0">
            <a:spAutoFit/>
          </a:bodyPr>
          <a:lstStyle/>
          <a:p>
            <a:endParaRPr lang="fi-FI" dirty="0"/>
          </a:p>
        </p:txBody>
      </p:sp>
      <p:sp>
        <p:nvSpPr>
          <p:cNvPr id="43" name="Tekstiruutu 42">
            <a:extLst>
              <a:ext uri="{FF2B5EF4-FFF2-40B4-BE49-F238E27FC236}">
                <a16:creationId xmlns:a16="http://schemas.microsoft.com/office/drawing/2014/main" id="{CC1B032A-688D-4B52-BF48-EB2EE05935D2}"/>
              </a:ext>
            </a:extLst>
          </p:cNvPr>
          <p:cNvSpPr txBox="1"/>
          <p:nvPr/>
        </p:nvSpPr>
        <p:spPr>
          <a:xfrm>
            <a:off x="4465393" y="8517069"/>
            <a:ext cx="1451281" cy="900546"/>
          </a:xfrm>
          <a:prstGeom prst="rect">
            <a:avLst/>
          </a:prstGeom>
          <a:solidFill>
            <a:srgbClr val="FF0000"/>
          </a:solidFill>
          <a:ln w="3175">
            <a:solidFill>
              <a:schemeClr val="bg1">
                <a:lumMod val="50000"/>
              </a:schemeClr>
            </a:solidFill>
          </a:ln>
        </p:spPr>
        <p:txBody>
          <a:bodyPr wrap="square" rtlCol="0">
            <a:spAutoFit/>
          </a:bodyPr>
          <a:lstStyle/>
          <a:p>
            <a:endParaRPr lang="fi-FI" dirty="0"/>
          </a:p>
        </p:txBody>
      </p:sp>
      <p:sp>
        <p:nvSpPr>
          <p:cNvPr id="44" name="Tekstiruutu 43">
            <a:extLst>
              <a:ext uri="{FF2B5EF4-FFF2-40B4-BE49-F238E27FC236}">
                <a16:creationId xmlns:a16="http://schemas.microsoft.com/office/drawing/2014/main" id="{3F5CF8FB-8957-4810-84CA-6719DC4D51E2}"/>
              </a:ext>
            </a:extLst>
          </p:cNvPr>
          <p:cNvSpPr txBox="1"/>
          <p:nvPr/>
        </p:nvSpPr>
        <p:spPr>
          <a:xfrm>
            <a:off x="1737431" y="8520540"/>
            <a:ext cx="2552652"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45" name="Tekstiruutu 44">
            <a:extLst>
              <a:ext uri="{FF2B5EF4-FFF2-40B4-BE49-F238E27FC236}">
                <a16:creationId xmlns:a16="http://schemas.microsoft.com/office/drawing/2014/main" id="{FA8D38CB-FE35-4F3F-9700-C1F3563A411E}"/>
              </a:ext>
            </a:extLst>
          </p:cNvPr>
          <p:cNvSpPr txBox="1"/>
          <p:nvPr/>
        </p:nvSpPr>
        <p:spPr>
          <a:xfrm>
            <a:off x="84822" y="8642212"/>
            <a:ext cx="1477299" cy="646331"/>
          </a:xfrm>
          <a:prstGeom prst="rect">
            <a:avLst/>
          </a:prstGeom>
          <a:noFill/>
        </p:spPr>
        <p:txBody>
          <a:bodyPr wrap="square" rtlCol="0">
            <a:spAutoFit/>
          </a:bodyPr>
          <a:lstStyle/>
          <a:p>
            <a:pPr algn="ctr"/>
            <a:r>
              <a:rPr lang="fi-FI" sz="3600" dirty="0">
                <a:solidFill>
                  <a:schemeClr val="bg1"/>
                </a:solidFill>
              </a:rPr>
              <a:t>JA</a:t>
            </a:r>
          </a:p>
        </p:txBody>
      </p:sp>
      <p:sp>
        <p:nvSpPr>
          <p:cNvPr id="46" name="Tekstiruutu 45">
            <a:extLst>
              <a:ext uri="{FF2B5EF4-FFF2-40B4-BE49-F238E27FC236}">
                <a16:creationId xmlns:a16="http://schemas.microsoft.com/office/drawing/2014/main" id="{CC8B915D-EC56-4FEF-AD1B-7440300B8988}"/>
              </a:ext>
            </a:extLst>
          </p:cNvPr>
          <p:cNvSpPr txBox="1"/>
          <p:nvPr/>
        </p:nvSpPr>
        <p:spPr>
          <a:xfrm>
            <a:off x="4438465" y="8662680"/>
            <a:ext cx="1477299" cy="646331"/>
          </a:xfrm>
          <a:prstGeom prst="rect">
            <a:avLst/>
          </a:prstGeom>
          <a:noFill/>
        </p:spPr>
        <p:txBody>
          <a:bodyPr wrap="square" rtlCol="0">
            <a:spAutoFit/>
          </a:bodyPr>
          <a:lstStyle/>
          <a:p>
            <a:pPr algn="ctr"/>
            <a:r>
              <a:rPr lang="fi-FI" sz="3600" dirty="0">
                <a:solidFill>
                  <a:schemeClr val="bg1"/>
                </a:solidFill>
              </a:rPr>
              <a:t>NEJ</a:t>
            </a:r>
          </a:p>
        </p:txBody>
      </p:sp>
      <p:sp>
        <p:nvSpPr>
          <p:cNvPr id="47" name="Tekstiruutu 46">
            <a:extLst>
              <a:ext uri="{FF2B5EF4-FFF2-40B4-BE49-F238E27FC236}">
                <a16:creationId xmlns:a16="http://schemas.microsoft.com/office/drawing/2014/main" id="{AB1C5B9C-7D7F-4CDD-940B-F424D202DFAB}"/>
              </a:ext>
            </a:extLst>
          </p:cNvPr>
          <p:cNvSpPr txBox="1"/>
          <p:nvPr/>
        </p:nvSpPr>
        <p:spPr>
          <a:xfrm>
            <a:off x="1760990" y="8711487"/>
            <a:ext cx="2553562" cy="523220"/>
          </a:xfrm>
          <a:prstGeom prst="rect">
            <a:avLst/>
          </a:prstGeom>
          <a:noFill/>
        </p:spPr>
        <p:txBody>
          <a:bodyPr wrap="square" rtlCol="0">
            <a:spAutoFit/>
          </a:bodyPr>
          <a:lstStyle/>
          <a:p>
            <a:pPr algn="ctr"/>
            <a:r>
              <a:rPr lang="fi-FI" sz="2800" dirty="0"/>
              <a:t>NÅGOT ANNAT</a:t>
            </a:r>
          </a:p>
        </p:txBody>
      </p:sp>
    </p:spTree>
    <p:extLst>
      <p:ext uri="{BB962C8B-B14F-4D97-AF65-F5344CB8AC3E}">
        <p14:creationId xmlns:p14="http://schemas.microsoft.com/office/powerpoint/2010/main" val="369866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91562743-D141-4C2C-A197-F65B1908BC59}"/>
              </a:ext>
            </a:extLst>
          </p:cNvPr>
          <p:cNvSpPr txBox="1"/>
          <p:nvPr/>
        </p:nvSpPr>
        <p:spPr>
          <a:xfrm>
            <a:off x="581888" y="1521277"/>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3" name="Tekstiruutu 2">
            <a:extLst>
              <a:ext uri="{FF2B5EF4-FFF2-40B4-BE49-F238E27FC236}">
                <a16:creationId xmlns:a16="http://schemas.microsoft.com/office/drawing/2014/main" id="{D4E77567-46CA-4CAC-9E48-9E17DD530510}"/>
              </a:ext>
            </a:extLst>
          </p:cNvPr>
          <p:cNvSpPr txBox="1"/>
          <p:nvPr/>
        </p:nvSpPr>
        <p:spPr>
          <a:xfrm>
            <a:off x="581888" y="523609"/>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4" name="Tekstiruutu 3">
            <a:extLst>
              <a:ext uri="{FF2B5EF4-FFF2-40B4-BE49-F238E27FC236}">
                <a16:creationId xmlns:a16="http://schemas.microsoft.com/office/drawing/2014/main" id="{570E16E3-C7CE-471D-9228-473EFDD36CD6}"/>
              </a:ext>
            </a:extLst>
          </p:cNvPr>
          <p:cNvSpPr txBox="1"/>
          <p:nvPr/>
        </p:nvSpPr>
        <p:spPr>
          <a:xfrm>
            <a:off x="581888" y="2518945"/>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5" name="Tekstiruutu 4">
            <a:extLst>
              <a:ext uri="{FF2B5EF4-FFF2-40B4-BE49-F238E27FC236}">
                <a16:creationId xmlns:a16="http://schemas.microsoft.com/office/drawing/2014/main" id="{FFD7AA1C-7B0F-4D23-B9DD-665E5DC35861}"/>
              </a:ext>
            </a:extLst>
          </p:cNvPr>
          <p:cNvSpPr txBox="1"/>
          <p:nvPr/>
        </p:nvSpPr>
        <p:spPr>
          <a:xfrm>
            <a:off x="581888" y="4514281"/>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6" name="Tekstiruutu 5">
            <a:extLst>
              <a:ext uri="{FF2B5EF4-FFF2-40B4-BE49-F238E27FC236}">
                <a16:creationId xmlns:a16="http://schemas.microsoft.com/office/drawing/2014/main" id="{310BC579-23A0-43B0-B5BD-71BCBEA8B183}"/>
              </a:ext>
            </a:extLst>
          </p:cNvPr>
          <p:cNvSpPr txBox="1"/>
          <p:nvPr/>
        </p:nvSpPr>
        <p:spPr>
          <a:xfrm>
            <a:off x="581888" y="5511949"/>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7" name="Tekstiruutu 6">
            <a:extLst>
              <a:ext uri="{FF2B5EF4-FFF2-40B4-BE49-F238E27FC236}">
                <a16:creationId xmlns:a16="http://schemas.microsoft.com/office/drawing/2014/main" id="{3E56DCE2-039A-4DE0-9322-6BF56BB52A8A}"/>
              </a:ext>
            </a:extLst>
          </p:cNvPr>
          <p:cNvSpPr txBox="1"/>
          <p:nvPr/>
        </p:nvSpPr>
        <p:spPr>
          <a:xfrm>
            <a:off x="581888" y="6509617"/>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8" name="Tekstiruutu 7">
            <a:extLst>
              <a:ext uri="{FF2B5EF4-FFF2-40B4-BE49-F238E27FC236}">
                <a16:creationId xmlns:a16="http://schemas.microsoft.com/office/drawing/2014/main" id="{00367C2E-B1B6-4193-A736-BAC0905C3256}"/>
              </a:ext>
            </a:extLst>
          </p:cNvPr>
          <p:cNvSpPr txBox="1"/>
          <p:nvPr/>
        </p:nvSpPr>
        <p:spPr>
          <a:xfrm>
            <a:off x="581888" y="7507285"/>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0" name="Suorakulmio 9">
            <a:extLst>
              <a:ext uri="{FF2B5EF4-FFF2-40B4-BE49-F238E27FC236}">
                <a16:creationId xmlns:a16="http://schemas.microsoft.com/office/drawing/2014/main" id="{B5565048-ED67-45B7-903C-37B86A3F6B93}"/>
              </a:ext>
            </a:extLst>
          </p:cNvPr>
          <p:cNvSpPr/>
          <p:nvPr/>
        </p:nvSpPr>
        <p:spPr>
          <a:xfrm>
            <a:off x="0" y="15726"/>
            <a:ext cx="5985164" cy="461665"/>
          </a:xfrm>
          <a:prstGeom prst="rect">
            <a:avLst/>
          </a:prstGeom>
          <a:solidFill>
            <a:schemeClr val="accent3">
              <a:lumMod val="60000"/>
              <a:lumOff val="40000"/>
            </a:schemeClr>
          </a:solidFill>
        </p:spPr>
        <p:txBody>
          <a:bodyPr wrap="square">
            <a:spAutoFit/>
          </a:bodyPr>
          <a:lstStyle/>
          <a:p>
            <a:pPr algn="ctr"/>
            <a:r>
              <a:rPr lang="fi-FI" sz="2400" b="1" dirty="0"/>
              <a:t>JAG HAR EN FRÅGA</a:t>
            </a:r>
          </a:p>
        </p:txBody>
      </p:sp>
      <p:sp>
        <p:nvSpPr>
          <p:cNvPr id="11" name="Tekstiruutu 10">
            <a:extLst>
              <a:ext uri="{FF2B5EF4-FFF2-40B4-BE49-F238E27FC236}">
                <a16:creationId xmlns:a16="http://schemas.microsoft.com/office/drawing/2014/main" id="{F027520C-4710-4198-903C-0482EECE7E4A}"/>
              </a:ext>
            </a:extLst>
          </p:cNvPr>
          <p:cNvSpPr txBox="1"/>
          <p:nvPr/>
        </p:nvSpPr>
        <p:spPr>
          <a:xfrm>
            <a:off x="581888" y="3516613"/>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pic>
        <p:nvPicPr>
          <p:cNvPr id="12" name="Kuva 11">
            <a:extLst>
              <a:ext uri="{FF2B5EF4-FFF2-40B4-BE49-F238E27FC236}">
                <a16:creationId xmlns:a16="http://schemas.microsoft.com/office/drawing/2014/main" id="{924549D4-05D5-48D0-8E1A-3F2610B32303}"/>
              </a:ext>
            </a:extLst>
          </p:cNvPr>
          <p:cNvPicPr>
            <a:picLocks noChangeAspect="1"/>
          </p:cNvPicPr>
          <p:nvPr/>
        </p:nvPicPr>
        <p:blipFill>
          <a:blip r:embed="rId2"/>
          <a:stretch>
            <a:fillRect/>
          </a:stretch>
        </p:blipFill>
        <p:spPr>
          <a:xfrm>
            <a:off x="692726" y="1613470"/>
            <a:ext cx="748148" cy="734483"/>
          </a:xfrm>
          <a:prstGeom prst="rect">
            <a:avLst/>
          </a:prstGeom>
        </p:spPr>
      </p:pic>
      <p:sp>
        <p:nvSpPr>
          <p:cNvPr id="13" name="Tekstiruutu 12">
            <a:extLst>
              <a:ext uri="{FF2B5EF4-FFF2-40B4-BE49-F238E27FC236}">
                <a16:creationId xmlns:a16="http://schemas.microsoft.com/office/drawing/2014/main" id="{79434741-EF37-4992-9880-ADEC1D34A702}"/>
              </a:ext>
            </a:extLst>
          </p:cNvPr>
          <p:cNvSpPr txBox="1"/>
          <p:nvPr/>
        </p:nvSpPr>
        <p:spPr>
          <a:xfrm>
            <a:off x="1537852" y="1719103"/>
            <a:ext cx="4391894" cy="523220"/>
          </a:xfrm>
          <a:prstGeom prst="rect">
            <a:avLst/>
          </a:prstGeom>
          <a:noFill/>
        </p:spPr>
        <p:txBody>
          <a:bodyPr wrap="square" rtlCol="0">
            <a:spAutoFit/>
          </a:bodyPr>
          <a:lstStyle/>
          <a:p>
            <a:pPr algn="ctr"/>
            <a:r>
              <a:rPr lang="fi-FI" sz="2800" dirty="0"/>
              <a:t>BLIR JAG FRISK?</a:t>
            </a:r>
          </a:p>
        </p:txBody>
      </p:sp>
      <p:pic>
        <p:nvPicPr>
          <p:cNvPr id="14" name="Kuva 13">
            <a:extLst>
              <a:ext uri="{FF2B5EF4-FFF2-40B4-BE49-F238E27FC236}">
                <a16:creationId xmlns:a16="http://schemas.microsoft.com/office/drawing/2014/main" id="{88DC6814-789B-410D-9420-491D30A64CAB}"/>
              </a:ext>
            </a:extLst>
          </p:cNvPr>
          <p:cNvPicPr>
            <a:picLocks noChangeAspect="1"/>
          </p:cNvPicPr>
          <p:nvPr/>
        </p:nvPicPr>
        <p:blipFill>
          <a:blip r:embed="rId3"/>
          <a:stretch>
            <a:fillRect/>
          </a:stretch>
        </p:blipFill>
        <p:spPr>
          <a:xfrm>
            <a:off x="671947" y="4616128"/>
            <a:ext cx="708442" cy="726065"/>
          </a:xfrm>
          <a:prstGeom prst="rect">
            <a:avLst/>
          </a:prstGeom>
        </p:spPr>
      </p:pic>
      <p:sp>
        <p:nvSpPr>
          <p:cNvPr id="15" name="Tekstiruutu 14">
            <a:extLst>
              <a:ext uri="{FF2B5EF4-FFF2-40B4-BE49-F238E27FC236}">
                <a16:creationId xmlns:a16="http://schemas.microsoft.com/office/drawing/2014/main" id="{8925409D-4BF6-4B40-A5C0-43E028F313E6}"/>
              </a:ext>
            </a:extLst>
          </p:cNvPr>
          <p:cNvSpPr txBox="1"/>
          <p:nvPr/>
        </p:nvSpPr>
        <p:spPr>
          <a:xfrm>
            <a:off x="1752601" y="4707022"/>
            <a:ext cx="4156366" cy="523220"/>
          </a:xfrm>
          <a:prstGeom prst="rect">
            <a:avLst/>
          </a:prstGeom>
          <a:noFill/>
        </p:spPr>
        <p:txBody>
          <a:bodyPr wrap="square" rtlCol="0">
            <a:spAutoFit/>
          </a:bodyPr>
          <a:lstStyle/>
          <a:p>
            <a:pPr algn="ctr"/>
            <a:r>
              <a:rPr lang="fi-FI" sz="2800" dirty="0"/>
              <a:t>NÄR SLIPPER JAG HEM?</a:t>
            </a:r>
          </a:p>
        </p:txBody>
      </p:sp>
      <p:sp>
        <p:nvSpPr>
          <p:cNvPr id="16" name="Tekstiruutu 15">
            <a:extLst>
              <a:ext uri="{FF2B5EF4-FFF2-40B4-BE49-F238E27FC236}">
                <a16:creationId xmlns:a16="http://schemas.microsoft.com/office/drawing/2014/main" id="{1741DE31-02E2-4580-B38C-FC17A97FAB73}"/>
              </a:ext>
            </a:extLst>
          </p:cNvPr>
          <p:cNvSpPr txBox="1"/>
          <p:nvPr/>
        </p:nvSpPr>
        <p:spPr>
          <a:xfrm>
            <a:off x="1380389" y="5543417"/>
            <a:ext cx="4578761" cy="954107"/>
          </a:xfrm>
          <a:prstGeom prst="rect">
            <a:avLst/>
          </a:prstGeom>
          <a:noFill/>
        </p:spPr>
        <p:txBody>
          <a:bodyPr wrap="square" rtlCol="0">
            <a:spAutoFit/>
          </a:bodyPr>
          <a:lstStyle/>
          <a:p>
            <a:pPr algn="ctr"/>
            <a:r>
              <a:rPr lang="sv-SE" sz="2800" dirty="0"/>
              <a:t>KAN JAG TRÄFFA</a:t>
            </a:r>
          </a:p>
          <a:p>
            <a:pPr algn="ctr"/>
            <a:r>
              <a:rPr lang="sv-SE" sz="2800" dirty="0"/>
              <a:t> MIN FAMILJ?</a:t>
            </a:r>
            <a:endParaRPr lang="fi-FI" sz="2800" dirty="0"/>
          </a:p>
        </p:txBody>
      </p:sp>
      <p:sp>
        <p:nvSpPr>
          <p:cNvPr id="17" name="Tekstiruutu 16">
            <a:extLst>
              <a:ext uri="{FF2B5EF4-FFF2-40B4-BE49-F238E27FC236}">
                <a16:creationId xmlns:a16="http://schemas.microsoft.com/office/drawing/2014/main" id="{44D21D13-2C0B-4165-B4F6-EB90B1B2D30D}"/>
              </a:ext>
            </a:extLst>
          </p:cNvPr>
          <p:cNvSpPr txBox="1"/>
          <p:nvPr/>
        </p:nvSpPr>
        <p:spPr>
          <a:xfrm>
            <a:off x="1627903" y="6516174"/>
            <a:ext cx="4391894" cy="954107"/>
          </a:xfrm>
          <a:prstGeom prst="rect">
            <a:avLst/>
          </a:prstGeom>
          <a:noFill/>
        </p:spPr>
        <p:txBody>
          <a:bodyPr wrap="square" rtlCol="0">
            <a:spAutoFit/>
          </a:bodyPr>
          <a:lstStyle/>
          <a:p>
            <a:pPr algn="ctr"/>
            <a:r>
              <a:rPr lang="fi-FI" sz="2800" dirty="0"/>
              <a:t>KAN NÅGON HÄMTA </a:t>
            </a:r>
          </a:p>
          <a:p>
            <a:pPr algn="ctr"/>
            <a:r>
              <a:rPr lang="fi-FI" sz="2800" dirty="0"/>
              <a:t>MINA SAKER?</a:t>
            </a:r>
          </a:p>
        </p:txBody>
      </p:sp>
      <p:sp>
        <p:nvSpPr>
          <p:cNvPr id="18" name="Tekstiruutu 17">
            <a:extLst>
              <a:ext uri="{FF2B5EF4-FFF2-40B4-BE49-F238E27FC236}">
                <a16:creationId xmlns:a16="http://schemas.microsoft.com/office/drawing/2014/main" id="{E39E1629-A58A-430B-A4F2-AFBCCA8A1FC6}"/>
              </a:ext>
            </a:extLst>
          </p:cNvPr>
          <p:cNvSpPr txBox="1"/>
          <p:nvPr/>
        </p:nvSpPr>
        <p:spPr>
          <a:xfrm>
            <a:off x="1503218" y="3711209"/>
            <a:ext cx="4391894" cy="523220"/>
          </a:xfrm>
          <a:prstGeom prst="rect">
            <a:avLst/>
          </a:prstGeom>
          <a:noFill/>
        </p:spPr>
        <p:txBody>
          <a:bodyPr wrap="square" rtlCol="0">
            <a:spAutoFit/>
          </a:bodyPr>
          <a:lstStyle/>
          <a:p>
            <a:pPr algn="ctr"/>
            <a:r>
              <a:rPr lang="fi-FI" sz="2800" dirty="0"/>
              <a:t>KAN JAG DÖ?</a:t>
            </a:r>
          </a:p>
        </p:txBody>
      </p:sp>
      <p:sp>
        <p:nvSpPr>
          <p:cNvPr id="19" name="Tekstiruutu 18">
            <a:extLst>
              <a:ext uri="{FF2B5EF4-FFF2-40B4-BE49-F238E27FC236}">
                <a16:creationId xmlns:a16="http://schemas.microsoft.com/office/drawing/2014/main" id="{1C2EBD29-0083-4C8C-96FA-2BD9E5E3EFB4}"/>
              </a:ext>
            </a:extLst>
          </p:cNvPr>
          <p:cNvSpPr txBox="1"/>
          <p:nvPr/>
        </p:nvSpPr>
        <p:spPr>
          <a:xfrm>
            <a:off x="1641762" y="716470"/>
            <a:ext cx="4267203" cy="523220"/>
          </a:xfrm>
          <a:prstGeom prst="rect">
            <a:avLst/>
          </a:prstGeom>
          <a:noFill/>
        </p:spPr>
        <p:txBody>
          <a:bodyPr wrap="square" rtlCol="0">
            <a:spAutoFit/>
          </a:bodyPr>
          <a:lstStyle/>
          <a:p>
            <a:pPr algn="ctr"/>
            <a:r>
              <a:rPr lang="fi-FI" sz="2800" dirty="0"/>
              <a:t>VAD ÄR MIN SITUATION?</a:t>
            </a:r>
          </a:p>
        </p:txBody>
      </p:sp>
      <p:sp>
        <p:nvSpPr>
          <p:cNvPr id="20" name="Tekstiruutu 19">
            <a:extLst>
              <a:ext uri="{FF2B5EF4-FFF2-40B4-BE49-F238E27FC236}">
                <a16:creationId xmlns:a16="http://schemas.microsoft.com/office/drawing/2014/main" id="{349A0AC0-363E-46DC-A43E-213F4FD00A1C}"/>
              </a:ext>
            </a:extLst>
          </p:cNvPr>
          <p:cNvSpPr txBox="1"/>
          <p:nvPr/>
        </p:nvSpPr>
        <p:spPr>
          <a:xfrm>
            <a:off x="1537852" y="2486514"/>
            <a:ext cx="4391894" cy="954107"/>
          </a:xfrm>
          <a:prstGeom prst="rect">
            <a:avLst/>
          </a:prstGeom>
          <a:noFill/>
        </p:spPr>
        <p:txBody>
          <a:bodyPr wrap="square" rtlCol="0">
            <a:spAutoFit/>
          </a:bodyPr>
          <a:lstStyle/>
          <a:p>
            <a:pPr algn="ctr"/>
            <a:r>
              <a:rPr lang="fi-FI" sz="2800" dirty="0"/>
              <a:t>HUR LÄNGE BEGHÖVER JAG INTENSIVVÅRD?</a:t>
            </a:r>
          </a:p>
        </p:txBody>
      </p:sp>
      <p:pic>
        <p:nvPicPr>
          <p:cNvPr id="23" name="Kuva 22">
            <a:extLst>
              <a:ext uri="{FF2B5EF4-FFF2-40B4-BE49-F238E27FC236}">
                <a16:creationId xmlns:a16="http://schemas.microsoft.com/office/drawing/2014/main" id="{D8C49B9D-66F9-49EE-A70E-2027E0B5F486}"/>
              </a:ext>
            </a:extLst>
          </p:cNvPr>
          <p:cNvPicPr>
            <a:picLocks noChangeAspect="1"/>
          </p:cNvPicPr>
          <p:nvPr/>
        </p:nvPicPr>
        <p:blipFill>
          <a:blip r:embed="rId4"/>
          <a:stretch>
            <a:fillRect/>
          </a:stretch>
        </p:blipFill>
        <p:spPr>
          <a:xfrm>
            <a:off x="692726" y="599470"/>
            <a:ext cx="526475" cy="755377"/>
          </a:xfrm>
          <a:prstGeom prst="rect">
            <a:avLst/>
          </a:prstGeom>
        </p:spPr>
      </p:pic>
      <p:pic>
        <p:nvPicPr>
          <p:cNvPr id="24" name="Kuva 23">
            <a:extLst>
              <a:ext uri="{FF2B5EF4-FFF2-40B4-BE49-F238E27FC236}">
                <a16:creationId xmlns:a16="http://schemas.microsoft.com/office/drawing/2014/main" id="{47B5480D-FFF2-46F8-A974-7E1DBC2D7378}"/>
              </a:ext>
            </a:extLst>
          </p:cNvPr>
          <p:cNvPicPr>
            <a:picLocks noChangeAspect="1"/>
          </p:cNvPicPr>
          <p:nvPr/>
        </p:nvPicPr>
        <p:blipFill>
          <a:blip r:embed="rId5"/>
          <a:stretch>
            <a:fillRect/>
          </a:stretch>
        </p:blipFill>
        <p:spPr>
          <a:xfrm>
            <a:off x="630382" y="2565651"/>
            <a:ext cx="750008" cy="750008"/>
          </a:xfrm>
          <a:prstGeom prst="rect">
            <a:avLst/>
          </a:prstGeom>
        </p:spPr>
      </p:pic>
      <p:pic>
        <p:nvPicPr>
          <p:cNvPr id="25" name="Kuva 24">
            <a:extLst>
              <a:ext uri="{FF2B5EF4-FFF2-40B4-BE49-F238E27FC236}">
                <a16:creationId xmlns:a16="http://schemas.microsoft.com/office/drawing/2014/main" id="{A6CB97A1-8015-470A-8E95-3609B736E14B}"/>
              </a:ext>
            </a:extLst>
          </p:cNvPr>
          <p:cNvPicPr>
            <a:picLocks noChangeAspect="1"/>
          </p:cNvPicPr>
          <p:nvPr/>
        </p:nvPicPr>
        <p:blipFill>
          <a:blip r:embed="rId6"/>
          <a:stretch>
            <a:fillRect/>
          </a:stretch>
        </p:blipFill>
        <p:spPr>
          <a:xfrm>
            <a:off x="714376" y="3574043"/>
            <a:ext cx="814305" cy="776952"/>
          </a:xfrm>
          <a:prstGeom prst="rect">
            <a:avLst/>
          </a:prstGeom>
        </p:spPr>
      </p:pic>
      <p:pic>
        <p:nvPicPr>
          <p:cNvPr id="26" name="Kuva 25">
            <a:extLst>
              <a:ext uri="{FF2B5EF4-FFF2-40B4-BE49-F238E27FC236}">
                <a16:creationId xmlns:a16="http://schemas.microsoft.com/office/drawing/2014/main" id="{3634EAF4-AD47-494B-9809-EBA0D7E53716}"/>
              </a:ext>
            </a:extLst>
          </p:cNvPr>
          <p:cNvPicPr>
            <a:picLocks noChangeAspect="1"/>
          </p:cNvPicPr>
          <p:nvPr/>
        </p:nvPicPr>
        <p:blipFill>
          <a:blip r:embed="rId7"/>
          <a:stretch>
            <a:fillRect/>
          </a:stretch>
        </p:blipFill>
        <p:spPr>
          <a:xfrm>
            <a:off x="676583" y="5569411"/>
            <a:ext cx="965179" cy="790290"/>
          </a:xfrm>
          <a:prstGeom prst="rect">
            <a:avLst/>
          </a:prstGeom>
        </p:spPr>
      </p:pic>
      <p:pic>
        <p:nvPicPr>
          <p:cNvPr id="27" name="Kuva 26">
            <a:extLst>
              <a:ext uri="{FF2B5EF4-FFF2-40B4-BE49-F238E27FC236}">
                <a16:creationId xmlns:a16="http://schemas.microsoft.com/office/drawing/2014/main" id="{947065B8-4AC9-4B1B-8196-E77902750176}"/>
              </a:ext>
            </a:extLst>
          </p:cNvPr>
          <p:cNvPicPr>
            <a:picLocks noChangeAspect="1"/>
          </p:cNvPicPr>
          <p:nvPr/>
        </p:nvPicPr>
        <p:blipFill>
          <a:blip r:embed="rId8"/>
          <a:stretch>
            <a:fillRect/>
          </a:stretch>
        </p:blipFill>
        <p:spPr>
          <a:xfrm>
            <a:off x="664733" y="6562142"/>
            <a:ext cx="771303" cy="786280"/>
          </a:xfrm>
          <a:prstGeom prst="rect">
            <a:avLst/>
          </a:prstGeom>
        </p:spPr>
      </p:pic>
      <p:cxnSp>
        <p:nvCxnSpPr>
          <p:cNvPr id="30" name="Suora yhdysviiva 29">
            <a:extLst>
              <a:ext uri="{FF2B5EF4-FFF2-40B4-BE49-F238E27FC236}">
                <a16:creationId xmlns:a16="http://schemas.microsoft.com/office/drawing/2014/main" id="{9C2DBDEE-A28E-4109-97FB-16B0CAFC2FC0}"/>
              </a:ext>
            </a:extLst>
          </p:cNvPr>
          <p:cNvCxnSpPr/>
          <p:nvPr/>
        </p:nvCxnSpPr>
        <p:spPr>
          <a:xfrm>
            <a:off x="5985167" y="-2"/>
            <a:ext cx="10388" cy="10044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Suorakulmio 30">
            <a:extLst>
              <a:ext uri="{FF2B5EF4-FFF2-40B4-BE49-F238E27FC236}">
                <a16:creationId xmlns:a16="http://schemas.microsoft.com/office/drawing/2014/main" id="{FDDC2C4D-750C-464B-9021-A36F49DE9297}"/>
              </a:ext>
            </a:extLst>
          </p:cNvPr>
          <p:cNvSpPr/>
          <p:nvPr/>
        </p:nvSpPr>
        <p:spPr>
          <a:xfrm>
            <a:off x="-1" y="9412822"/>
            <a:ext cx="6021573" cy="461665"/>
          </a:xfrm>
          <a:prstGeom prst="rect">
            <a:avLst/>
          </a:prstGeom>
        </p:spPr>
        <p:txBody>
          <a:bodyPr wrap="square">
            <a:spAutoFit/>
          </a:bodyPr>
          <a:lstStyle/>
          <a:p>
            <a:r>
              <a:rPr lang="fi-FI" sz="1200" dirty="0"/>
              <a:t>Planering: </a:t>
            </a:r>
            <a:r>
              <a:rPr lang="fi-FI" sz="1200" dirty="0">
                <a:hlinkClick r:id="rId9"/>
              </a:rPr>
              <a:t>https://www.kehitysvammaliitto.fi/tikoteekki/</a:t>
            </a:r>
            <a:r>
              <a:rPr lang="fi-FI" sz="1200" dirty="0"/>
              <a:t>, Bilder: </a:t>
            </a:r>
            <a:r>
              <a:rPr lang="sv-FI" sz="1200" dirty="0">
                <a:hlinkClick r:id="rId10" action="ppaction://hlinkfile"/>
              </a:rPr>
              <a:t>bildbank.papunet.net</a:t>
            </a:r>
            <a:r>
              <a:rPr lang="sv-FI" sz="1200" dirty="0"/>
              <a:t>, </a:t>
            </a:r>
          </a:p>
          <a:p>
            <a:r>
              <a:rPr lang="fi-FI" sz="1200" dirty="0"/>
              <a:t>Källa: </a:t>
            </a:r>
            <a:r>
              <a:rPr lang="fi-FI" sz="1200" dirty="0">
                <a:hlinkClick r:id="rId11"/>
              </a:rPr>
              <a:t>http://papunet.net/svenska/material/kommunikationsmappar-och-pass</a:t>
            </a:r>
            <a:endParaRPr lang="fi-FI" sz="1200" dirty="0"/>
          </a:p>
        </p:txBody>
      </p:sp>
      <p:sp>
        <p:nvSpPr>
          <p:cNvPr id="32" name="Suorakulmio 31">
            <a:extLst>
              <a:ext uri="{FF2B5EF4-FFF2-40B4-BE49-F238E27FC236}">
                <a16:creationId xmlns:a16="http://schemas.microsoft.com/office/drawing/2014/main" id="{E5A5C301-F048-4407-A600-5E0308F9FA86}"/>
              </a:ext>
            </a:extLst>
          </p:cNvPr>
          <p:cNvSpPr/>
          <p:nvPr/>
        </p:nvSpPr>
        <p:spPr>
          <a:xfrm>
            <a:off x="5974559" y="3226218"/>
            <a:ext cx="872836" cy="911535"/>
          </a:xfrm>
          <a:prstGeom prst="rect">
            <a:avLst/>
          </a:prstGeom>
          <a:solidFill>
            <a:schemeClr val="accent6">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3" name="Tekstiruutu 32">
            <a:extLst>
              <a:ext uri="{FF2B5EF4-FFF2-40B4-BE49-F238E27FC236}">
                <a16:creationId xmlns:a16="http://schemas.microsoft.com/office/drawing/2014/main" id="{7C8FD1D0-80EC-4781-81CF-250D37EB7874}"/>
              </a:ext>
            </a:extLst>
          </p:cNvPr>
          <p:cNvSpPr txBox="1"/>
          <p:nvPr/>
        </p:nvSpPr>
        <p:spPr>
          <a:xfrm>
            <a:off x="110840" y="8503903"/>
            <a:ext cx="1451281" cy="900546"/>
          </a:xfrm>
          <a:prstGeom prst="rect">
            <a:avLst/>
          </a:prstGeom>
          <a:solidFill>
            <a:schemeClr val="accent6">
              <a:lumMod val="75000"/>
            </a:schemeClr>
          </a:solidFill>
          <a:ln w="3175">
            <a:solidFill>
              <a:schemeClr val="bg1">
                <a:lumMod val="50000"/>
              </a:schemeClr>
            </a:solidFill>
          </a:ln>
        </p:spPr>
        <p:txBody>
          <a:bodyPr wrap="square" rtlCol="0">
            <a:spAutoFit/>
          </a:bodyPr>
          <a:lstStyle/>
          <a:p>
            <a:endParaRPr lang="fi-FI" dirty="0"/>
          </a:p>
        </p:txBody>
      </p:sp>
      <p:sp>
        <p:nvSpPr>
          <p:cNvPr id="34" name="Tekstiruutu 33">
            <a:extLst>
              <a:ext uri="{FF2B5EF4-FFF2-40B4-BE49-F238E27FC236}">
                <a16:creationId xmlns:a16="http://schemas.microsoft.com/office/drawing/2014/main" id="{27294AC9-BC4C-4816-8E8C-F6F1DA201B73}"/>
              </a:ext>
            </a:extLst>
          </p:cNvPr>
          <p:cNvSpPr txBox="1"/>
          <p:nvPr/>
        </p:nvSpPr>
        <p:spPr>
          <a:xfrm>
            <a:off x="4465393" y="8502893"/>
            <a:ext cx="1451281" cy="900546"/>
          </a:xfrm>
          <a:prstGeom prst="rect">
            <a:avLst/>
          </a:prstGeom>
          <a:solidFill>
            <a:srgbClr val="FF0000"/>
          </a:solidFill>
          <a:ln w="3175">
            <a:solidFill>
              <a:schemeClr val="bg1">
                <a:lumMod val="50000"/>
              </a:schemeClr>
            </a:solidFill>
          </a:ln>
        </p:spPr>
        <p:txBody>
          <a:bodyPr wrap="square" rtlCol="0">
            <a:spAutoFit/>
          </a:bodyPr>
          <a:lstStyle/>
          <a:p>
            <a:endParaRPr lang="fi-FI" dirty="0"/>
          </a:p>
        </p:txBody>
      </p:sp>
      <p:sp>
        <p:nvSpPr>
          <p:cNvPr id="35" name="Tekstiruutu 34">
            <a:extLst>
              <a:ext uri="{FF2B5EF4-FFF2-40B4-BE49-F238E27FC236}">
                <a16:creationId xmlns:a16="http://schemas.microsoft.com/office/drawing/2014/main" id="{A26413BB-2849-4C5E-B95B-49506B83084B}"/>
              </a:ext>
            </a:extLst>
          </p:cNvPr>
          <p:cNvSpPr txBox="1"/>
          <p:nvPr/>
        </p:nvSpPr>
        <p:spPr>
          <a:xfrm>
            <a:off x="1737431" y="8506364"/>
            <a:ext cx="2552652"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36" name="Tekstiruutu 35">
            <a:extLst>
              <a:ext uri="{FF2B5EF4-FFF2-40B4-BE49-F238E27FC236}">
                <a16:creationId xmlns:a16="http://schemas.microsoft.com/office/drawing/2014/main" id="{341B3F2D-7BD8-4306-9D3F-6C1F1219999B}"/>
              </a:ext>
            </a:extLst>
          </p:cNvPr>
          <p:cNvSpPr txBox="1"/>
          <p:nvPr/>
        </p:nvSpPr>
        <p:spPr>
          <a:xfrm>
            <a:off x="84822" y="8628036"/>
            <a:ext cx="1477299" cy="646331"/>
          </a:xfrm>
          <a:prstGeom prst="rect">
            <a:avLst/>
          </a:prstGeom>
          <a:noFill/>
        </p:spPr>
        <p:txBody>
          <a:bodyPr wrap="square" rtlCol="0">
            <a:spAutoFit/>
          </a:bodyPr>
          <a:lstStyle/>
          <a:p>
            <a:pPr algn="ctr"/>
            <a:r>
              <a:rPr lang="fi-FI" sz="3600" dirty="0">
                <a:solidFill>
                  <a:schemeClr val="bg1"/>
                </a:solidFill>
              </a:rPr>
              <a:t>JA</a:t>
            </a:r>
          </a:p>
        </p:txBody>
      </p:sp>
      <p:sp>
        <p:nvSpPr>
          <p:cNvPr id="37" name="Tekstiruutu 36">
            <a:extLst>
              <a:ext uri="{FF2B5EF4-FFF2-40B4-BE49-F238E27FC236}">
                <a16:creationId xmlns:a16="http://schemas.microsoft.com/office/drawing/2014/main" id="{6C4E4085-8AA0-48E6-8381-F35864964EB8}"/>
              </a:ext>
            </a:extLst>
          </p:cNvPr>
          <p:cNvSpPr txBox="1"/>
          <p:nvPr/>
        </p:nvSpPr>
        <p:spPr>
          <a:xfrm>
            <a:off x="4438465" y="8648504"/>
            <a:ext cx="1477299" cy="646331"/>
          </a:xfrm>
          <a:prstGeom prst="rect">
            <a:avLst/>
          </a:prstGeom>
          <a:noFill/>
        </p:spPr>
        <p:txBody>
          <a:bodyPr wrap="square" rtlCol="0">
            <a:spAutoFit/>
          </a:bodyPr>
          <a:lstStyle/>
          <a:p>
            <a:pPr algn="ctr"/>
            <a:r>
              <a:rPr lang="fi-FI" sz="3600" dirty="0">
                <a:solidFill>
                  <a:schemeClr val="bg1"/>
                </a:solidFill>
              </a:rPr>
              <a:t>NEJ</a:t>
            </a:r>
          </a:p>
        </p:txBody>
      </p:sp>
      <p:sp>
        <p:nvSpPr>
          <p:cNvPr id="38" name="Tekstiruutu 37">
            <a:extLst>
              <a:ext uri="{FF2B5EF4-FFF2-40B4-BE49-F238E27FC236}">
                <a16:creationId xmlns:a16="http://schemas.microsoft.com/office/drawing/2014/main" id="{1072ACDF-023C-4C60-80C3-AF2A247D3093}"/>
              </a:ext>
            </a:extLst>
          </p:cNvPr>
          <p:cNvSpPr txBox="1"/>
          <p:nvPr/>
        </p:nvSpPr>
        <p:spPr>
          <a:xfrm>
            <a:off x="1760990" y="8697311"/>
            <a:ext cx="2553562" cy="523220"/>
          </a:xfrm>
          <a:prstGeom prst="rect">
            <a:avLst/>
          </a:prstGeom>
          <a:noFill/>
        </p:spPr>
        <p:txBody>
          <a:bodyPr wrap="square" rtlCol="0">
            <a:spAutoFit/>
          </a:bodyPr>
          <a:lstStyle/>
          <a:p>
            <a:pPr algn="ctr"/>
            <a:r>
              <a:rPr lang="fi-FI" sz="2800" dirty="0"/>
              <a:t>NÅGOT ANNAT</a:t>
            </a:r>
          </a:p>
        </p:txBody>
      </p:sp>
    </p:spTree>
    <p:extLst>
      <p:ext uri="{BB962C8B-B14F-4D97-AF65-F5344CB8AC3E}">
        <p14:creationId xmlns:p14="http://schemas.microsoft.com/office/powerpoint/2010/main" val="2503060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431A890-8A6F-4066-9F5E-632113A5A77B}"/>
              </a:ext>
            </a:extLst>
          </p:cNvPr>
          <p:cNvSpPr/>
          <p:nvPr/>
        </p:nvSpPr>
        <p:spPr>
          <a:xfrm>
            <a:off x="0" y="-2"/>
            <a:ext cx="5985167" cy="461665"/>
          </a:xfrm>
          <a:prstGeom prst="rect">
            <a:avLst/>
          </a:prstGeom>
          <a:solidFill>
            <a:schemeClr val="accent6">
              <a:lumMod val="40000"/>
              <a:lumOff val="60000"/>
            </a:schemeClr>
          </a:solidFill>
        </p:spPr>
        <p:txBody>
          <a:bodyPr wrap="square">
            <a:spAutoFit/>
          </a:bodyPr>
          <a:lstStyle/>
          <a:p>
            <a:pPr algn="ctr"/>
            <a:r>
              <a:rPr lang="fi-FI" sz="2400" b="1" dirty="0"/>
              <a:t>JAG VILL DISKUTERA</a:t>
            </a:r>
          </a:p>
        </p:txBody>
      </p:sp>
      <p:sp>
        <p:nvSpPr>
          <p:cNvPr id="3" name="Tekstiruutu 2">
            <a:extLst>
              <a:ext uri="{FF2B5EF4-FFF2-40B4-BE49-F238E27FC236}">
                <a16:creationId xmlns:a16="http://schemas.microsoft.com/office/drawing/2014/main" id="{F5E13C88-F5DD-4AF4-B98B-B78A5B631D5D}"/>
              </a:ext>
            </a:extLst>
          </p:cNvPr>
          <p:cNvSpPr txBox="1"/>
          <p:nvPr/>
        </p:nvSpPr>
        <p:spPr>
          <a:xfrm>
            <a:off x="581888" y="495899"/>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4" name="Tekstiruutu 3">
            <a:extLst>
              <a:ext uri="{FF2B5EF4-FFF2-40B4-BE49-F238E27FC236}">
                <a16:creationId xmlns:a16="http://schemas.microsoft.com/office/drawing/2014/main" id="{084CAFDE-42B5-4F9C-9DD6-F012D6A41A3F}"/>
              </a:ext>
            </a:extLst>
          </p:cNvPr>
          <p:cNvSpPr txBox="1"/>
          <p:nvPr/>
        </p:nvSpPr>
        <p:spPr>
          <a:xfrm>
            <a:off x="581888" y="2503207"/>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5" name="Tekstiruutu 4">
            <a:extLst>
              <a:ext uri="{FF2B5EF4-FFF2-40B4-BE49-F238E27FC236}">
                <a16:creationId xmlns:a16="http://schemas.microsoft.com/office/drawing/2014/main" id="{7660B856-1AF1-4D08-9669-BB082458EEEC}"/>
              </a:ext>
            </a:extLst>
          </p:cNvPr>
          <p:cNvSpPr txBox="1"/>
          <p:nvPr/>
        </p:nvSpPr>
        <p:spPr>
          <a:xfrm>
            <a:off x="581888" y="3506861"/>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6" name="Tekstiruutu 5">
            <a:extLst>
              <a:ext uri="{FF2B5EF4-FFF2-40B4-BE49-F238E27FC236}">
                <a16:creationId xmlns:a16="http://schemas.microsoft.com/office/drawing/2014/main" id="{6A7BB746-2940-4B05-8389-EBBCA6870454}"/>
              </a:ext>
            </a:extLst>
          </p:cNvPr>
          <p:cNvSpPr txBox="1"/>
          <p:nvPr/>
        </p:nvSpPr>
        <p:spPr>
          <a:xfrm>
            <a:off x="581888" y="4510515"/>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7" name="Tekstiruutu 6">
            <a:extLst>
              <a:ext uri="{FF2B5EF4-FFF2-40B4-BE49-F238E27FC236}">
                <a16:creationId xmlns:a16="http://schemas.microsoft.com/office/drawing/2014/main" id="{8E5B1C60-5F5A-4621-9CA9-852177D2BE71}"/>
              </a:ext>
            </a:extLst>
          </p:cNvPr>
          <p:cNvSpPr txBox="1"/>
          <p:nvPr/>
        </p:nvSpPr>
        <p:spPr>
          <a:xfrm>
            <a:off x="581888" y="5514169"/>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8" name="Tekstiruutu 7">
            <a:extLst>
              <a:ext uri="{FF2B5EF4-FFF2-40B4-BE49-F238E27FC236}">
                <a16:creationId xmlns:a16="http://schemas.microsoft.com/office/drawing/2014/main" id="{D925A7F9-483B-44B9-837E-584367252470}"/>
              </a:ext>
            </a:extLst>
          </p:cNvPr>
          <p:cNvSpPr txBox="1"/>
          <p:nvPr/>
        </p:nvSpPr>
        <p:spPr>
          <a:xfrm>
            <a:off x="581888" y="6517823"/>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9" name="Tekstiruutu 8">
            <a:extLst>
              <a:ext uri="{FF2B5EF4-FFF2-40B4-BE49-F238E27FC236}">
                <a16:creationId xmlns:a16="http://schemas.microsoft.com/office/drawing/2014/main" id="{9BB12314-C529-4D15-B1C7-1BA68EF6A261}"/>
              </a:ext>
            </a:extLst>
          </p:cNvPr>
          <p:cNvSpPr txBox="1"/>
          <p:nvPr/>
        </p:nvSpPr>
        <p:spPr>
          <a:xfrm>
            <a:off x="581888" y="7521477"/>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1" name="Tekstiruutu 10">
            <a:extLst>
              <a:ext uri="{FF2B5EF4-FFF2-40B4-BE49-F238E27FC236}">
                <a16:creationId xmlns:a16="http://schemas.microsoft.com/office/drawing/2014/main" id="{E437C0D0-70FF-40C4-9C3B-83F215905FA5}"/>
              </a:ext>
            </a:extLst>
          </p:cNvPr>
          <p:cNvSpPr txBox="1"/>
          <p:nvPr/>
        </p:nvSpPr>
        <p:spPr>
          <a:xfrm>
            <a:off x="581888" y="1499553"/>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2" name="Tekstiruutu 11">
            <a:extLst>
              <a:ext uri="{FF2B5EF4-FFF2-40B4-BE49-F238E27FC236}">
                <a16:creationId xmlns:a16="http://schemas.microsoft.com/office/drawing/2014/main" id="{A331A6F6-F3B3-45F2-89A3-EFA3B21BA163}"/>
              </a:ext>
            </a:extLst>
          </p:cNvPr>
          <p:cNvSpPr txBox="1"/>
          <p:nvPr/>
        </p:nvSpPr>
        <p:spPr>
          <a:xfrm>
            <a:off x="1274617" y="1490793"/>
            <a:ext cx="4655130" cy="954107"/>
          </a:xfrm>
          <a:prstGeom prst="rect">
            <a:avLst/>
          </a:prstGeom>
          <a:noFill/>
        </p:spPr>
        <p:txBody>
          <a:bodyPr wrap="square" rtlCol="0">
            <a:spAutoFit/>
          </a:bodyPr>
          <a:lstStyle/>
          <a:p>
            <a:pPr algn="ctr"/>
            <a:r>
              <a:rPr lang="fi-FI" sz="2800" dirty="0"/>
              <a:t>JAG VILL DISKUTERA MED LÄKAREN</a:t>
            </a:r>
          </a:p>
        </p:txBody>
      </p:sp>
      <p:pic>
        <p:nvPicPr>
          <p:cNvPr id="14" name="Kuva 13">
            <a:extLst>
              <a:ext uri="{FF2B5EF4-FFF2-40B4-BE49-F238E27FC236}">
                <a16:creationId xmlns:a16="http://schemas.microsoft.com/office/drawing/2014/main" id="{86CC8BE4-F1C1-48A9-A333-9179211375FE}"/>
              </a:ext>
            </a:extLst>
          </p:cNvPr>
          <p:cNvPicPr>
            <a:picLocks noChangeAspect="1"/>
          </p:cNvPicPr>
          <p:nvPr/>
        </p:nvPicPr>
        <p:blipFill>
          <a:blip r:embed="rId2"/>
          <a:stretch>
            <a:fillRect/>
          </a:stretch>
        </p:blipFill>
        <p:spPr>
          <a:xfrm>
            <a:off x="638423" y="2544925"/>
            <a:ext cx="1004453" cy="830605"/>
          </a:xfrm>
          <a:prstGeom prst="rect">
            <a:avLst/>
          </a:prstGeom>
        </p:spPr>
      </p:pic>
      <p:sp>
        <p:nvSpPr>
          <p:cNvPr id="15" name="Tekstiruutu 14">
            <a:extLst>
              <a:ext uri="{FF2B5EF4-FFF2-40B4-BE49-F238E27FC236}">
                <a16:creationId xmlns:a16="http://schemas.microsoft.com/office/drawing/2014/main" id="{D1574019-404B-467F-A89E-C63F2D2BDAFD}"/>
              </a:ext>
            </a:extLst>
          </p:cNvPr>
          <p:cNvSpPr txBox="1"/>
          <p:nvPr/>
        </p:nvSpPr>
        <p:spPr>
          <a:xfrm>
            <a:off x="1679855" y="2526984"/>
            <a:ext cx="4249892" cy="954107"/>
          </a:xfrm>
          <a:prstGeom prst="rect">
            <a:avLst/>
          </a:prstGeom>
          <a:noFill/>
        </p:spPr>
        <p:txBody>
          <a:bodyPr wrap="square" rtlCol="0">
            <a:spAutoFit/>
          </a:bodyPr>
          <a:lstStyle/>
          <a:p>
            <a:pPr algn="ctr"/>
            <a:r>
              <a:rPr lang="sv-SE" sz="2800" dirty="0"/>
              <a:t>JAG VILL DISKUTERA MED MIN FAMILJ</a:t>
            </a:r>
            <a:endParaRPr lang="fi-FI" sz="2800" dirty="0"/>
          </a:p>
        </p:txBody>
      </p:sp>
      <p:sp>
        <p:nvSpPr>
          <p:cNvPr id="16" name="Tekstiruutu 15">
            <a:extLst>
              <a:ext uri="{FF2B5EF4-FFF2-40B4-BE49-F238E27FC236}">
                <a16:creationId xmlns:a16="http://schemas.microsoft.com/office/drawing/2014/main" id="{35C613F5-8C42-4781-A96D-720CD8AC0FB8}"/>
              </a:ext>
            </a:extLst>
          </p:cNvPr>
          <p:cNvSpPr txBox="1"/>
          <p:nvPr/>
        </p:nvSpPr>
        <p:spPr>
          <a:xfrm>
            <a:off x="1499752" y="3546178"/>
            <a:ext cx="4457705" cy="954107"/>
          </a:xfrm>
          <a:prstGeom prst="rect">
            <a:avLst/>
          </a:prstGeom>
          <a:noFill/>
        </p:spPr>
        <p:txBody>
          <a:bodyPr wrap="square" rtlCol="0">
            <a:spAutoFit/>
          </a:bodyPr>
          <a:lstStyle/>
          <a:p>
            <a:pPr algn="ctr"/>
            <a:r>
              <a:rPr lang="sv-SE" sz="2800" dirty="0"/>
              <a:t>JAG VILL DISKUTERA MED </a:t>
            </a:r>
          </a:p>
          <a:p>
            <a:pPr algn="ctr"/>
            <a:r>
              <a:rPr lang="sv-SE" sz="2800" dirty="0"/>
              <a:t>EN PRÄST</a:t>
            </a:r>
            <a:endParaRPr lang="fi-FI" sz="2800" dirty="0"/>
          </a:p>
        </p:txBody>
      </p:sp>
      <p:sp>
        <p:nvSpPr>
          <p:cNvPr id="17" name="Tekstiruutu 16">
            <a:extLst>
              <a:ext uri="{FF2B5EF4-FFF2-40B4-BE49-F238E27FC236}">
                <a16:creationId xmlns:a16="http://schemas.microsoft.com/office/drawing/2014/main" id="{3BEECFF3-02BB-479B-97AD-7C5CF6704AB9}"/>
              </a:ext>
            </a:extLst>
          </p:cNvPr>
          <p:cNvSpPr txBox="1"/>
          <p:nvPr/>
        </p:nvSpPr>
        <p:spPr>
          <a:xfrm>
            <a:off x="1539632" y="4564175"/>
            <a:ext cx="4457705" cy="954107"/>
          </a:xfrm>
          <a:prstGeom prst="rect">
            <a:avLst/>
          </a:prstGeom>
          <a:noFill/>
        </p:spPr>
        <p:txBody>
          <a:bodyPr wrap="square" rtlCol="0">
            <a:spAutoFit/>
          </a:bodyPr>
          <a:lstStyle/>
          <a:p>
            <a:pPr algn="ctr"/>
            <a:r>
              <a:rPr lang="sv-SE" sz="2800" dirty="0"/>
              <a:t>JAG VILL DISKUTERA MED </a:t>
            </a:r>
          </a:p>
          <a:p>
            <a:pPr algn="ctr"/>
            <a:r>
              <a:rPr lang="sv-SE" sz="2800" dirty="0"/>
              <a:t>EN PSYKOLOG</a:t>
            </a:r>
            <a:endParaRPr lang="fi-FI" sz="2800" dirty="0"/>
          </a:p>
        </p:txBody>
      </p:sp>
      <p:pic>
        <p:nvPicPr>
          <p:cNvPr id="18" name="Kuva 17">
            <a:extLst>
              <a:ext uri="{FF2B5EF4-FFF2-40B4-BE49-F238E27FC236}">
                <a16:creationId xmlns:a16="http://schemas.microsoft.com/office/drawing/2014/main" id="{99914EFA-D521-48C3-8023-28283ADDE599}"/>
              </a:ext>
            </a:extLst>
          </p:cNvPr>
          <p:cNvPicPr>
            <a:picLocks noChangeAspect="1"/>
          </p:cNvPicPr>
          <p:nvPr/>
        </p:nvPicPr>
        <p:blipFill>
          <a:blip r:embed="rId3"/>
          <a:stretch>
            <a:fillRect/>
          </a:stretch>
        </p:blipFill>
        <p:spPr>
          <a:xfrm>
            <a:off x="644153" y="3590442"/>
            <a:ext cx="749165" cy="782710"/>
          </a:xfrm>
          <a:prstGeom prst="rect">
            <a:avLst/>
          </a:prstGeom>
        </p:spPr>
      </p:pic>
      <p:cxnSp>
        <p:nvCxnSpPr>
          <p:cNvPr id="21" name="Suora yhdysviiva 20">
            <a:extLst>
              <a:ext uri="{FF2B5EF4-FFF2-40B4-BE49-F238E27FC236}">
                <a16:creationId xmlns:a16="http://schemas.microsoft.com/office/drawing/2014/main" id="{C970A21B-2869-42EB-BAE0-93AAD94F133D}"/>
              </a:ext>
            </a:extLst>
          </p:cNvPr>
          <p:cNvCxnSpPr/>
          <p:nvPr/>
        </p:nvCxnSpPr>
        <p:spPr>
          <a:xfrm>
            <a:off x="5985167" y="-2"/>
            <a:ext cx="10388" cy="10044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Kuva 21">
            <a:extLst>
              <a:ext uri="{FF2B5EF4-FFF2-40B4-BE49-F238E27FC236}">
                <a16:creationId xmlns:a16="http://schemas.microsoft.com/office/drawing/2014/main" id="{BE8A9E2C-B1A6-4169-8315-198C403DA931}"/>
              </a:ext>
            </a:extLst>
          </p:cNvPr>
          <p:cNvPicPr>
            <a:picLocks noChangeAspect="1"/>
          </p:cNvPicPr>
          <p:nvPr/>
        </p:nvPicPr>
        <p:blipFill>
          <a:blip r:embed="rId4"/>
          <a:stretch>
            <a:fillRect/>
          </a:stretch>
        </p:blipFill>
        <p:spPr>
          <a:xfrm>
            <a:off x="631271" y="4573024"/>
            <a:ext cx="858978" cy="838623"/>
          </a:xfrm>
          <a:prstGeom prst="rect">
            <a:avLst/>
          </a:prstGeom>
        </p:spPr>
      </p:pic>
      <p:pic>
        <p:nvPicPr>
          <p:cNvPr id="23" name="Kuva 22">
            <a:extLst>
              <a:ext uri="{FF2B5EF4-FFF2-40B4-BE49-F238E27FC236}">
                <a16:creationId xmlns:a16="http://schemas.microsoft.com/office/drawing/2014/main" id="{FC39E7F4-89F0-4280-A8BA-FE7CFA2F77EE}"/>
              </a:ext>
            </a:extLst>
          </p:cNvPr>
          <p:cNvPicPr>
            <a:picLocks noChangeAspect="1"/>
          </p:cNvPicPr>
          <p:nvPr/>
        </p:nvPicPr>
        <p:blipFill>
          <a:blip r:embed="rId5"/>
          <a:stretch>
            <a:fillRect/>
          </a:stretch>
        </p:blipFill>
        <p:spPr>
          <a:xfrm>
            <a:off x="748122" y="1522300"/>
            <a:ext cx="370627" cy="844871"/>
          </a:xfrm>
          <a:prstGeom prst="rect">
            <a:avLst/>
          </a:prstGeom>
        </p:spPr>
      </p:pic>
      <p:pic>
        <p:nvPicPr>
          <p:cNvPr id="24" name="Kuva 23">
            <a:extLst>
              <a:ext uri="{FF2B5EF4-FFF2-40B4-BE49-F238E27FC236}">
                <a16:creationId xmlns:a16="http://schemas.microsoft.com/office/drawing/2014/main" id="{999685B1-6752-4B73-BAD4-ED796EEE8CEC}"/>
              </a:ext>
            </a:extLst>
          </p:cNvPr>
          <p:cNvPicPr>
            <a:picLocks noChangeAspect="1"/>
          </p:cNvPicPr>
          <p:nvPr/>
        </p:nvPicPr>
        <p:blipFill>
          <a:blip r:embed="rId6"/>
          <a:stretch>
            <a:fillRect/>
          </a:stretch>
        </p:blipFill>
        <p:spPr>
          <a:xfrm>
            <a:off x="701811" y="5584025"/>
            <a:ext cx="455044" cy="760834"/>
          </a:xfrm>
          <a:prstGeom prst="rect">
            <a:avLst/>
          </a:prstGeom>
        </p:spPr>
      </p:pic>
      <p:sp>
        <p:nvSpPr>
          <p:cNvPr id="25" name="Tekstiruutu 24">
            <a:extLst>
              <a:ext uri="{FF2B5EF4-FFF2-40B4-BE49-F238E27FC236}">
                <a16:creationId xmlns:a16="http://schemas.microsoft.com/office/drawing/2014/main" id="{77DAD528-058A-42ED-9E26-56C063BB0DF5}"/>
              </a:ext>
            </a:extLst>
          </p:cNvPr>
          <p:cNvSpPr txBox="1"/>
          <p:nvPr/>
        </p:nvSpPr>
        <p:spPr>
          <a:xfrm>
            <a:off x="1181100" y="5687643"/>
            <a:ext cx="4762506" cy="523220"/>
          </a:xfrm>
          <a:prstGeom prst="rect">
            <a:avLst/>
          </a:prstGeom>
          <a:noFill/>
        </p:spPr>
        <p:txBody>
          <a:bodyPr wrap="square" rtlCol="0">
            <a:spAutoFit/>
          </a:bodyPr>
          <a:lstStyle/>
          <a:p>
            <a:pPr algn="ctr"/>
            <a:r>
              <a:rPr lang="fi-FI" sz="2800" dirty="0"/>
              <a:t>MED NÅGON ANNAN</a:t>
            </a:r>
          </a:p>
        </p:txBody>
      </p:sp>
      <p:pic>
        <p:nvPicPr>
          <p:cNvPr id="26" name="Kuva 25">
            <a:extLst>
              <a:ext uri="{FF2B5EF4-FFF2-40B4-BE49-F238E27FC236}">
                <a16:creationId xmlns:a16="http://schemas.microsoft.com/office/drawing/2014/main" id="{656DD0A2-70C7-4260-8E5B-DE58B40127EF}"/>
              </a:ext>
            </a:extLst>
          </p:cNvPr>
          <p:cNvPicPr>
            <a:picLocks noChangeAspect="1"/>
          </p:cNvPicPr>
          <p:nvPr/>
        </p:nvPicPr>
        <p:blipFill>
          <a:blip r:embed="rId7"/>
          <a:stretch>
            <a:fillRect/>
          </a:stretch>
        </p:blipFill>
        <p:spPr>
          <a:xfrm>
            <a:off x="654647" y="539083"/>
            <a:ext cx="520416" cy="758635"/>
          </a:xfrm>
          <a:prstGeom prst="rect">
            <a:avLst/>
          </a:prstGeom>
        </p:spPr>
      </p:pic>
      <p:sp>
        <p:nvSpPr>
          <p:cNvPr id="27" name="Tekstiruutu 26">
            <a:extLst>
              <a:ext uri="{FF2B5EF4-FFF2-40B4-BE49-F238E27FC236}">
                <a16:creationId xmlns:a16="http://schemas.microsoft.com/office/drawing/2014/main" id="{85253770-3AF4-4A87-ACAD-1E175668B010}"/>
              </a:ext>
            </a:extLst>
          </p:cNvPr>
          <p:cNvSpPr txBox="1"/>
          <p:nvPr/>
        </p:nvSpPr>
        <p:spPr>
          <a:xfrm>
            <a:off x="1288475" y="522686"/>
            <a:ext cx="4588343" cy="830997"/>
          </a:xfrm>
          <a:prstGeom prst="rect">
            <a:avLst/>
          </a:prstGeom>
          <a:noFill/>
        </p:spPr>
        <p:txBody>
          <a:bodyPr wrap="square" rtlCol="0">
            <a:spAutoFit/>
          </a:bodyPr>
          <a:lstStyle/>
          <a:p>
            <a:pPr algn="ctr"/>
            <a:r>
              <a:rPr lang="sv-SE" sz="2400" dirty="0"/>
              <a:t>JAG HOPPAS ATT DU STANNAR EN STUND OCH DISKUTERAR MED MIG</a:t>
            </a:r>
            <a:endParaRPr lang="fi-FI" sz="2400" dirty="0"/>
          </a:p>
        </p:txBody>
      </p:sp>
      <p:sp>
        <p:nvSpPr>
          <p:cNvPr id="13" name="Tekstiruutu 12">
            <a:extLst>
              <a:ext uri="{FF2B5EF4-FFF2-40B4-BE49-F238E27FC236}">
                <a16:creationId xmlns:a16="http://schemas.microsoft.com/office/drawing/2014/main" id="{F928B827-6A28-4395-9221-92624C69AE04}"/>
              </a:ext>
            </a:extLst>
          </p:cNvPr>
          <p:cNvSpPr txBox="1"/>
          <p:nvPr/>
        </p:nvSpPr>
        <p:spPr>
          <a:xfrm>
            <a:off x="1537850" y="6552158"/>
            <a:ext cx="4447317" cy="954107"/>
          </a:xfrm>
          <a:prstGeom prst="rect">
            <a:avLst/>
          </a:prstGeom>
          <a:noFill/>
        </p:spPr>
        <p:txBody>
          <a:bodyPr wrap="square" rtlCol="0">
            <a:spAutoFit/>
          </a:bodyPr>
          <a:lstStyle/>
          <a:p>
            <a:pPr algn="ctr"/>
            <a:r>
              <a:rPr lang="fi-FI" sz="2800" dirty="0"/>
              <a:t>JAG VILL DISKUTERA OM DÖDEN</a:t>
            </a:r>
          </a:p>
        </p:txBody>
      </p:sp>
      <p:sp>
        <p:nvSpPr>
          <p:cNvPr id="20" name="Tekstiruutu 19">
            <a:extLst>
              <a:ext uri="{FF2B5EF4-FFF2-40B4-BE49-F238E27FC236}">
                <a16:creationId xmlns:a16="http://schemas.microsoft.com/office/drawing/2014/main" id="{534C43AF-BACF-443D-976F-17C5F86F33B3}"/>
              </a:ext>
            </a:extLst>
          </p:cNvPr>
          <p:cNvSpPr txBox="1"/>
          <p:nvPr/>
        </p:nvSpPr>
        <p:spPr>
          <a:xfrm>
            <a:off x="1393318" y="7688746"/>
            <a:ext cx="4522568" cy="523220"/>
          </a:xfrm>
          <a:prstGeom prst="rect">
            <a:avLst/>
          </a:prstGeom>
          <a:noFill/>
        </p:spPr>
        <p:txBody>
          <a:bodyPr wrap="square" rtlCol="0">
            <a:spAutoFit/>
          </a:bodyPr>
          <a:lstStyle/>
          <a:p>
            <a:r>
              <a:rPr lang="sv-SE" sz="2800" dirty="0"/>
              <a:t>JAG VILL VARA FÖR MIG SJÄLV</a:t>
            </a:r>
            <a:endParaRPr lang="fi-FI" sz="2800" dirty="0"/>
          </a:p>
        </p:txBody>
      </p:sp>
      <p:pic>
        <p:nvPicPr>
          <p:cNvPr id="28" name="Kuva 27">
            <a:extLst>
              <a:ext uri="{FF2B5EF4-FFF2-40B4-BE49-F238E27FC236}">
                <a16:creationId xmlns:a16="http://schemas.microsoft.com/office/drawing/2014/main" id="{4876C7E4-3A48-45CA-9FE7-CA0E63F423EA}"/>
              </a:ext>
            </a:extLst>
          </p:cNvPr>
          <p:cNvPicPr>
            <a:picLocks noChangeAspect="1"/>
          </p:cNvPicPr>
          <p:nvPr/>
        </p:nvPicPr>
        <p:blipFill>
          <a:blip r:embed="rId8"/>
          <a:stretch>
            <a:fillRect/>
          </a:stretch>
        </p:blipFill>
        <p:spPr>
          <a:xfrm>
            <a:off x="644153" y="6555597"/>
            <a:ext cx="949193" cy="770474"/>
          </a:xfrm>
          <a:prstGeom prst="rect">
            <a:avLst/>
          </a:prstGeom>
        </p:spPr>
      </p:pic>
      <p:pic>
        <p:nvPicPr>
          <p:cNvPr id="30" name="Kuva 29">
            <a:extLst>
              <a:ext uri="{FF2B5EF4-FFF2-40B4-BE49-F238E27FC236}">
                <a16:creationId xmlns:a16="http://schemas.microsoft.com/office/drawing/2014/main" id="{399156DA-9663-4DEB-B4C3-39AC9B0DAD30}"/>
              </a:ext>
            </a:extLst>
          </p:cNvPr>
          <p:cNvPicPr>
            <a:picLocks noChangeAspect="1"/>
          </p:cNvPicPr>
          <p:nvPr/>
        </p:nvPicPr>
        <p:blipFill>
          <a:blip r:embed="rId9"/>
          <a:stretch>
            <a:fillRect/>
          </a:stretch>
        </p:blipFill>
        <p:spPr>
          <a:xfrm>
            <a:off x="637304" y="7617781"/>
            <a:ext cx="630464" cy="721531"/>
          </a:xfrm>
          <a:prstGeom prst="rect">
            <a:avLst/>
          </a:prstGeom>
        </p:spPr>
      </p:pic>
      <p:sp>
        <p:nvSpPr>
          <p:cNvPr id="31" name="Suorakulmio 30">
            <a:extLst>
              <a:ext uri="{FF2B5EF4-FFF2-40B4-BE49-F238E27FC236}">
                <a16:creationId xmlns:a16="http://schemas.microsoft.com/office/drawing/2014/main" id="{0681A653-C6A4-4797-AA71-D31C8B2D7BC6}"/>
              </a:ext>
            </a:extLst>
          </p:cNvPr>
          <p:cNvSpPr/>
          <p:nvPr/>
        </p:nvSpPr>
        <p:spPr>
          <a:xfrm>
            <a:off x="-1" y="9412822"/>
            <a:ext cx="6021573" cy="461665"/>
          </a:xfrm>
          <a:prstGeom prst="rect">
            <a:avLst/>
          </a:prstGeom>
        </p:spPr>
        <p:txBody>
          <a:bodyPr wrap="square">
            <a:spAutoFit/>
          </a:bodyPr>
          <a:lstStyle/>
          <a:p>
            <a:r>
              <a:rPr lang="fi-FI" sz="1200" dirty="0"/>
              <a:t>Planering: </a:t>
            </a:r>
            <a:r>
              <a:rPr lang="fi-FI" sz="1200" dirty="0">
                <a:hlinkClick r:id="rId10"/>
              </a:rPr>
              <a:t>https://www.kehitysvammaliitto.fi/tikoteekki/</a:t>
            </a:r>
            <a:r>
              <a:rPr lang="fi-FI" sz="1200" dirty="0"/>
              <a:t>, Bilder: </a:t>
            </a:r>
            <a:r>
              <a:rPr lang="sv-FI" sz="1200" dirty="0">
                <a:hlinkClick r:id="rId11" action="ppaction://hlinkfile"/>
              </a:rPr>
              <a:t>bildbank.papunet.net</a:t>
            </a:r>
            <a:r>
              <a:rPr lang="sv-FI" sz="1200" dirty="0"/>
              <a:t>, </a:t>
            </a:r>
          </a:p>
          <a:p>
            <a:r>
              <a:rPr lang="fi-FI" sz="1200" dirty="0"/>
              <a:t>Källa: </a:t>
            </a:r>
            <a:r>
              <a:rPr lang="fi-FI" sz="1200" dirty="0">
                <a:hlinkClick r:id="rId12"/>
              </a:rPr>
              <a:t>http://papunet.net/svenska/material/kommunikationsmappar-och-pass</a:t>
            </a:r>
            <a:endParaRPr lang="fi-FI" sz="1200" dirty="0"/>
          </a:p>
        </p:txBody>
      </p:sp>
      <p:sp>
        <p:nvSpPr>
          <p:cNvPr id="34" name="Suorakulmio 33">
            <a:extLst>
              <a:ext uri="{FF2B5EF4-FFF2-40B4-BE49-F238E27FC236}">
                <a16:creationId xmlns:a16="http://schemas.microsoft.com/office/drawing/2014/main" id="{3522B56F-2F21-4339-A269-67F831CDC47B}"/>
              </a:ext>
            </a:extLst>
          </p:cNvPr>
          <p:cNvSpPr/>
          <p:nvPr/>
        </p:nvSpPr>
        <p:spPr>
          <a:xfrm>
            <a:off x="5972785" y="4269830"/>
            <a:ext cx="872836" cy="911535"/>
          </a:xfrm>
          <a:prstGeom prst="rect">
            <a:avLst/>
          </a:prstGeom>
          <a:solidFill>
            <a:srgbClr val="E8D9F3"/>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5" name="Tekstiruutu 34">
            <a:extLst>
              <a:ext uri="{FF2B5EF4-FFF2-40B4-BE49-F238E27FC236}">
                <a16:creationId xmlns:a16="http://schemas.microsoft.com/office/drawing/2014/main" id="{0B92DF16-AB53-455F-BF40-4379822466DE}"/>
              </a:ext>
            </a:extLst>
          </p:cNvPr>
          <p:cNvSpPr txBox="1"/>
          <p:nvPr/>
        </p:nvSpPr>
        <p:spPr>
          <a:xfrm>
            <a:off x="110840" y="8510991"/>
            <a:ext cx="1451281" cy="900546"/>
          </a:xfrm>
          <a:prstGeom prst="rect">
            <a:avLst/>
          </a:prstGeom>
          <a:solidFill>
            <a:schemeClr val="accent6">
              <a:lumMod val="75000"/>
            </a:schemeClr>
          </a:solidFill>
          <a:ln w="3175">
            <a:solidFill>
              <a:schemeClr val="bg1">
                <a:lumMod val="50000"/>
              </a:schemeClr>
            </a:solidFill>
          </a:ln>
        </p:spPr>
        <p:txBody>
          <a:bodyPr wrap="square" rtlCol="0">
            <a:spAutoFit/>
          </a:bodyPr>
          <a:lstStyle/>
          <a:p>
            <a:endParaRPr lang="fi-FI" dirty="0"/>
          </a:p>
        </p:txBody>
      </p:sp>
      <p:sp>
        <p:nvSpPr>
          <p:cNvPr id="36" name="Tekstiruutu 35">
            <a:extLst>
              <a:ext uri="{FF2B5EF4-FFF2-40B4-BE49-F238E27FC236}">
                <a16:creationId xmlns:a16="http://schemas.microsoft.com/office/drawing/2014/main" id="{6DBFE44A-CD9F-4106-B656-0EEE6EE70218}"/>
              </a:ext>
            </a:extLst>
          </p:cNvPr>
          <p:cNvSpPr txBox="1"/>
          <p:nvPr/>
        </p:nvSpPr>
        <p:spPr>
          <a:xfrm>
            <a:off x="4465393" y="8509981"/>
            <a:ext cx="1451281" cy="900546"/>
          </a:xfrm>
          <a:prstGeom prst="rect">
            <a:avLst/>
          </a:prstGeom>
          <a:solidFill>
            <a:srgbClr val="FF0000"/>
          </a:solidFill>
          <a:ln w="3175">
            <a:solidFill>
              <a:schemeClr val="bg1">
                <a:lumMod val="50000"/>
              </a:schemeClr>
            </a:solidFill>
          </a:ln>
        </p:spPr>
        <p:txBody>
          <a:bodyPr wrap="square" rtlCol="0">
            <a:spAutoFit/>
          </a:bodyPr>
          <a:lstStyle/>
          <a:p>
            <a:endParaRPr lang="fi-FI" dirty="0"/>
          </a:p>
        </p:txBody>
      </p:sp>
      <p:sp>
        <p:nvSpPr>
          <p:cNvPr id="37" name="Tekstiruutu 36">
            <a:extLst>
              <a:ext uri="{FF2B5EF4-FFF2-40B4-BE49-F238E27FC236}">
                <a16:creationId xmlns:a16="http://schemas.microsoft.com/office/drawing/2014/main" id="{3E12CF8D-F174-4ACD-B6E1-E9946D96F012}"/>
              </a:ext>
            </a:extLst>
          </p:cNvPr>
          <p:cNvSpPr txBox="1"/>
          <p:nvPr/>
        </p:nvSpPr>
        <p:spPr>
          <a:xfrm>
            <a:off x="1737431" y="8513452"/>
            <a:ext cx="2552652"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38" name="Tekstiruutu 37">
            <a:extLst>
              <a:ext uri="{FF2B5EF4-FFF2-40B4-BE49-F238E27FC236}">
                <a16:creationId xmlns:a16="http://schemas.microsoft.com/office/drawing/2014/main" id="{DAC6E67A-F067-4B94-86F7-C8C97A6F9B8F}"/>
              </a:ext>
            </a:extLst>
          </p:cNvPr>
          <p:cNvSpPr txBox="1"/>
          <p:nvPr/>
        </p:nvSpPr>
        <p:spPr>
          <a:xfrm>
            <a:off x="84822" y="8635124"/>
            <a:ext cx="1477299" cy="646331"/>
          </a:xfrm>
          <a:prstGeom prst="rect">
            <a:avLst/>
          </a:prstGeom>
          <a:noFill/>
        </p:spPr>
        <p:txBody>
          <a:bodyPr wrap="square" rtlCol="0">
            <a:spAutoFit/>
          </a:bodyPr>
          <a:lstStyle/>
          <a:p>
            <a:pPr algn="ctr"/>
            <a:r>
              <a:rPr lang="fi-FI" sz="3600" dirty="0">
                <a:solidFill>
                  <a:schemeClr val="bg1"/>
                </a:solidFill>
              </a:rPr>
              <a:t>JA</a:t>
            </a:r>
          </a:p>
        </p:txBody>
      </p:sp>
      <p:sp>
        <p:nvSpPr>
          <p:cNvPr id="39" name="Tekstiruutu 38">
            <a:extLst>
              <a:ext uri="{FF2B5EF4-FFF2-40B4-BE49-F238E27FC236}">
                <a16:creationId xmlns:a16="http://schemas.microsoft.com/office/drawing/2014/main" id="{55214D06-1852-4127-9161-D0E7033E1321}"/>
              </a:ext>
            </a:extLst>
          </p:cNvPr>
          <p:cNvSpPr txBox="1"/>
          <p:nvPr/>
        </p:nvSpPr>
        <p:spPr>
          <a:xfrm>
            <a:off x="4438465" y="8655592"/>
            <a:ext cx="1477299" cy="646331"/>
          </a:xfrm>
          <a:prstGeom prst="rect">
            <a:avLst/>
          </a:prstGeom>
          <a:noFill/>
        </p:spPr>
        <p:txBody>
          <a:bodyPr wrap="square" rtlCol="0">
            <a:spAutoFit/>
          </a:bodyPr>
          <a:lstStyle/>
          <a:p>
            <a:pPr algn="ctr"/>
            <a:r>
              <a:rPr lang="fi-FI" sz="3600" dirty="0">
                <a:solidFill>
                  <a:schemeClr val="bg1"/>
                </a:solidFill>
              </a:rPr>
              <a:t>NEJ</a:t>
            </a:r>
          </a:p>
        </p:txBody>
      </p:sp>
      <p:sp>
        <p:nvSpPr>
          <p:cNvPr id="40" name="Tekstiruutu 39">
            <a:extLst>
              <a:ext uri="{FF2B5EF4-FFF2-40B4-BE49-F238E27FC236}">
                <a16:creationId xmlns:a16="http://schemas.microsoft.com/office/drawing/2014/main" id="{24F96EFC-CBDE-4491-A031-449ACEA187A5}"/>
              </a:ext>
            </a:extLst>
          </p:cNvPr>
          <p:cNvSpPr txBox="1"/>
          <p:nvPr/>
        </p:nvSpPr>
        <p:spPr>
          <a:xfrm>
            <a:off x="1760990" y="8704399"/>
            <a:ext cx="2553562" cy="523220"/>
          </a:xfrm>
          <a:prstGeom prst="rect">
            <a:avLst/>
          </a:prstGeom>
          <a:noFill/>
        </p:spPr>
        <p:txBody>
          <a:bodyPr wrap="square" rtlCol="0">
            <a:spAutoFit/>
          </a:bodyPr>
          <a:lstStyle/>
          <a:p>
            <a:pPr algn="ctr"/>
            <a:r>
              <a:rPr lang="fi-FI" sz="2800" dirty="0"/>
              <a:t>NÅGOT ANNAT</a:t>
            </a:r>
          </a:p>
        </p:txBody>
      </p:sp>
    </p:spTree>
    <p:extLst>
      <p:ext uri="{BB962C8B-B14F-4D97-AF65-F5344CB8AC3E}">
        <p14:creationId xmlns:p14="http://schemas.microsoft.com/office/powerpoint/2010/main" val="279882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431A890-8A6F-4066-9F5E-632113A5A77B}"/>
              </a:ext>
            </a:extLst>
          </p:cNvPr>
          <p:cNvSpPr/>
          <p:nvPr/>
        </p:nvSpPr>
        <p:spPr>
          <a:xfrm>
            <a:off x="0" y="-2"/>
            <a:ext cx="5971314" cy="478737"/>
          </a:xfrm>
          <a:prstGeom prst="rect">
            <a:avLst/>
          </a:prstGeom>
          <a:solidFill>
            <a:srgbClr val="E8D9F3"/>
          </a:solidFill>
        </p:spPr>
        <p:txBody>
          <a:bodyPr wrap="square">
            <a:spAutoFit/>
          </a:bodyPr>
          <a:lstStyle/>
          <a:p>
            <a:pPr algn="ctr"/>
            <a:r>
              <a:rPr lang="fi-FI" sz="2400" b="1" dirty="0"/>
              <a:t>ANDRA VIKTIGA SAKER</a:t>
            </a:r>
          </a:p>
        </p:txBody>
      </p:sp>
      <p:sp>
        <p:nvSpPr>
          <p:cNvPr id="3" name="Tekstiruutu 2">
            <a:extLst>
              <a:ext uri="{FF2B5EF4-FFF2-40B4-BE49-F238E27FC236}">
                <a16:creationId xmlns:a16="http://schemas.microsoft.com/office/drawing/2014/main" id="{F5E13C88-F5DD-4AF4-B98B-B78A5B631D5D}"/>
              </a:ext>
            </a:extLst>
          </p:cNvPr>
          <p:cNvSpPr txBox="1"/>
          <p:nvPr/>
        </p:nvSpPr>
        <p:spPr>
          <a:xfrm>
            <a:off x="581888" y="537464"/>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4" name="Tekstiruutu 3">
            <a:extLst>
              <a:ext uri="{FF2B5EF4-FFF2-40B4-BE49-F238E27FC236}">
                <a16:creationId xmlns:a16="http://schemas.microsoft.com/office/drawing/2014/main" id="{084CAFDE-42B5-4F9C-9DD6-F012D6A41A3F}"/>
              </a:ext>
            </a:extLst>
          </p:cNvPr>
          <p:cNvSpPr txBox="1"/>
          <p:nvPr/>
        </p:nvSpPr>
        <p:spPr>
          <a:xfrm>
            <a:off x="581888" y="2542608"/>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5" name="Tekstiruutu 4">
            <a:extLst>
              <a:ext uri="{FF2B5EF4-FFF2-40B4-BE49-F238E27FC236}">
                <a16:creationId xmlns:a16="http://schemas.microsoft.com/office/drawing/2014/main" id="{7660B856-1AF1-4D08-9669-BB082458EEEC}"/>
              </a:ext>
            </a:extLst>
          </p:cNvPr>
          <p:cNvSpPr txBox="1"/>
          <p:nvPr/>
        </p:nvSpPr>
        <p:spPr>
          <a:xfrm>
            <a:off x="581888" y="3545180"/>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6" name="Tekstiruutu 5">
            <a:extLst>
              <a:ext uri="{FF2B5EF4-FFF2-40B4-BE49-F238E27FC236}">
                <a16:creationId xmlns:a16="http://schemas.microsoft.com/office/drawing/2014/main" id="{6A7BB746-2940-4B05-8389-EBBCA6870454}"/>
              </a:ext>
            </a:extLst>
          </p:cNvPr>
          <p:cNvSpPr txBox="1"/>
          <p:nvPr/>
        </p:nvSpPr>
        <p:spPr>
          <a:xfrm>
            <a:off x="581888" y="4547752"/>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7" name="Tekstiruutu 6">
            <a:extLst>
              <a:ext uri="{FF2B5EF4-FFF2-40B4-BE49-F238E27FC236}">
                <a16:creationId xmlns:a16="http://schemas.microsoft.com/office/drawing/2014/main" id="{8E5B1C60-5F5A-4621-9CA9-852177D2BE71}"/>
              </a:ext>
            </a:extLst>
          </p:cNvPr>
          <p:cNvSpPr txBox="1"/>
          <p:nvPr/>
        </p:nvSpPr>
        <p:spPr>
          <a:xfrm>
            <a:off x="581888" y="5550324"/>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8" name="Tekstiruutu 7">
            <a:extLst>
              <a:ext uri="{FF2B5EF4-FFF2-40B4-BE49-F238E27FC236}">
                <a16:creationId xmlns:a16="http://schemas.microsoft.com/office/drawing/2014/main" id="{D925A7F9-483B-44B9-837E-584367252470}"/>
              </a:ext>
            </a:extLst>
          </p:cNvPr>
          <p:cNvSpPr txBox="1"/>
          <p:nvPr/>
        </p:nvSpPr>
        <p:spPr>
          <a:xfrm>
            <a:off x="581888" y="6552896"/>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9" name="Tekstiruutu 8">
            <a:extLst>
              <a:ext uri="{FF2B5EF4-FFF2-40B4-BE49-F238E27FC236}">
                <a16:creationId xmlns:a16="http://schemas.microsoft.com/office/drawing/2014/main" id="{9BB12314-C529-4D15-B1C7-1BA68EF6A261}"/>
              </a:ext>
            </a:extLst>
          </p:cNvPr>
          <p:cNvSpPr txBox="1"/>
          <p:nvPr/>
        </p:nvSpPr>
        <p:spPr>
          <a:xfrm>
            <a:off x="581888" y="7555468"/>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1" name="Tekstiruutu 10">
            <a:extLst>
              <a:ext uri="{FF2B5EF4-FFF2-40B4-BE49-F238E27FC236}">
                <a16:creationId xmlns:a16="http://schemas.microsoft.com/office/drawing/2014/main" id="{E437C0D0-70FF-40C4-9C3B-83F215905FA5}"/>
              </a:ext>
            </a:extLst>
          </p:cNvPr>
          <p:cNvSpPr txBox="1"/>
          <p:nvPr/>
        </p:nvSpPr>
        <p:spPr>
          <a:xfrm>
            <a:off x="581888" y="1540036"/>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cxnSp>
        <p:nvCxnSpPr>
          <p:cNvPr id="12" name="Suora yhdysviiva 11">
            <a:extLst>
              <a:ext uri="{FF2B5EF4-FFF2-40B4-BE49-F238E27FC236}">
                <a16:creationId xmlns:a16="http://schemas.microsoft.com/office/drawing/2014/main" id="{2982DEB5-5A40-4595-B337-FEF6127A3FC2}"/>
              </a:ext>
            </a:extLst>
          </p:cNvPr>
          <p:cNvCxnSpPr/>
          <p:nvPr/>
        </p:nvCxnSpPr>
        <p:spPr>
          <a:xfrm>
            <a:off x="5985167" y="-2"/>
            <a:ext cx="10388" cy="10044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5A27C5F7-3A5E-4066-B334-D1F513663019}"/>
              </a:ext>
            </a:extLst>
          </p:cNvPr>
          <p:cNvPicPr>
            <a:picLocks noChangeAspect="1"/>
          </p:cNvPicPr>
          <p:nvPr/>
        </p:nvPicPr>
        <p:blipFill>
          <a:blip r:embed="rId2"/>
          <a:stretch>
            <a:fillRect/>
          </a:stretch>
        </p:blipFill>
        <p:spPr>
          <a:xfrm>
            <a:off x="687295" y="5657523"/>
            <a:ext cx="625504" cy="722733"/>
          </a:xfrm>
          <a:prstGeom prst="rect">
            <a:avLst/>
          </a:prstGeom>
        </p:spPr>
      </p:pic>
      <p:sp>
        <p:nvSpPr>
          <p:cNvPr id="14" name="Tekstiruutu 13">
            <a:extLst>
              <a:ext uri="{FF2B5EF4-FFF2-40B4-BE49-F238E27FC236}">
                <a16:creationId xmlns:a16="http://schemas.microsoft.com/office/drawing/2014/main" id="{A00E8E59-78D8-417F-B297-EE8669D9B42D}"/>
              </a:ext>
            </a:extLst>
          </p:cNvPr>
          <p:cNvSpPr txBox="1"/>
          <p:nvPr/>
        </p:nvSpPr>
        <p:spPr>
          <a:xfrm>
            <a:off x="1557299" y="5541836"/>
            <a:ext cx="4413472" cy="954107"/>
          </a:xfrm>
          <a:prstGeom prst="rect">
            <a:avLst/>
          </a:prstGeom>
          <a:noFill/>
        </p:spPr>
        <p:txBody>
          <a:bodyPr wrap="square" rtlCol="0">
            <a:spAutoFit/>
          </a:bodyPr>
          <a:lstStyle/>
          <a:p>
            <a:pPr algn="ctr"/>
            <a:r>
              <a:rPr lang="fi-FI" sz="2800" dirty="0"/>
              <a:t>JAG VILL GÖRA </a:t>
            </a:r>
          </a:p>
          <a:p>
            <a:pPr algn="ctr"/>
            <a:r>
              <a:rPr lang="fi-FI" sz="2800" dirty="0"/>
              <a:t>ETT LIVSTESTAMENTE</a:t>
            </a:r>
          </a:p>
        </p:txBody>
      </p:sp>
      <p:sp>
        <p:nvSpPr>
          <p:cNvPr id="15" name="Tekstiruutu 14">
            <a:extLst>
              <a:ext uri="{FF2B5EF4-FFF2-40B4-BE49-F238E27FC236}">
                <a16:creationId xmlns:a16="http://schemas.microsoft.com/office/drawing/2014/main" id="{D4C0998B-B619-4B03-8324-183637619ACB}"/>
              </a:ext>
            </a:extLst>
          </p:cNvPr>
          <p:cNvSpPr txBox="1"/>
          <p:nvPr/>
        </p:nvSpPr>
        <p:spPr>
          <a:xfrm>
            <a:off x="1456027" y="3537384"/>
            <a:ext cx="4378045" cy="954107"/>
          </a:xfrm>
          <a:prstGeom prst="rect">
            <a:avLst/>
          </a:prstGeom>
          <a:noFill/>
        </p:spPr>
        <p:txBody>
          <a:bodyPr wrap="square" rtlCol="0">
            <a:spAutoFit/>
          </a:bodyPr>
          <a:lstStyle/>
          <a:p>
            <a:pPr algn="ctr"/>
            <a:r>
              <a:rPr lang="fi-FI" sz="2800" dirty="0"/>
              <a:t>HUR KLARAR SIG </a:t>
            </a:r>
          </a:p>
          <a:p>
            <a:pPr algn="ctr"/>
            <a:r>
              <a:rPr lang="fi-FI" sz="2800" dirty="0"/>
              <a:t>MINA ANHÖRIGA?</a:t>
            </a:r>
          </a:p>
        </p:txBody>
      </p:sp>
      <p:pic>
        <p:nvPicPr>
          <p:cNvPr id="16" name="Kuva 15">
            <a:extLst>
              <a:ext uri="{FF2B5EF4-FFF2-40B4-BE49-F238E27FC236}">
                <a16:creationId xmlns:a16="http://schemas.microsoft.com/office/drawing/2014/main" id="{4E6A4D0F-EA85-4259-9089-EBF7EB7F2D0F}"/>
              </a:ext>
            </a:extLst>
          </p:cNvPr>
          <p:cNvPicPr>
            <a:picLocks noChangeAspect="1"/>
          </p:cNvPicPr>
          <p:nvPr/>
        </p:nvPicPr>
        <p:blipFill>
          <a:blip r:embed="rId3"/>
          <a:stretch>
            <a:fillRect/>
          </a:stretch>
        </p:blipFill>
        <p:spPr>
          <a:xfrm>
            <a:off x="642604" y="3623412"/>
            <a:ext cx="947617" cy="775745"/>
          </a:xfrm>
          <a:prstGeom prst="rect">
            <a:avLst/>
          </a:prstGeom>
        </p:spPr>
      </p:pic>
      <p:sp>
        <p:nvSpPr>
          <p:cNvPr id="19" name="Suorakulmio 18">
            <a:extLst>
              <a:ext uri="{FF2B5EF4-FFF2-40B4-BE49-F238E27FC236}">
                <a16:creationId xmlns:a16="http://schemas.microsoft.com/office/drawing/2014/main" id="{56218DEC-8747-4666-9C3B-C7968ACE57A2}"/>
              </a:ext>
            </a:extLst>
          </p:cNvPr>
          <p:cNvSpPr/>
          <p:nvPr/>
        </p:nvSpPr>
        <p:spPr>
          <a:xfrm>
            <a:off x="-1" y="9412822"/>
            <a:ext cx="6021573" cy="461665"/>
          </a:xfrm>
          <a:prstGeom prst="rect">
            <a:avLst/>
          </a:prstGeom>
        </p:spPr>
        <p:txBody>
          <a:bodyPr wrap="square">
            <a:spAutoFit/>
          </a:bodyPr>
          <a:lstStyle/>
          <a:p>
            <a:r>
              <a:rPr lang="fi-FI" sz="1200" dirty="0"/>
              <a:t>Planering: </a:t>
            </a:r>
            <a:r>
              <a:rPr lang="fi-FI" sz="1200" dirty="0">
                <a:hlinkClick r:id="rId4"/>
              </a:rPr>
              <a:t>https://www.kehitysvammaliitto.fi/tikoteekki/</a:t>
            </a:r>
            <a:r>
              <a:rPr lang="fi-FI" sz="1200" dirty="0"/>
              <a:t>, Bilder: </a:t>
            </a:r>
            <a:r>
              <a:rPr lang="sv-FI" sz="1200" dirty="0">
                <a:hlinkClick r:id="rId5" action="ppaction://hlinkfile"/>
              </a:rPr>
              <a:t>bildbank.papunet.net</a:t>
            </a:r>
            <a:r>
              <a:rPr lang="sv-FI" sz="1200" dirty="0"/>
              <a:t>, </a:t>
            </a:r>
          </a:p>
          <a:p>
            <a:r>
              <a:rPr lang="fi-FI" sz="1200" dirty="0"/>
              <a:t>Källa: </a:t>
            </a:r>
            <a:r>
              <a:rPr lang="fi-FI" sz="1200" dirty="0">
                <a:hlinkClick r:id="rId6"/>
              </a:rPr>
              <a:t>http://papunet.net/svenska/material/kommunikationsmappar-och-pass</a:t>
            </a:r>
            <a:endParaRPr lang="fi-FI" sz="1200" dirty="0"/>
          </a:p>
        </p:txBody>
      </p:sp>
      <p:sp>
        <p:nvSpPr>
          <p:cNvPr id="20" name="Suorakulmio 19">
            <a:extLst>
              <a:ext uri="{FF2B5EF4-FFF2-40B4-BE49-F238E27FC236}">
                <a16:creationId xmlns:a16="http://schemas.microsoft.com/office/drawing/2014/main" id="{36A0EC1A-79F7-4A3E-B6E5-D0B825DC186B}"/>
              </a:ext>
            </a:extLst>
          </p:cNvPr>
          <p:cNvSpPr/>
          <p:nvPr/>
        </p:nvSpPr>
        <p:spPr>
          <a:xfrm>
            <a:off x="5965376" y="5303933"/>
            <a:ext cx="872836" cy="911535"/>
          </a:xfrm>
          <a:prstGeom prst="rect">
            <a:avLst/>
          </a:prstGeom>
          <a:solidFill>
            <a:schemeClr val="accent2">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4" name="Tekstiruutu 23">
            <a:extLst>
              <a:ext uri="{FF2B5EF4-FFF2-40B4-BE49-F238E27FC236}">
                <a16:creationId xmlns:a16="http://schemas.microsoft.com/office/drawing/2014/main" id="{07CE6925-FF1B-4C06-B542-C35971376AB4}"/>
              </a:ext>
            </a:extLst>
          </p:cNvPr>
          <p:cNvSpPr txBox="1"/>
          <p:nvPr/>
        </p:nvSpPr>
        <p:spPr>
          <a:xfrm>
            <a:off x="1306866" y="4545321"/>
            <a:ext cx="4561696" cy="954107"/>
          </a:xfrm>
          <a:prstGeom prst="rect">
            <a:avLst/>
          </a:prstGeom>
          <a:noFill/>
        </p:spPr>
        <p:txBody>
          <a:bodyPr wrap="square" rtlCol="0">
            <a:spAutoFit/>
          </a:bodyPr>
          <a:lstStyle/>
          <a:p>
            <a:pPr algn="ctr"/>
            <a:r>
              <a:rPr lang="sv-SE" sz="2800" dirty="0"/>
              <a:t>BERÄTTA FÖR MIN FAMILJ </a:t>
            </a:r>
          </a:p>
          <a:p>
            <a:pPr algn="ctr"/>
            <a:r>
              <a:rPr lang="sv-SE" sz="2800" dirty="0"/>
              <a:t>ATT JAG ÄLSKAR DEM</a:t>
            </a:r>
            <a:endParaRPr lang="fi-FI" sz="2800" dirty="0"/>
          </a:p>
        </p:txBody>
      </p:sp>
      <p:sp>
        <p:nvSpPr>
          <p:cNvPr id="25" name="Tekstiruutu 24">
            <a:extLst>
              <a:ext uri="{FF2B5EF4-FFF2-40B4-BE49-F238E27FC236}">
                <a16:creationId xmlns:a16="http://schemas.microsoft.com/office/drawing/2014/main" id="{BBB10D08-3D51-443C-8E29-7EE0C9213C1F}"/>
              </a:ext>
            </a:extLst>
          </p:cNvPr>
          <p:cNvSpPr txBox="1"/>
          <p:nvPr/>
        </p:nvSpPr>
        <p:spPr>
          <a:xfrm>
            <a:off x="110840" y="8532255"/>
            <a:ext cx="1451281" cy="900546"/>
          </a:xfrm>
          <a:prstGeom prst="rect">
            <a:avLst/>
          </a:prstGeom>
          <a:solidFill>
            <a:srgbClr val="548235"/>
          </a:solidFill>
          <a:ln w="3175">
            <a:solidFill>
              <a:schemeClr val="bg1">
                <a:lumMod val="50000"/>
              </a:schemeClr>
            </a:solidFill>
          </a:ln>
        </p:spPr>
        <p:txBody>
          <a:bodyPr wrap="square" rtlCol="0">
            <a:spAutoFit/>
          </a:bodyPr>
          <a:lstStyle/>
          <a:p>
            <a:endParaRPr lang="fi-FI" dirty="0"/>
          </a:p>
        </p:txBody>
      </p:sp>
      <p:sp>
        <p:nvSpPr>
          <p:cNvPr id="26" name="Tekstiruutu 25">
            <a:extLst>
              <a:ext uri="{FF2B5EF4-FFF2-40B4-BE49-F238E27FC236}">
                <a16:creationId xmlns:a16="http://schemas.microsoft.com/office/drawing/2014/main" id="{1D2F844E-4C1F-4D5F-9228-FF925E8733A8}"/>
              </a:ext>
            </a:extLst>
          </p:cNvPr>
          <p:cNvSpPr txBox="1"/>
          <p:nvPr/>
        </p:nvSpPr>
        <p:spPr>
          <a:xfrm>
            <a:off x="4465393" y="8531245"/>
            <a:ext cx="1451281" cy="900546"/>
          </a:xfrm>
          <a:prstGeom prst="rect">
            <a:avLst/>
          </a:prstGeom>
          <a:solidFill>
            <a:srgbClr val="FF0000"/>
          </a:solidFill>
          <a:ln w="3175">
            <a:solidFill>
              <a:schemeClr val="bg1">
                <a:lumMod val="50000"/>
              </a:schemeClr>
            </a:solidFill>
          </a:ln>
        </p:spPr>
        <p:txBody>
          <a:bodyPr wrap="square" rtlCol="0">
            <a:spAutoFit/>
          </a:bodyPr>
          <a:lstStyle/>
          <a:p>
            <a:endParaRPr lang="fi-FI" dirty="0"/>
          </a:p>
        </p:txBody>
      </p:sp>
      <p:sp>
        <p:nvSpPr>
          <p:cNvPr id="27" name="Tekstiruutu 26">
            <a:extLst>
              <a:ext uri="{FF2B5EF4-FFF2-40B4-BE49-F238E27FC236}">
                <a16:creationId xmlns:a16="http://schemas.microsoft.com/office/drawing/2014/main" id="{2AAED073-632C-41AD-8043-F53D96DAB8FF}"/>
              </a:ext>
            </a:extLst>
          </p:cNvPr>
          <p:cNvSpPr txBox="1"/>
          <p:nvPr/>
        </p:nvSpPr>
        <p:spPr>
          <a:xfrm>
            <a:off x="1737431" y="8534716"/>
            <a:ext cx="2552652"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28" name="Tekstiruutu 27">
            <a:extLst>
              <a:ext uri="{FF2B5EF4-FFF2-40B4-BE49-F238E27FC236}">
                <a16:creationId xmlns:a16="http://schemas.microsoft.com/office/drawing/2014/main" id="{16AB7BBD-C7FF-4BA9-A4B1-CB661703ADDF}"/>
              </a:ext>
            </a:extLst>
          </p:cNvPr>
          <p:cNvSpPr txBox="1"/>
          <p:nvPr/>
        </p:nvSpPr>
        <p:spPr>
          <a:xfrm>
            <a:off x="84822" y="8656388"/>
            <a:ext cx="1477299" cy="646331"/>
          </a:xfrm>
          <a:prstGeom prst="rect">
            <a:avLst/>
          </a:prstGeom>
          <a:noFill/>
        </p:spPr>
        <p:txBody>
          <a:bodyPr wrap="square" rtlCol="0">
            <a:spAutoFit/>
          </a:bodyPr>
          <a:lstStyle/>
          <a:p>
            <a:pPr algn="ctr"/>
            <a:r>
              <a:rPr lang="fi-FI" sz="3600" dirty="0">
                <a:solidFill>
                  <a:schemeClr val="bg1"/>
                </a:solidFill>
              </a:rPr>
              <a:t>JA</a:t>
            </a:r>
          </a:p>
        </p:txBody>
      </p:sp>
      <p:sp>
        <p:nvSpPr>
          <p:cNvPr id="29" name="Tekstiruutu 28">
            <a:extLst>
              <a:ext uri="{FF2B5EF4-FFF2-40B4-BE49-F238E27FC236}">
                <a16:creationId xmlns:a16="http://schemas.microsoft.com/office/drawing/2014/main" id="{37480FC1-72CD-4B4D-98E3-EA0ABE5AB120}"/>
              </a:ext>
            </a:extLst>
          </p:cNvPr>
          <p:cNvSpPr txBox="1"/>
          <p:nvPr/>
        </p:nvSpPr>
        <p:spPr>
          <a:xfrm>
            <a:off x="4438465" y="8676856"/>
            <a:ext cx="1477299" cy="646331"/>
          </a:xfrm>
          <a:prstGeom prst="rect">
            <a:avLst/>
          </a:prstGeom>
          <a:noFill/>
        </p:spPr>
        <p:txBody>
          <a:bodyPr wrap="square" rtlCol="0">
            <a:spAutoFit/>
          </a:bodyPr>
          <a:lstStyle/>
          <a:p>
            <a:pPr algn="ctr"/>
            <a:r>
              <a:rPr lang="fi-FI" sz="3600" dirty="0">
                <a:solidFill>
                  <a:schemeClr val="bg1"/>
                </a:solidFill>
              </a:rPr>
              <a:t>NEJ</a:t>
            </a:r>
          </a:p>
        </p:txBody>
      </p:sp>
      <p:sp>
        <p:nvSpPr>
          <p:cNvPr id="30" name="Tekstiruutu 29">
            <a:extLst>
              <a:ext uri="{FF2B5EF4-FFF2-40B4-BE49-F238E27FC236}">
                <a16:creationId xmlns:a16="http://schemas.microsoft.com/office/drawing/2014/main" id="{B69C83E2-A46C-40AF-9665-258B31BAF0F8}"/>
              </a:ext>
            </a:extLst>
          </p:cNvPr>
          <p:cNvSpPr txBox="1"/>
          <p:nvPr/>
        </p:nvSpPr>
        <p:spPr>
          <a:xfrm>
            <a:off x="1760990" y="8725663"/>
            <a:ext cx="2553562" cy="523220"/>
          </a:xfrm>
          <a:prstGeom prst="rect">
            <a:avLst/>
          </a:prstGeom>
          <a:noFill/>
        </p:spPr>
        <p:txBody>
          <a:bodyPr wrap="square" rtlCol="0">
            <a:spAutoFit/>
          </a:bodyPr>
          <a:lstStyle/>
          <a:p>
            <a:pPr algn="ctr"/>
            <a:r>
              <a:rPr lang="fi-FI" sz="2800" dirty="0"/>
              <a:t>NÅGOT ANNAT</a:t>
            </a:r>
          </a:p>
        </p:txBody>
      </p:sp>
      <p:pic>
        <p:nvPicPr>
          <p:cNvPr id="18" name="Kuva 17">
            <a:extLst>
              <a:ext uri="{FF2B5EF4-FFF2-40B4-BE49-F238E27FC236}">
                <a16:creationId xmlns:a16="http://schemas.microsoft.com/office/drawing/2014/main" id="{792A5B4B-8C8F-4822-941D-1654A13CE4B5}"/>
              </a:ext>
            </a:extLst>
          </p:cNvPr>
          <p:cNvPicPr>
            <a:picLocks noChangeAspect="1"/>
          </p:cNvPicPr>
          <p:nvPr/>
        </p:nvPicPr>
        <p:blipFill>
          <a:blip r:embed="rId7"/>
          <a:stretch>
            <a:fillRect/>
          </a:stretch>
        </p:blipFill>
        <p:spPr>
          <a:xfrm>
            <a:off x="665537" y="4619813"/>
            <a:ext cx="790490" cy="794403"/>
          </a:xfrm>
          <a:prstGeom prst="rect">
            <a:avLst/>
          </a:prstGeom>
        </p:spPr>
      </p:pic>
      <p:sp>
        <p:nvSpPr>
          <p:cNvPr id="31" name="Tekstiruutu 30">
            <a:extLst>
              <a:ext uri="{FF2B5EF4-FFF2-40B4-BE49-F238E27FC236}">
                <a16:creationId xmlns:a16="http://schemas.microsoft.com/office/drawing/2014/main" id="{4C441CF8-0DA1-4C0F-9A61-DDF2E7ABF953}"/>
              </a:ext>
            </a:extLst>
          </p:cNvPr>
          <p:cNvSpPr txBox="1"/>
          <p:nvPr/>
        </p:nvSpPr>
        <p:spPr>
          <a:xfrm>
            <a:off x="1662147" y="580797"/>
            <a:ext cx="4253617" cy="954107"/>
          </a:xfrm>
          <a:prstGeom prst="rect">
            <a:avLst/>
          </a:prstGeom>
          <a:noFill/>
        </p:spPr>
        <p:txBody>
          <a:bodyPr wrap="square" rtlCol="0">
            <a:spAutoFit/>
          </a:bodyPr>
          <a:lstStyle/>
          <a:p>
            <a:pPr algn="ctr"/>
            <a:r>
              <a:rPr lang="sv-SE" sz="2800" dirty="0"/>
              <a:t>VAD HÄNDER / HAR HÄNT </a:t>
            </a:r>
          </a:p>
          <a:p>
            <a:pPr algn="ctr"/>
            <a:r>
              <a:rPr lang="sv-SE" sz="2800" dirty="0"/>
              <a:t>MED MIG?</a:t>
            </a:r>
            <a:endParaRPr lang="fi-FI" sz="2800" dirty="0"/>
          </a:p>
        </p:txBody>
      </p:sp>
      <p:pic>
        <p:nvPicPr>
          <p:cNvPr id="32" name="Kuva 31">
            <a:extLst>
              <a:ext uri="{FF2B5EF4-FFF2-40B4-BE49-F238E27FC236}">
                <a16:creationId xmlns:a16="http://schemas.microsoft.com/office/drawing/2014/main" id="{55C47300-83E7-429C-A6B8-180A85EB222E}"/>
              </a:ext>
            </a:extLst>
          </p:cNvPr>
          <p:cNvPicPr>
            <a:picLocks noChangeAspect="1"/>
          </p:cNvPicPr>
          <p:nvPr/>
        </p:nvPicPr>
        <p:blipFill>
          <a:blip r:embed="rId8"/>
          <a:stretch>
            <a:fillRect/>
          </a:stretch>
        </p:blipFill>
        <p:spPr>
          <a:xfrm>
            <a:off x="645551" y="601966"/>
            <a:ext cx="593369" cy="814838"/>
          </a:xfrm>
          <a:prstGeom prst="rect">
            <a:avLst/>
          </a:prstGeom>
        </p:spPr>
      </p:pic>
      <p:sp>
        <p:nvSpPr>
          <p:cNvPr id="33" name="Tekstiruutu 32">
            <a:extLst>
              <a:ext uri="{FF2B5EF4-FFF2-40B4-BE49-F238E27FC236}">
                <a16:creationId xmlns:a16="http://schemas.microsoft.com/office/drawing/2014/main" id="{6125638C-F1D6-4755-B1B0-BBE2E590482C}"/>
              </a:ext>
            </a:extLst>
          </p:cNvPr>
          <p:cNvSpPr txBox="1"/>
          <p:nvPr/>
        </p:nvSpPr>
        <p:spPr>
          <a:xfrm>
            <a:off x="1875035" y="1755746"/>
            <a:ext cx="4068566" cy="523220"/>
          </a:xfrm>
          <a:prstGeom prst="rect">
            <a:avLst/>
          </a:prstGeom>
          <a:noFill/>
        </p:spPr>
        <p:txBody>
          <a:bodyPr wrap="square" rtlCol="0">
            <a:spAutoFit/>
          </a:bodyPr>
          <a:lstStyle/>
          <a:p>
            <a:r>
              <a:rPr lang="fi-FI" sz="2800" dirty="0"/>
              <a:t>VAR ÄR MINA ANHÖRIGA?</a:t>
            </a:r>
            <a:endParaRPr lang="fi-FI" dirty="0"/>
          </a:p>
        </p:txBody>
      </p:sp>
      <p:pic>
        <p:nvPicPr>
          <p:cNvPr id="34" name="Kuva 33">
            <a:extLst>
              <a:ext uri="{FF2B5EF4-FFF2-40B4-BE49-F238E27FC236}">
                <a16:creationId xmlns:a16="http://schemas.microsoft.com/office/drawing/2014/main" id="{9E219AD3-DA12-4F36-9E09-6C09A6674CCB}"/>
              </a:ext>
            </a:extLst>
          </p:cNvPr>
          <p:cNvPicPr>
            <a:picLocks noChangeAspect="1"/>
          </p:cNvPicPr>
          <p:nvPr/>
        </p:nvPicPr>
        <p:blipFill>
          <a:blip r:embed="rId3"/>
          <a:stretch>
            <a:fillRect/>
          </a:stretch>
        </p:blipFill>
        <p:spPr>
          <a:xfrm>
            <a:off x="714530" y="1610239"/>
            <a:ext cx="947617" cy="775745"/>
          </a:xfrm>
          <a:prstGeom prst="rect">
            <a:avLst/>
          </a:prstGeom>
        </p:spPr>
      </p:pic>
      <p:sp>
        <p:nvSpPr>
          <p:cNvPr id="35" name="Tekstiruutu 34">
            <a:extLst>
              <a:ext uri="{FF2B5EF4-FFF2-40B4-BE49-F238E27FC236}">
                <a16:creationId xmlns:a16="http://schemas.microsoft.com/office/drawing/2014/main" id="{6F7A09DA-786B-436B-B22D-4C98C128E1C2}"/>
              </a:ext>
            </a:extLst>
          </p:cNvPr>
          <p:cNvSpPr txBox="1"/>
          <p:nvPr/>
        </p:nvSpPr>
        <p:spPr>
          <a:xfrm>
            <a:off x="1586265" y="2545308"/>
            <a:ext cx="4329499" cy="954107"/>
          </a:xfrm>
          <a:prstGeom prst="rect">
            <a:avLst/>
          </a:prstGeom>
          <a:noFill/>
        </p:spPr>
        <p:txBody>
          <a:bodyPr wrap="square" rtlCol="0">
            <a:spAutoFit/>
          </a:bodyPr>
          <a:lstStyle/>
          <a:p>
            <a:pPr algn="ctr"/>
            <a:r>
              <a:rPr lang="fi-FI" sz="2800" dirty="0"/>
              <a:t>VEM SKÖTER HEMMET </a:t>
            </a:r>
          </a:p>
          <a:p>
            <a:pPr algn="ctr"/>
            <a:r>
              <a:rPr lang="fi-FI" sz="2800" dirty="0"/>
              <a:t>OCH RÄKNINGARNA?</a:t>
            </a:r>
            <a:endParaRPr lang="fi-FI" dirty="0"/>
          </a:p>
        </p:txBody>
      </p:sp>
      <p:pic>
        <p:nvPicPr>
          <p:cNvPr id="36" name="Kuva 35">
            <a:extLst>
              <a:ext uri="{FF2B5EF4-FFF2-40B4-BE49-F238E27FC236}">
                <a16:creationId xmlns:a16="http://schemas.microsoft.com/office/drawing/2014/main" id="{E848F9D6-B5AB-4302-9DA7-1331BDE06A90}"/>
              </a:ext>
            </a:extLst>
          </p:cNvPr>
          <p:cNvPicPr>
            <a:picLocks noChangeAspect="1"/>
          </p:cNvPicPr>
          <p:nvPr/>
        </p:nvPicPr>
        <p:blipFill>
          <a:blip r:embed="rId9"/>
          <a:stretch>
            <a:fillRect/>
          </a:stretch>
        </p:blipFill>
        <p:spPr>
          <a:xfrm>
            <a:off x="648080" y="2606595"/>
            <a:ext cx="820777" cy="747493"/>
          </a:xfrm>
          <a:prstGeom prst="rect">
            <a:avLst/>
          </a:prstGeom>
        </p:spPr>
      </p:pic>
    </p:spTree>
    <p:extLst>
      <p:ext uri="{BB962C8B-B14F-4D97-AF65-F5344CB8AC3E}">
        <p14:creationId xmlns:p14="http://schemas.microsoft.com/office/powerpoint/2010/main" val="1652038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431A890-8A6F-4066-9F5E-632113A5A77B}"/>
              </a:ext>
            </a:extLst>
          </p:cNvPr>
          <p:cNvSpPr/>
          <p:nvPr/>
        </p:nvSpPr>
        <p:spPr>
          <a:xfrm>
            <a:off x="0" y="-2"/>
            <a:ext cx="5971314" cy="478737"/>
          </a:xfrm>
          <a:prstGeom prst="rect">
            <a:avLst/>
          </a:prstGeom>
          <a:solidFill>
            <a:schemeClr val="accent2">
              <a:lumMod val="20000"/>
              <a:lumOff val="80000"/>
            </a:schemeClr>
          </a:solidFill>
        </p:spPr>
        <p:txBody>
          <a:bodyPr wrap="square">
            <a:spAutoFit/>
          </a:bodyPr>
          <a:lstStyle/>
          <a:p>
            <a:pPr algn="ctr"/>
            <a:r>
              <a:rPr lang="fi-FI" sz="2400" b="1" dirty="0"/>
              <a:t>KÄNSLOTILLSTÅND</a:t>
            </a:r>
          </a:p>
        </p:txBody>
      </p:sp>
      <p:sp>
        <p:nvSpPr>
          <p:cNvPr id="3" name="Tekstiruutu 2">
            <a:extLst>
              <a:ext uri="{FF2B5EF4-FFF2-40B4-BE49-F238E27FC236}">
                <a16:creationId xmlns:a16="http://schemas.microsoft.com/office/drawing/2014/main" id="{F5E13C88-F5DD-4AF4-B98B-B78A5B631D5D}"/>
              </a:ext>
            </a:extLst>
          </p:cNvPr>
          <p:cNvSpPr txBox="1"/>
          <p:nvPr/>
        </p:nvSpPr>
        <p:spPr>
          <a:xfrm>
            <a:off x="581888" y="537464"/>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4" name="Tekstiruutu 3">
            <a:extLst>
              <a:ext uri="{FF2B5EF4-FFF2-40B4-BE49-F238E27FC236}">
                <a16:creationId xmlns:a16="http://schemas.microsoft.com/office/drawing/2014/main" id="{084CAFDE-42B5-4F9C-9DD6-F012D6A41A3F}"/>
              </a:ext>
            </a:extLst>
          </p:cNvPr>
          <p:cNvSpPr txBox="1"/>
          <p:nvPr/>
        </p:nvSpPr>
        <p:spPr>
          <a:xfrm>
            <a:off x="581888" y="2535680"/>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5" name="Tekstiruutu 4">
            <a:extLst>
              <a:ext uri="{FF2B5EF4-FFF2-40B4-BE49-F238E27FC236}">
                <a16:creationId xmlns:a16="http://schemas.microsoft.com/office/drawing/2014/main" id="{7660B856-1AF1-4D08-9669-BB082458EEEC}"/>
              </a:ext>
            </a:extLst>
          </p:cNvPr>
          <p:cNvSpPr txBox="1"/>
          <p:nvPr/>
        </p:nvSpPr>
        <p:spPr>
          <a:xfrm>
            <a:off x="581888" y="3534788"/>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6" name="Tekstiruutu 5">
            <a:extLst>
              <a:ext uri="{FF2B5EF4-FFF2-40B4-BE49-F238E27FC236}">
                <a16:creationId xmlns:a16="http://schemas.microsoft.com/office/drawing/2014/main" id="{6A7BB746-2940-4B05-8389-EBBCA6870454}"/>
              </a:ext>
            </a:extLst>
          </p:cNvPr>
          <p:cNvSpPr txBox="1"/>
          <p:nvPr/>
        </p:nvSpPr>
        <p:spPr>
          <a:xfrm>
            <a:off x="581888" y="4533896"/>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7" name="Tekstiruutu 6">
            <a:extLst>
              <a:ext uri="{FF2B5EF4-FFF2-40B4-BE49-F238E27FC236}">
                <a16:creationId xmlns:a16="http://schemas.microsoft.com/office/drawing/2014/main" id="{8E5B1C60-5F5A-4621-9CA9-852177D2BE71}"/>
              </a:ext>
            </a:extLst>
          </p:cNvPr>
          <p:cNvSpPr txBox="1"/>
          <p:nvPr/>
        </p:nvSpPr>
        <p:spPr>
          <a:xfrm>
            <a:off x="581888" y="5533004"/>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sp>
        <p:nvSpPr>
          <p:cNvPr id="11" name="Tekstiruutu 10">
            <a:extLst>
              <a:ext uri="{FF2B5EF4-FFF2-40B4-BE49-F238E27FC236}">
                <a16:creationId xmlns:a16="http://schemas.microsoft.com/office/drawing/2014/main" id="{E437C0D0-70FF-40C4-9C3B-83F215905FA5}"/>
              </a:ext>
            </a:extLst>
          </p:cNvPr>
          <p:cNvSpPr txBox="1"/>
          <p:nvPr/>
        </p:nvSpPr>
        <p:spPr>
          <a:xfrm>
            <a:off x="581888" y="1536572"/>
            <a:ext cx="5347860" cy="900546"/>
          </a:xfrm>
          <a:prstGeom prst="rect">
            <a:avLst/>
          </a:prstGeom>
          <a:solidFill>
            <a:schemeClr val="bg1"/>
          </a:solidFill>
          <a:ln w="3175">
            <a:solidFill>
              <a:schemeClr val="bg1">
                <a:lumMod val="50000"/>
              </a:schemeClr>
            </a:solidFill>
          </a:ln>
        </p:spPr>
        <p:txBody>
          <a:bodyPr wrap="square" rtlCol="0">
            <a:spAutoFit/>
          </a:bodyPr>
          <a:lstStyle/>
          <a:p>
            <a:endParaRPr lang="fi-FI" dirty="0"/>
          </a:p>
        </p:txBody>
      </p:sp>
      <p:cxnSp>
        <p:nvCxnSpPr>
          <p:cNvPr id="12" name="Suora yhdysviiva 11">
            <a:extLst>
              <a:ext uri="{FF2B5EF4-FFF2-40B4-BE49-F238E27FC236}">
                <a16:creationId xmlns:a16="http://schemas.microsoft.com/office/drawing/2014/main" id="{2982DEB5-5A40-4595-B337-FEF6127A3FC2}"/>
              </a:ext>
            </a:extLst>
          </p:cNvPr>
          <p:cNvCxnSpPr/>
          <p:nvPr/>
        </p:nvCxnSpPr>
        <p:spPr>
          <a:xfrm>
            <a:off x="5985167" y="-2"/>
            <a:ext cx="10388" cy="10044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kstiruutu 14">
            <a:extLst>
              <a:ext uri="{FF2B5EF4-FFF2-40B4-BE49-F238E27FC236}">
                <a16:creationId xmlns:a16="http://schemas.microsoft.com/office/drawing/2014/main" id="{8A21AF02-8CB2-413D-A6FD-8CACFB1C69F1}"/>
              </a:ext>
            </a:extLst>
          </p:cNvPr>
          <p:cNvSpPr txBox="1"/>
          <p:nvPr/>
        </p:nvSpPr>
        <p:spPr>
          <a:xfrm>
            <a:off x="1519854" y="2719045"/>
            <a:ext cx="4409894" cy="523220"/>
          </a:xfrm>
          <a:prstGeom prst="rect">
            <a:avLst/>
          </a:prstGeom>
          <a:noFill/>
        </p:spPr>
        <p:txBody>
          <a:bodyPr wrap="square" rtlCol="0">
            <a:spAutoFit/>
          </a:bodyPr>
          <a:lstStyle/>
          <a:p>
            <a:pPr algn="ctr"/>
            <a:r>
              <a:rPr lang="fi-FI" sz="2800" dirty="0"/>
              <a:t>JAG ÄR RÄDD</a:t>
            </a:r>
          </a:p>
        </p:txBody>
      </p:sp>
      <p:pic>
        <p:nvPicPr>
          <p:cNvPr id="16" name="Kuva 15">
            <a:extLst>
              <a:ext uri="{FF2B5EF4-FFF2-40B4-BE49-F238E27FC236}">
                <a16:creationId xmlns:a16="http://schemas.microsoft.com/office/drawing/2014/main" id="{303C4F39-26E5-4C33-8E95-B66E9621D19F}"/>
              </a:ext>
            </a:extLst>
          </p:cNvPr>
          <p:cNvPicPr>
            <a:picLocks noChangeAspect="1"/>
          </p:cNvPicPr>
          <p:nvPr/>
        </p:nvPicPr>
        <p:blipFill>
          <a:blip r:embed="rId2"/>
          <a:stretch>
            <a:fillRect/>
          </a:stretch>
        </p:blipFill>
        <p:spPr>
          <a:xfrm>
            <a:off x="628884" y="2626825"/>
            <a:ext cx="728780" cy="725208"/>
          </a:xfrm>
          <a:prstGeom prst="rect">
            <a:avLst/>
          </a:prstGeom>
        </p:spPr>
      </p:pic>
      <p:sp>
        <p:nvSpPr>
          <p:cNvPr id="17" name="Suorakulmio 16">
            <a:extLst>
              <a:ext uri="{FF2B5EF4-FFF2-40B4-BE49-F238E27FC236}">
                <a16:creationId xmlns:a16="http://schemas.microsoft.com/office/drawing/2014/main" id="{A7A7C611-E05C-41F9-BBB5-8F7425BC4833}"/>
              </a:ext>
            </a:extLst>
          </p:cNvPr>
          <p:cNvSpPr/>
          <p:nvPr/>
        </p:nvSpPr>
        <p:spPr>
          <a:xfrm>
            <a:off x="-1" y="9412822"/>
            <a:ext cx="6021573" cy="461665"/>
          </a:xfrm>
          <a:prstGeom prst="rect">
            <a:avLst/>
          </a:prstGeom>
        </p:spPr>
        <p:txBody>
          <a:bodyPr wrap="square">
            <a:spAutoFit/>
          </a:bodyPr>
          <a:lstStyle/>
          <a:p>
            <a:r>
              <a:rPr lang="fi-FI" sz="1200" dirty="0"/>
              <a:t>Planering: </a:t>
            </a:r>
            <a:r>
              <a:rPr lang="fi-FI" sz="1200" dirty="0">
                <a:hlinkClick r:id="rId3"/>
              </a:rPr>
              <a:t>https://www.kehitysvammaliitto.fi/tikoteekki/</a:t>
            </a:r>
            <a:r>
              <a:rPr lang="fi-FI" sz="1200" dirty="0"/>
              <a:t>, Bilder: </a:t>
            </a:r>
            <a:r>
              <a:rPr lang="sv-FI" sz="1200" dirty="0">
                <a:hlinkClick r:id="rId4" action="ppaction://hlinkfile"/>
              </a:rPr>
              <a:t>bildbank.papunet.net</a:t>
            </a:r>
            <a:r>
              <a:rPr lang="sv-FI" sz="1200" dirty="0"/>
              <a:t>, </a:t>
            </a:r>
          </a:p>
          <a:p>
            <a:r>
              <a:rPr lang="fi-FI" sz="1200" dirty="0"/>
              <a:t>Källa: </a:t>
            </a:r>
            <a:r>
              <a:rPr lang="fi-FI" sz="1200" dirty="0">
                <a:hlinkClick r:id="rId5"/>
              </a:rPr>
              <a:t>http://papunet.net/svenska/material/kommunikationsmappar-och-pass</a:t>
            </a:r>
            <a:endParaRPr lang="fi-FI" sz="1200" dirty="0"/>
          </a:p>
        </p:txBody>
      </p:sp>
      <p:sp>
        <p:nvSpPr>
          <p:cNvPr id="19" name="Suorakulmio 18">
            <a:extLst>
              <a:ext uri="{FF2B5EF4-FFF2-40B4-BE49-F238E27FC236}">
                <a16:creationId xmlns:a16="http://schemas.microsoft.com/office/drawing/2014/main" id="{388B1A48-6BE9-4E15-A421-0495B095093A}"/>
              </a:ext>
            </a:extLst>
          </p:cNvPr>
          <p:cNvSpPr/>
          <p:nvPr/>
        </p:nvSpPr>
        <p:spPr>
          <a:xfrm>
            <a:off x="5972142" y="6356955"/>
            <a:ext cx="872836" cy="911535"/>
          </a:xfrm>
          <a:prstGeom prst="rect">
            <a:avLst/>
          </a:prstGeom>
          <a:solidFill>
            <a:schemeClr val="accent1">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8" name="Kuva 17">
            <a:extLst>
              <a:ext uri="{FF2B5EF4-FFF2-40B4-BE49-F238E27FC236}">
                <a16:creationId xmlns:a16="http://schemas.microsoft.com/office/drawing/2014/main" id="{A7E2762E-241A-4C56-998E-B4216CA917E1}"/>
              </a:ext>
            </a:extLst>
          </p:cNvPr>
          <p:cNvPicPr>
            <a:picLocks noChangeAspect="1"/>
          </p:cNvPicPr>
          <p:nvPr/>
        </p:nvPicPr>
        <p:blipFill>
          <a:blip r:embed="rId6"/>
          <a:stretch>
            <a:fillRect/>
          </a:stretch>
        </p:blipFill>
        <p:spPr>
          <a:xfrm>
            <a:off x="223188" y="7005960"/>
            <a:ext cx="5575193" cy="2227166"/>
          </a:xfrm>
          <a:prstGeom prst="rect">
            <a:avLst/>
          </a:prstGeom>
        </p:spPr>
      </p:pic>
      <p:sp>
        <p:nvSpPr>
          <p:cNvPr id="20" name="Tekstiruutu 19">
            <a:extLst>
              <a:ext uri="{FF2B5EF4-FFF2-40B4-BE49-F238E27FC236}">
                <a16:creationId xmlns:a16="http://schemas.microsoft.com/office/drawing/2014/main" id="{68FAAF11-9A52-477E-B4B5-D72FFF3ED9E3}"/>
              </a:ext>
            </a:extLst>
          </p:cNvPr>
          <p:cNvSpPr txBox="1"/>
          <p:nvPr/>
        </p:nvSpPr>
        <p:spPr>
          <a:xfrm>
            <a:off x="1368052" y="744345"/>
            <a:ext cx="4561696" cy="523220"/>
          </a:xfrm>
          <a:prstGeom prst="rect">
            <a:avLst/>
          </a:prstGeom>
          <a:noFill/>
        </p:spPr>
        <p:txBody>
          <a:bodyPr wrap="square" rtlCol="0">
            <a:spAutoFit/>
          </a:bodyPr>
          <a:lstStyle/>
          <a:p>
            <a:pPr algn="ctr"/>
            <a:r>
              <a:rPr lang="fi-FI" sz="2800" dirty="0"/>
              <a:t>JAG ÄR DEPRIMERAD</a:t>
            </a:r>
          </a:p>
        </p:txBody>
      </p:sp>
      <p:sp>
        <p:nvSpPr>
          <p:cNvPr id="21" name="Tekstiruutu 20">
            <a:extLst>
              <a:ext uri="{FF2B5EF4-FFF2-40B4-BE49-F238E27FC236}">
                <a16:creationId xmlns:a16="http://schemas.microsoft.com/office/drawing/2014/main" id="{1A0B6503-477B-43C0-80FF-87FCD38A6098}"/>
              </a:ext>
            </a:extLst>
          </p:cNvPr>
          <p:cNvSpPr txBox="1"/>
          <p:nvPr/>
        </p:nvSpPr>
        <p:spPr>
          <a:xfrm>
            <a:off x="1395762" y="1518734"/>
            <a:ext cx="4561696" cy="954107"/>
          </a:xfrm>
          <a:prstGeom prst="rect">
            <a:avLst/>
          </a:prstGeom>
          <a:noFill/>
        </p:spPr>
        <p:txBody>
          <a:bodyPr wrap="square" rtlCol="0">
            <a:spAutoFit/>
          </a:bodyPr>
          <a:lstStyle/>
          <a:p>
            <a:pPr algn="ctr"/>
            <a:r>
              <a:rPr lang="sv-SE" sz="2800" dirty="0"/>
              <a:t>JAG ÄR OROLIG/</a:t>
            </a:r>
          </a:p>
          <a:p>
            <a:pPr algn="ctr"/>
            <a:r>
              <a:rPr lang="sv-SE" sz="2800" dirty="0"/>
              <a:t>HAR ÅNGEST</a:t>
            </a:r>
            <a:endParaRPr lang="fi-FI" sz="2800" dirty="0"/>
          </a:p>
        </p:txBody>
      </p:sp>
      <p:pic>
        <p:nvPicPr>
          <p:cNvPr id="23" name="Kuva 22">
            <a:extLst>
              <a:ext uri="{FF2B5EF4-FFF2-40B4-BE49-F238E27FC236}">
                <a16:creationId xmlns:a16="http://schemas.microsoft.com/office/drawing/2014/main" id="{66F8C117-095A-4D4C-B76F-07E7AAEA5FEE}"/>
              </a:ext>
            </a:extLst>
          </p:cNvPr>
          <p:cNvPicPr>
            <a:picLocks noChangeAspect="1"/>
          </p:cNvPicPr>
          <p:nvPr/>
        </p:nvPicPr>
        <p:blipFill>
          <a:blip r:embed="rId7"/>
          <a:stretch>
            <a:fillRect/>
          </a:stretch>
        </p:blipFill>
        <p:spPr>
          <a:xfrm>
            <a:off x="628884" y="578835"/>
            <a:ext cx="857943" cy="787680"/>
          </a:xfrm>
          <a:prstGeom prst="rect">
            <a:avLst/>
          </a:prstGeom>
        </p:spPr>
      </p:pic>
      <p:pic>
        <p:nvPicPr>
          <p:cNvPr id="24" name="Kuva 23">
            <a:extLst>
              <a:ext uri="{FF2B5EF4-FFF2-40B4-BE49-F238E27FC236}">
                <a16:creationId xmlns:a16="http://schemas.microsoft.com/office/drawing/2014/main" id="{722B1083-3FDA-4CA8-A529-E092179F7482}"/>
              </a:ext>
            </a:extLst>
          </p:cNvPr>
          <p:cNvPicPr>
            <a:picLocks noChangeAspect="1"/>
          </p:cNvPicPr>
          <p:nvPr/>
        </p:nvPicPr>
        <p:blipFill>
          <a:blip r:embed="rId8"/>
          <a:stretch>
            <a:fillRect/>
          </a:stretch>
        </p:blipFill>
        <p:spPr>
          <a:xfrm>
            <a:off x="628885" y="1573396"/>
            <a:ext cx="769428" cy="844784"/>
          </a:xfrm>
          <a:prstGeom prst="rect">
            <a:avLst/>
          </a:prstGeom>
        </p:spPr>
      </p:pic>
      <p:sp>
        <p:nvSpPr>
          <p:cNvPr id="25" name="Tekstiruutu 24">
            <a:extLst>
              <a:ext uri="{FF2B5EF4-FFF2-40B4-BE49-F238E27FC236}">
                <a16:creationId xmlns:a16="http://schemas.microsoft.com/office/drawing/2014/main" id="{D939B52C-D1DE-4BE1-949A-F0ADD7E7A88C}"/>
              </a:ext>
            </a:extLst>
          </p:cNvPr>
          <p:cNvSpPr txBox="1"/>
          <p:nvPr/>
        </p:nvSpPr>
        <p:spPr>
          <a:xfrm>
            <a:off x="396949" y="6627628"/>
            <a:ext cx="3360377" cy="378332"/>
          </a:xfrm>
          <a:prstGeom prst="rect">
            <a:avLst/>
          </a:prstGeom>
          <a:noFill/>
        </p:spPr>
        <p:txBody>
          <a:bodyPr wrap="square" rtlCol="0">
            <a:spAutoFit/>
          </a:bodyPr>
          <a:lstStyle/>
          <a:p>
            <a:r>
              <a:rPr lang="fi-FI" b="1" dirty="0"/>
              <a:t>KÄNSLOSKALA:</a:t>
            </a:r>
          </a:p>
        </p:txBody>
      </p:sp>
      <p:sp>
        <p:nvSpPr>
          <p:cNvPr id="8" name="Tekstiruutu 7">
            <a:extLst>
              <a:ext uri="{FF2B5EF4-FFF2-40B4-BE49-F238E27FC236}">
                <a16:creationId xmlns:a16="http://schemas.microsoft.com/office/drawing/2014/main" id="{2FC163E1-2705-400F-B522-DC00B74E85E9}"/>
              </a:ext>
            </a:extLst>
          </p:cNvPr>
          <p:cNvSpPr txBox="1"/>
          <p:nvPr/>
        </p:nvSpPr>
        <p:spPr>
          <a:xfrm>
            <a:off x="1602958" y="3699784"/>
            <a:ext cx="4326790" cy="542645"/>
          </a:xfrm>
          <a:prstGeom prst="rect">
            <a:avLst/>
          </a:prstGeom>
          <a:noFill/>
        </p:spPr>
        <p:txBody>
          <a:bodyPr wrap="square" rtlCol="0">
            <a:spAutoFit/>
          </a:bodyPr>
          <a:lstStyle/>
          <a:p>
            <a:pPr algn="ctr"/>
            <a:r>
              <a:rPr lang="fi-FI" sz="2800" dirty="0"/>
              <a:t>ALLT ÄR BRA NU</a:t>
            </a:r>
          </a:p>
        </p:txBody>
      </p:sp>
      <p:pic>
        <p:nvPicPr>
          <p:cNvPr id="9" name="Kuva 8">
            <a:extLst>
              <a:ext uri="{FF2B5EF4-FFF2-40B4-BE49-F238E27FC236}">
                <a16:creationId xmlns:a16="http://schemas.microsoft.com/office/drawing/2014/main" id="{F7A905BB-BE2C-4235-A315-510B4D8F3BC9}"/>
              </a:ext>
            </a:extLst>
          </p:cNvPr>
          <p:cNvPicPr>
            <a:picLocks noChangeAspect="1"/>
          </p:cNvPicPr>
          <p:nvPr/>
        </p:nvPicPr>
        <p:blipFill>
          <a:blip r:embed="rId9"/>
          <a:stretch>
            <a:fillRect/>
          </a:stretch>
        </p:blipFill>
        <p:spPr>
          <a:xfrm>
            <a:off x="671239" y="3569155"/>
            <a:ext cx="686425" cy="846840"/>
          </a:xfrm>
          <a:prstGeom prst="rect">
            <a:avLst/>
          </a:prstGeom>
        </p:spPr>
      </p:pic>
      <p:sp>
        <p:nvSpPr>
          <p:cNvPr id="26" name="Tekstiruutu 25">
            <a:extLst>
              <a:ext uri="{FF2B5EF4-FFF2-40B4-BE49-F238E27FC236}">
                <a16:creationId xmlns:a16="http://schemas.microsoft.com/office/drawing/2014/main" id="{EC098E23-D478-4ACB-A1A7-D920FD90ACD3}"/>
              </a:ext>
            </a:extLst>
          </p:cNvPr>
          <p:cNvSpPr txBox="1"/>
          <p:nvPr/>
        </p:nvSpPr>
        <p:spPr>
          <a:xfrm>
            <a:off x="1800132" y="4676910"/>
            <a:ext cx="4195423" cy="523220"/>
          </a:xfrm>
          <a:prstGeom prst="rect">
            <a:avLst/>
          </a:prstGeom>
          <a:noFill/>
        </p:spPr>
        <p:txBody>
          <a:bodyPr wrap="square" rtlCol="0">
            <a:spAutoFit/>
          </a:bodyPr>
          <a:lstStyle/>
          <a:p>
            <a:pPr algn="ctr"/>
            <a:r>
              <a:rPr lang="fi-FI" sz="2800" dirty="0"/>
              <a:t>JAG ÄR LÄTTAD</a:t>
            </a:r>
          </a:p>
        </p:txBody>
      </p:sp>
      <p:pic>
        <p:nvPicPr>
          <p:cNvPr id="22" name="Kuva 21">
            <a:extLst>
              <a:ext uri="{FF2B5EF4-FFF2-40B4-BE49-F238E27FC236}">
                <a16:creationId xmlns:a16="http://schemas.microsoft.com/office/drawing/2014/main" id="{479D6C50-DAF5-420E-BBF0-D6D5D747A77C}"/>
              </a:ext>
            </a:extLst>
          </p:cNvPr>
          <p:cNvPicPr>
            <a:picLocks noChangeAspect="1"/>
          </p:cNvPicPr>
          <p:nvPr/>
        </p:nvPicPr>
        <p:blipFill>
          <a:blip r:embed="rId10"/>
          <a:stretch>
            <a:fillRect/>
          </a:stretch>
        </p:blipFill>
        <p:spPr>
          <a:xfrm>
            <a:off x="674443" y="4577143"/>
            <a:ext cx="848615" cy="766491"/>
          </a:xfrm>
          <a:prstGeom prst="rect">
            <a:avLst/>
          </a:prstGeom>
        </p:spPr>
      </p:pic>
      <p:pic>
        <p:nvPicPr>
          <p:cNvPr id="27" name="Kuva 26">
            <a:extLst>
              <a:ext uri="{FF2B5EF4-FFF2-40B4-BE49-F238E27FC236}">
                <a16:creationId xmlns:a16="http://schemas.microsoft.com/office/drawing/2014/main" id="{BDBC0260-9791-431C-A9A3-BCEE2E2AF646}"/>
              </a:ext>
            </a:extLst>
          </p:cNvPr>
          <p:cNvPicPr>
            <a:picLocks noChangeAspect="1"/>
          </p:cNvPicPr>
          <p:nvPr/>
        </p:nvPicPr>
        <p:blipFill>
          <a:blip r:embed="rId11"/>
          <a:stretch>
            <a:fillRect/>
          </a:stretch>
        </p:blipFill>
        <p:spPr>
          <a:xfrm>
            <a:off x="698949" y="5607352"/>
            <a:ext cx="686425" cy="796547"/>
          </a:xfrm>
          <a:prstGeom prst="rect">
            <a:avLst/>
          </a:prstGeom>
        </p:spPr>
      </p:pic>
      <p:sp>
        <p:nvSpPr>
          <p:cNvPr id="28" name="Tekstiruutu 27">
            <a:extLst>
              <a:ext uri="{FF2B5EF4-FFF2-40B4-BE49-F238E27FC236}">
                <a16:creationId xmlns:a16="http://schemas.microsoft.com/office/drawing/2014/main" id="{74B94AEA-A19F-4161-8010-4C81847D00F1}"/>
              </a:ext>
            </a:extLst>
          </p:cNvPr>
          <p:cNvSpPr txBox="1"/>
          <p:nvPr/>
        </p:nvSpPr>
        <p:spPr>
          <a:xfrm>
            <a:off x="1699943" y="5681540"/>
            <a:ext cx="4195423" cy="523220"/>
          </a:xfrm>
          <a:prstGeom prst="rect">
            <a:avLst/>
          </a:prstGeom>
          <a:noFill/>
        </p:spPr>
        <p:txBody>
          <a:bodyPr wrap="square" rtlCol="0">
            <a:spAutoFit/>
          </a:bodyPr>
          <a:lstStyle/>
          <a:p>
            <a:pPr algn="ctr"/>
            <a:r>
              <a:rPr lang="fi-FI" sz="2800" dirty="0"/>
              <a:t>JAG ÄR TRÖTT</a:t>
            </a:r>
          </a:p>
        </p:txBody>
      </p:sp>
    </p:spTree>
    <p:extLst>
      <p:ext uri="{BB962C8B-B14F-4D97-AF65-F5344CB8AC3E}">
        <p14:creationId xmlns:p14="http://schemas.microsoft.com/office/powerpoint/2010/main" val="391775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431A890-8A6F-4066-9F5E-632113A5A77B}"/>
              </a:ext>
            </a:extLst>
          </p:cNvPr>
          <p:cNvSpPr/>
          <p:nvPr/>
        </p:nvSpPr>
        <p:spPr>
          <a:xfrm>
            <a:off x="0" y="-1"/>
            <a:ext cx="5985167" cy="461665"/>
          </a:xfrm>
          <a:prstGeom prst="rect">
            <a:avLst/>
          </a:prstGeom>
          <a:solidFill>
            <a:schemeClr val="accent1">
              <a:lumMod val="20000"/>
              <a:lumOff val="80000"/>
            </a:schemeClr>
          </a:solidFill>
        </p:spPr>
        <p:txBody>
          <a:bodyPr wrap="square">
            <a:spAutoFit/>
          </a:bodyPr>
          <a:lstStyle/>
          <a:p>
            <a:pPr algn="ctr"/>
            <a:r>
              <a:rPr lang="fi-FI" sz="2400" b="1" dirty="0"/>
              <a:t>JAG SVARAR JA/NEJ</a:t>
            </a:r>
          </a:p>
        </p:txBody>
      </p:sp>
      <p:sp>
        <p:nvSpPr>
          <p:cNvPr id="12" name="Suorakulmio 11">
            <a:extLst>
              <a:ext uri="{FF2B5EF4-FFF2-40B4-BE49-F238E27FC236}">
                <a16:creationId xmlns:a16="http://schemas.microsoft.com/office/drawing/2014/main" id="{DEAEB442-4145-4AE0-A92C-6037308D759C}"/>
              </a:ext>
            </a:extLst>
          </p:cNvPr>
          <p:cNvSpPr/>
          <p:nvPr/>
        </p:nvSpPr>
        <p:spPr>
          <a:xfrm>
            <a:off x="1510147" y="1098986"/>
            <a:ext cx="2833260" cy="2614032"/>
          </a:xfrm>
          <a:prstGeom prst="rect">
            <a:avLst/>
          </a:prstGeom>
          <a:solidFill>
            <a:schemeClr val="accent6">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 name="Suorakulmio 13">
            <a:extLst>
              <a:ext uri="{FF2B5EF4-FFF2-40B4-BE49-F238E27FC236}">
                <a16:creationId xmlns:a16="http://schemas.microsoft.com/office/drawing/2014/main" id="{632A44CC-D453-4625-A690-4138B04452CF}"/>
              </a:ext>
            </a:extLst>
          </p:cNvPr>
          <p:cNvSpPr/>
          <p:nvPr/>
        </p:nvSpPr>
        <p:spPr>
          <a:xfrm>
            <a:off x="1510147" y="6587836"/>
            <a:ext cx="2843648" cy="2793005"/>
          </a:xfrm>
          <a:prstGeom prst="rect">
            <a:avLst/>
          </a:prstGeom>
          <a:solidFill>
            <a:schemeClr val="accent1">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93FBA0F7-0B3C-45E2-829D-059F63040F24}"/>
              </a:ext>
            </a:extLst>
          </p:cNvPr>
          <p:cNvSpPr/>
          <p:nvPr/>
        </p:nvSpPr>
        <p:spPr>
          <a:xfrm>
            <a:off x="1510147" y="3826681"/>
            <a:ext cx="2843648" cy="2647493"/>
          </a:xfrm>
          <a:prstGeom prst="rect">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Tekstiruutu 18">
            <a:extLst>
              <a:ext uri="{FF2B5EF4-FFF2-40B4-BE49-F238E27FC236}">
                <a16:creationId xmlns:a16="http://schemas.microsoft.com/office/drawing/2014/main" id="{FDDC47F9-F35E-4B0E-975C-3D72ACFE589A}"/>
              </a:ext>
            </a:extLst>
          </p:cNvPr>
          <p:cNvSpPr txBox="1"/>
          <p:nvPr/>
        </p:nvSpPr>
        <p:spPr>
          <a:xfrm>
            <a:off x="1508372" y="1691187"/>
            <a:ext cx="2833260" cy="1323439"/>
          </a:xfrm>
          <a:prstGeom prst="rect">
            <a:avLst/>
          </a:prstGeom>
          <a:noFill/>
        </p:spPr>
        <p:txBody>
          <a:bodyPr wrap="square" rtlCol="0">
            <a:spAutoFit/>
          </a:bodyPr>
          <a:lstStyle/>
          <a:p>
            <a:pPr algn="ctr"/>
            <a:r>
              <a:rPr lang="fi-FI" sz="8000" dirty="0">
                <a:solidFill>
                  <a:schemeClr val="bg1"/>
                </a:solidFill>
              </a:rPr>
              <a:t>JA</a:t>
            </a:r>
          </a:p>
        </p:txBody>
      </p:sp>
      <p:sp>
        <p:nvSpPr>
          <p:cNvPr id="21" name="Tekstiruutu 20">
            <a:extLst>
              <a:ext uri="{FF2B5EF4-FFF2-40B4-BE49-F238E27FC236}">
                <a16:creationId xmlns:a16="http://schemas.microsoft.com/office/drawing/2014/main" id="{0D8661AF-903F-4BA2-87E9-A713C282DAE3}"/>
              </a:ext>
            </a:extLst>
          </p:cNvPr>
          <p:cNvSpPr txBox="1"/>
          <p:nvPr/>
        </p:nvSpPr>
        <p:spPr>
          <a:xfrm>
            <a:off x="1479828" y="4360551"/>
            <a:ext cx="2835035" cy="1323439"/>
          </a:xfrm>
          <a:prstGeom prst="rect">
            <a:avLst/>
          </a:prstGeom>
          <a:noFill/>
        </p:spPr>
        <p:txBody>
          <a:bodyPr wrap="square" rtlCol="0">
            <a:spAutoFit/>
          </a:bodyPr>
          <a:lstStyle/>
          <a:p>
            <a:pPr algn="ctr"/>
            <a:r>
              <a:rPr lang="fi-FI" sz="8000" dirty="0">
                <a:solidFill>
                  <a:schemeClr val="bg1"/>
                </a:solidFill>
              </a:rPr>
              <a:t>NEJ</a:t>
            </a:r>
          </a:p>
        </p:txBody>
      </p:sp>
      <p:sp>
        <p:nvSpPr>
          <p:cNvPr id="23" name="Tekstiruutu 22">
            <a:extLst>
              <a:ext uri="{FF2B5EF4-FFF2-40B4-BE49-F238E27FC236}">
                <a16:creationId xmlns:a16="http://schemas.microsoft.com/office/drawing/2014/main" id="{78E796A7-F801-4F1B-B826-B72A6E06D385}"/>
              </a:ext>
            </a:extLst>
          </p:cNvPr>
          <p:cNvSpPr txBox="1"/>
          <p:nvPr/>
        </p:nvSpPr>
        <p:spPr>
          <a:xfrm>
            <a:off x="1401054" y="6587836"/>
            <a:ext cx="2992581" cy="707886"/>
          </a:xfrm>
          <a:prstGeom prst="rect">
            <a:avLst/>
          </a:prstGeom>
          <a:noFill/>
        </p:spPr>
        <p:txBody>
          <a:bodyPr wrap="square" rtlCol="0">
            <a:spAutoFit/>
          </a:bodyPr>
          <a:lstStyle/>
          <a:p>
            <a:pPr algn="ctr"/>
            <a:r>
              <a:rPr lang="fi-FI" sz="4000" dirty="0"/>
              <a:t>JAG VET INTE</a:t>
            </a:r>
          </a:p>
        </p:txBody>
      </p:sp>
      <p:sp>
        <p:nvSpPr>
          <p:cNvPr id="29" name="Tekstiruutu 28">
            <a:extLst>
              <a:ext uri="{FF2B5EF4-FFF2-40B4-BE49-F238E27FC236}">
                <a16:creationId xmlns:a16="http://schemas.microsoft.com/office/drawing/2014/main" id="{DBB8EDAD-2A05-4BCA-9EF0-66D0EF736683}"/>
              </a:ext>
            </a:extLst>
          </p:cNvPr>
          <p:cNvSpPr txBox="1"/>
          <p:nvPr/>
        </p:nvSpPr>
        <p:spPr>
          <a:xfrm>
            <a:off x="62345" y="470274"/>
            <a:ext cx="5912434" cy="646331"/>
          </a:xfrm>
          <a:prstGeom prst="rect">
            <a:avLst/>
          </a:prstGeom>
          <a:noFill/>
        </p:spPr>
        <p:txBody>
          <a:bodyPr wrap="square" rtlCol="0">
            <a:spAutoFit/>
          </a:bodyPr>
          <a:lstStyle/>
          <a:p>
            <a:pPr algn="ctr"/>
            <a:r>
              <a:rPr lang="fi-FI" dirty="0"/>
              <a:t>Ställ frågor till mig som jag kan besvara med</a:t>
            </a:r>
          </a:p>
          <a:p>
            <a:pPr algn="ctr"/>
            <a:r>
              <a:rPr lang="fi-FI" dirty="0"/>
              <a:t> ja/nej eller jag vet inte.</a:t>
            </a:r>
          </a:p>
        </p:txBody>
      </p:sp>
      <p:cxnSp>
        <p:nvCxnSpPr>
          <p:cNvPr id="16" name="Suora yhdysviiva 15">
            <a:extLst>
              <a:ext uri="{FF2B5EF4-FFF2-40B4-BE49-F238E27FC236}">
                <a16:creationId xmlns:a16="http://schemas.microsoft.com/office/drawing/2014/main" id="{5555CD78-795A-44AA-B83A-666E1DB18B17}"/>
              </a:ext>
            </a:extLst>
          </p:cNvPr>
          <p:cNvCxnSpPr/>
          <p:nvPr/>
        </p:nvCxnSpPr>
        <p:spPr>
          <a:xfrm>
            <a:off x="5985167" y="-2"/>
            <a:ext cx="10388" cy="10044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Suorakulmio 23">
            <a:extLst>
              <a:ext uri="{FF2B5EF4-FFF2-40B4-BE49-F238E27FC236}">
                <a16:creationId xmlns:a16="http://schemas.microsoft.com/office/drawing/2014/main" id="{0B763400-2BC8-4C65-A3E7-74FEF6006D4C}"/>
              </a:ext>
            </a:extLst>
          </p:cNvPr>
          <p:cNvSpPr/>
          <p:nvPr/>
        </p:nvSpPr>
        <p:spPr>
          <a:xfrm>
            <a:off x="-1" y="9412822"/>
            <a:ext cx="6021573" cy="461665"/>
          </a:xfrm>
          <a:prstGeom prst="rect">
            <a:avLst/>
          </a:prstGeom>
        </p:spPr>
        <p:txBody>
          <a:bodyPr wrap="square">
            <a:spAutoFit/>
          </a:bodyPr>
          <a:lstStyle/>
          <a:p>
            <a:r>
              <a:rPr lang="fi-FI" sz="1200" dirty="0"/>
              <a:t>Planering: </a:t>
            </a:r>
            <a:r>
              <a:rPr lang="fi-FI" sz="1200" dirty="0">
                <a:hlinkClick r:id="rId2"/>
              </a:rPr>
              <a:t>https://www.kehitysvammaliitto.fi/tikoteekki/</a:t>
            </a:r>
            <a:r>
              <a:rPr lang="fi-FI" sz="1200" dirty="0"/>
              <a:t>, Bilder: </a:t>
            </a:r>
            <a:r>
              <a:rPr lang="sv-FI" sz="1200" dirty="0">
                <a:hlinkClick r:id="rId3" action="ppaction://hlinkfile"/>
              </a:rPr>
              <a:t>bildbank.papunet.net</a:t>
            </a:r>
            <a:r>
              <a:rPr lang="sv-FI" sz="1200" dirty="0"/>
              <a:t>, </a:t>
            </a:r>
          </a:p>
          <a:p>
            <a:r>
              <a:rPr lang="fi-FI" sz="1200" dirty="0"/>
              <a:t>Källa: </a:t>
            </a:r>
            <a:r>
              <a:rPr lang="fi-FI" sz="1200" dirty="0">
                <a:hlinkClick r:id="rId4"/>
              </a:rPr>
              <a:t>http://papunet.net/svenska/material/kommunikationsmappar-och-pass</a:t>
            </a:r>
            <a:endParaRPr lang="fi-FI" sz="1200" dirty="0"/>
          </a:p>
        </p:txBody>
      </p:sp>
      <p:sp>
        <p:nvSpPr>
          <p:cNvPr id="25" name="Suorakulmio 24">
            <a:extLst>
              <a:ext uri="{FF2B5EF4-FFF2-40B4-BE49-F238E27FC236}">
                <a16:creationId xmlns:a16="http://schemas.microsoft.com/office/drawing/2014/main" id="{391A15F6-DAF5-4D01-8C7B-0B07320F8023}"/>
              </a:ext>
            </a:extLst>
          </p:cNvPr>
          <p:cNvSpPr/>
          <p:nvPr/>
        </p:nvSpPr>
        <p:spPr>
          <a:xfrm>
            <a:off x="5973969" y="7396941"/>
            <a:ext cx="872836" cy="911535"/>
          </a:xfrm>
          <a:prstGeom prst="rect">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3" name="Kuva 2">
            <a:extLst>
              <a:ext uri="{FF2B5EF4-FFF2-40B4-BE49-F238E27FC236}">
                <a16:creationId xmlns:a16="http://schemas.microsoft.com/office/drawing/2014/main" id="{6C68F55E-1AFB-4BBF-8DCF-9C913246CC55}"/>
              </a:ext>
            </a:extLst>
          </p:cNvPr>
          <p:cNvPicPr>
            <a:picLocks noChangeAspect="1"/>
          </p:cNvPicPr>
          <p:nvPr/>
        </p:nvPicPr>
        <p:blipFill>
          <a:blip r:embed="rId5"/>
          <a:stretch>
            <a:fillRect/>
          </a:stretch>
        </p:blipFill>
        <p:spPr>
          <a:xfrm>
            <a:off x="2069592" y="7323356"/>
            <a:ext cx="1724758" cy="1724758"/>
          </a:xfrm>
          <a:prstGeom prst="rect">
            <a:avLst/>
          </a:prstGeom>
        </p:spPr>
      </p:pic>
    </p:spTree>
    <p:extLst>
      <p:ext uri="{BB962C8B-B14F-4D97-AF65-F5344CB8AC3E}">
        <p14:creationId xmlns:p14="http://schemas.microsoft.com/office/powerpoint/2010/main" val="1303053676"/>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2573</TotalTime>
  <Words>992</Words>
  <Application>Microsoft Office PowerPoint</Application>
  <PresentationFormat>A4-paperi (210 x 297 mm)</PresentationFormat>
  <Paragraphs>170</Paragraphs>
  <Slides>11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Calibri</vt:lpstr>
      <vt:lpstr>Calibri Light</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Textbaserat samtalsstöd till sjukhus</dc:title>
  <dc:creator>Virpi Yiannakou</dc:creator>
  <cp:lastModifiedBy>Heli Tiainen</cp:lastModifiedBy>
  <cp:revision>83</cp:revision>
  <dcterms:created xsi:type="dcterms:W3CDTF">2020-04-14T11:38:01Z</dcterms:created>
  <dcterms:modified xsi:type="dcterms:W3CDTF">2021-05-21T05:44:43Z</dcterms:modified>
</cp:coreProperties>
</file>