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58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06" autoAdjust="0"/>
  </p:normalViewPr>
  <p:slideViewPr>
    <p:cSldViewPr snapToGrid="0" showGuides="1">
      <p:cViewPr varScale="1">
        <p:scale>
          <a:sx n="61" d="100"/>
          <a:sy n="61" d="100"/>
        </p:scale>
        <p:origin x="24" y="2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9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20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30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57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09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0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90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06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59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25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2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01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iruutu 39">
            <a:extLst>
              <a:ext uri="{FF2B5EF4-FFF2-40B4-BE49-F238E27FC236}">
                <a16:creationId xmlns:a16="http://schemas.microsoft.com/office/drawing/2014/main" id="{0631D9E3-BD65-46D4-8672-C2ABE2D2C96D}"/>
              </a:ext>
            </a:extLst>
          </p:cNvPr>
          <p:cNvSpPr txBox="1"/>
          <p:nvPr/>
        </p:nvSpPr>
        <p:spPr>
          <a:xfrm>
            <a:off x="6766543" y="6558241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DC34BAB1-89AB-4F87-B962-5446DA2BC7DD}"/>
              </a:ext>
            </a:extLst>
          </p:cNvPr>
          <p:cNvSpPr/>
          <p:nvPr/>
        </p:nvSpPr>
        <p:spPr>
          <a:xfrm>
            <a:off x="4878858" y="6304070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42CF8AC9-3CB5-4F66-8615-101C091A62DD}"/>
              </a:ext>
            </a:extLst>
          </p:cNvPr>
          <p:cNvSpPr/>
          <p:nvPr/>
        </p:nvSpPr>
        <p:spPr>
          <a:xfrm>
            <a:off x="4878859" y="5857768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4280A6A5-A14F-4B7A-AA72-C145CAD7758C}"/>
              </a:ext>
            </a:extLst>
          </p:cNvPr>
          <p:cNvSpPr/>
          <p:nvPr/>
        </p:nvSpPr>
        <p:spPr>
          <a:xfrm>
            <a:off x="4878859" y="5411468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A6BB8632-73F5-4B83-ACAF-E7B939C5BC4F}"/>
              </a:ext>
            </a:extLst>
          </p:cNvPr>
          <p:cNvSpPr/>
          <p:nvPr/>
        </p:nvSpPr>
        <p:spPr>
          <a:xfrm>
            <a:off x="4878859" y="4942079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DC1C27B4-87A6-4E6D-AA56-C00BDC9ECF6C}"/>
              </a:ext>
            </a:extLst>
          </p:cNvPr>
          <p:cNvSpPr/>
          <p:nvPr/>
        </p:nvSpPr>
        <p:spPr>
          <a:xfrm>
            <a:off x="4878859" y="4472690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Se on mennyt rikki.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FFB8597E-1D5D-4884-8FA6-77B92198147A}"/>
              </a:ext>
            </a:extLst>
          </p:cNvPr>
          <p:cNvSpPr/>
          <p:nvPr/>
        </p:nvSpPr>
        <p:spPr>
          <a:xfrm>
            <a:off x="4878859" y="4003301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Voisitko etsiä minulle…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5019C65B-39AE-409C-83AB-C190D986F77F}"/>
              </a:ext>
            </a:extLst>
          </p:cNvPr>
          <p:cNvSpPr/>
          <p:nvPr/>
        </p:nvSpPr>
        <p:spPr>
          <a:xfrm>
            <a:off x="4878858" y="3557001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Tarvitsen uuden…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12E4891A-EB7D-4F4D-B445-FA39F091275A}"/>
              </a:ext>
            </a:extLst>
          </p:cNvPr>
          <p:cNvSpPr/>
          <p:nvPr/>
        </p:nvSpPr>
        <p:spPr>
          <a:xfrm>
            <a:off x="4878858" y="3087612"/>
            <a:ext cx="4195567" cy="3297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bg1"/>
                </a:solidFill>
              </a:rPr>
              <a:t>kodin huoltotyöt					 s. 6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22920F51-BCF0-416A-BCCF-CA4DA7981FF5}"/>
              </a:ext>
            </a:extLst>
          </p:cNvPr>
          <p:cNvSpPr/>
          <p:nvPr/>
        </p:nvSpPr>
        <p:spPr>
          <a:xfrm>
            <a:off x="4878858" y="2618223"/>
            <a:ext cx="4195567" cy="329796"/>
          </a:xfrm>
          <a:prstGeom prst="rect">
            <a:avLst/>
          </a:prstGeom>
          <a:solidFill>
            <a:srgbClr val="4472C4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bg1"/>
                </a:solidFill>
              </a:rPr>
              <a:t>sauna, vessa, kylpyhuone				s. 6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AA2A4162-CBF7-4C0F-AF9D-5615F002C39F}"/>
              </a:ext>
            </a:extLst>
          </p:cNvPr>
          <p:cNvSpPr/>
          <p:nvPr/>
        </p:nvSpPr>
        <p:spPr>
          <a:xfrm>
            <a:off x="4878858" y="2148834"/>
            <a:ext cx="4195567" cy="3297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bg1"/>
                </a:solidFill>
              </a:rPr>
              <a:t>vaatekaappi						 s. 5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F605D41B-B876-4CFB-8A4F-F3BAE340CEB7}"/>
              </a:ext>
            </a:extLst>
          </p:cNvPr>
          <p:cNvSpPr/>
          <p:nvPr/>
        </p:nvSpPr>
        <p:spPr>
          <a:xfrm>
            <a:off x="4878858" y="1679445"/>
            <a:ext cx="4195567" cy="3297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bg1"/>
                </a:solidFill>
              </a:rPr>
              <a:t>makuuhuone, muut tilat</a:t>
            </a:r>
            <a:r>
              <a:rPr lang="fi-FI" sz="1600" dirty="0">
                <a:solidFill>
                  <a:schemeClr val="tx1"/>
                </a:solidFill>
              </a:rPr>
              <a:t>		        		 </a:t>
            </a:r>
            <a:r>
              <a:rPr lang="fi-FI" sz="1600" dirty="0">
                <a:solidFill>
                  <a:schemeClr val="bg1"/>
                </a:solidFill>
              </a:rPr>
              <a:t>s. 4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709F839A-DE51-4A9D-87E7-272B97FCB4DB}"/>
              </a:ext>
            </a:extLst>
          </p:cNvPr>
          <p:cNvSpPr/>
          <p:nvPr/>
        </p:nvSpPr>
        <p:spPr>
          <a:xfrm>
            <a:off x="4878858" y="1210056"/>
            <a:ext cx="4195567" cy="32979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bg1"/>
                </a:solidFill>
              </a:rPr>
              <a:t>keittiö				</a:t>
            </a:r>
            <a:r>
              <a:rPr lang="fi-FI" sz="1600" dirty="0">
                <a:solidFill>
                  <a:schemeClr val="tx1"/>
                </a:solidFill>
              </a:rPr>
              <a:t>	  	           </a:t>
            </a:r>
            <a:r>
              <a:rPr lang="fi-FI" sz="1600" dirty="0">
                <a:solidFill>
                  <a:schemeClr val="bg1"/>
                </a:solidFill>
              </a:rPr>
              <a:t>s. 3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BF52714F-4EB8-47D5-94F8-4555B8D22270}"/>
              </a:ext>
            </a:extLst>
          </p:cNvPr>
          <p:cNvSpPr/>
          <p:nvPr/>
        </p:nvSpPr>
        <p:spPr>
          <a:xfrm>
            <a:off x="4878861" y="99716"/>
            <a:ext cx="4195564" cy="9364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>
                <a:solidFill>
                  <a:schemeClr val="bg1"/>
                </a:solidFill>
              </a:rPr>
              <a:t>KOTI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344D166-977C-4699-A3B8-C16601AD6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" y="1546095"/>
            <a:ext cx="3959352" cy="39593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29939AC-D483-4675-BA08-24B692E99E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149" y="434313"/>
            <a:ext cx="3959352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KOTI</a:t>
            </a:r>
          </a:p>
        </p:txBody>
      </p:sp>
    </p:spTree>
    <p:extLst>
      <p:ext uri="{BB962C8B-B14F-4D97-AF65-F5344CB8AC3E}">
        <p14:creationId xmlns:p14="http://schemas.microsoft.com/office/powerpoint/2010/main" val="372450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F67DA486-8628-49DF-AD34-09E787A28FB7}"/>
              </a:ext>
            </a:extLst>
          </p:cNvPr>
          <p:cNvSpPr txBox="1"/>
          <p:nvPr/>
        </p:nvSpPr>
        <p:spPr>
          <a:xfrm>
            <a:off x="6816236" y="6488668"/>
            <a:ext cx="38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D57CB82-E778-4CCC-B7F4-5A0BCADCC686}"/>
              </a:ext>
            </a:extLst>
          </p:cNvPr>
          <p:cNvSpPr txBox="1"/>
          <p:nvPr/>
        </p:nvSpPr>
        <p:spPr>
          <a:xfrm>
            <a:off x="2046275" y="6488482"/>
            <a:ext cx="31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</a:t>
            </a:r>
          </a:p>
        </p:txBody>
      </p:sp>
      <p:sp>
        <p:nvSpPr>
          <p:cNvPr id="349" name="Otsikko 348">
            <a:extLst>
              <a:ext uri="{FF2B5EF4-FFF2-40B4-BE49-F238E27FC236}">
                <a16:creationId xmlns:a16="http://schemas.microsoft.com/office/drawing/2014/main" id="{18ED4D2C-8F5B-4816-88FE-5CD390C1C8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53" y="51918"/>
            <a:ext cx="2785062" cy="363455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eteinen</a:t>
            </a:r>
          </a:p>
        </p:txBody>
      </p:sp>
      <p:sp>
        <p:nvSpPr>
          <p:cNvPr id="350" name="Suorakulmio 349">
            <a:extLst>
              <a:ext uri="{FF2B5EF4-FFF2-40B4-BE49-F238E27FC236}">
                <a16:creationId xmlns:a16="http://schemas.microsoft.com/office/drawing/2014/main" id="{9172D2F2-D178-4FDB-8465-F56BF8F97662}"/>
              </a:ext>
            </a:extLst>
          </p:cNvPr>
          <p:cNvSpPr/>
          <p:nvPr/>
        </p:nvSpPr>
        <p:spPr>
          <a:xfrm>
            <a:off x="27453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naulakko</a:t>
            </a:r>
          </a:p>
        </p:txBody>
      </p:sp>
      <p:sp>
        <p:nvSpPr>
          <p:cNvPr id="351" name="Suorakulmio 350">
            <a:extLst>
              <a:ext uri="{FF2B5EF4-FFF2-40B4-BE49-F238E27FC236}">
                <a16:creationId xmlns:a16="http://schemas.microsoft.com/office/drawing/2014/main" id="{61C42398-BBB9-46C3-9866-048090733D09}"/>
              </a:ext>
            </a:extLst>
          </p:cNvPr>
          <p:cNvSpPr/>
          <p:nvPr/>
        </p:nvSpPr>
        <p:spPr>
          <a:xfrm>
            <a:off x="27453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ulko-ovi</a:t>
            </a:r>
          </a:p>
        </p:txBody>
      </p:sp>
      <p:sp>
        <p:nvSpPr>
          <p:cNvPr id="352" name="Suorakulmio 351">
            <a:extLst>
              <a:ext uri="{FF2B5EF4-FFF2-40B4-BE49-F238E27FC236}">
                <a16:creationId xmlns:a16="http://schemas.microsoft.com/office/drawing/2014/main" id="{FB55DE84-78C4-4E55-84A7-22DB8F3882F0}"/>
              </a:ext>
            </a:extLst>
          </p:cNvPr>
          <p:cNvSpPr/>
          <p:nvPr/>
        </p:nvSpPr>
        <p:spPr>
          <a:xfrm>
            <a:off x="27453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lukko</a:t>
            </a:r>
          </a:p>
        </p:txBody>
      </p:sp>
      <p:sp>
        <p:nvSpPr>
          <p:cNvPr id="353" name="Suorakulmio 352">
            <a:extLst>
              <a:ext uri="{FF2B5EF4-FFF2-40B4-BE49-F238E27FC236}">
                <a16:creationId xmlns:a16="http://schemas.microsoft.com/office/drawing/2014/main" id="{F116AD9E-3270-4453-A5C5-DFEFE6BBFC3D}"/>
              </a:ext>
            </a:extLst>
          </p:cNvPr>
          <p:cNvSpPr/>
          <p:nvPr/>
        </p:nvSpPr>
        <p:spPr>
          <a:xfrm>
            <a:off x="27453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oven kahva</a:t>
            </a:r>
          </a:p>
        </p:txBody>
      </p:sp>
      <p:sp>
        <p:nvSpPr>
          <p:cNvPr id="354" name="Suorakulmio 353">
            <a:extLst>
              <a:ext uri="{FF2B5EF4-FFF2-40B4-BE49-F238E27FC236}">
                <a16:creationId xmlns:a16="http://schemas.microsoft.com/office/drawing/2014/main" id="{20C3C465-1592-4E52-9CC5-228FB7172F48}"/>
              </a:ext>
            </a:extLst>
          </p:cNvPr>
          <p:cNvSpPr/>
          <p:nvPr/>
        </p:nvSpPr>
        <p:spPr>
          <a:xfrm>
            <a:off x="27453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sateenvarjo</a:t>
            </a:r>
          </a:p>
        </p:txBody>
      </p:sp>
      <p:sp>
        <p:nvSpPr>
          <p:cNvPr id="355" name="Suorakulmio 354">
            <a:extLst>
              <a:ext uri="{FF2B5EF4-FFF2-40B4-BE49-F238E27FC236}">
                <a16:creationId xmlns:a16="http://schemas.microsoft.com/office/drawing/2014/main" id="{200AFCDE-D3DF-4C77-B284-5B07590DFA95}"/>
              </a:ext>
            </a:extLst>
          </p:cNvPr>
          <p:cNvSpPr/>
          <p:nvPr/>
        </p:nvSpPr>
        <p:spPr>
          <a:xfrm>
            <a:off x="27453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henkari</a:t>
            </a:r>
          </a:p>
        </p:txBody>
      </p:sp>
      <p:sp>
        <p:nvSpPr>
          <p:cNvPr id="356" name="Suorakulmio 355">
            <a:extLst>
              <a:ext uri="{FF2B5EF4-FFF2-40B4-BE49-F238E27FC236}">
                <a16:creationId xmlns:a16="http://schemas.microsoft.com/office/drawing/2014/main" id="{BFF883C5-BD99-4FDE-96D3-4C52325A7BC2}"/>
              </a:ext>
            </a:extLst>
          </p:cNvPr>
          <p:cNvSpPr/>
          <p:nvPr/>
        </p:nvSpPr>
        <p:spPr>
          <a:xfrm>
            <a:off x="27453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naulakko</a:t>
            </a:r>
          </a:p>
        </p:txBody>
      </p:sp>
      <p:sp>
        <p:nvSpPr>
          <p:cNvPr id="357" name="Suorakulmio 356">
            <a:extLst>
              <a:ext uri="{FF2B5EF4-FFF2-40B4-BE49-F238E27FC236}">
                <a16:creationId xmlns:a16="http://schemas.microsoft.com/office/drawing/2014/main" id="{B8EF6965-2242-45D3-8E01-157ECF95C70E}"/>
              </a:ext>
            </a:extLst>
          </p:cNvPr>
          <p:cNvSpPr/>
          <p:nvPr/>
        </p:nvSpPr>
        <p:spPr>
          <a:xfrm>
            <a:off x="27453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kenkälusikka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8" name="Suorakulmio 357">
            <a:extLst>
              <a:ext uri="{FF2B5EF4-FFF2-40B4-BE49-F238E27FC236}">
                <a16:creationId xmlns:a16="http://schemas.microsoft.com/office/drawing/2014/main" id="{EADCBC11-C140-4ACC-92A2-A5BA71B04638}"/>
              </a:ext>
            </a:extLst>
          </p:cNvPr>
          <p:cNvSpPr/>
          <p:nvPr/>
        </p:nvSpPr>
        <p:spPr>
          <a:xfrm>
            <a:off x="27453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kengät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9" name="Suorakulmio 358">
            <a:extLst>
              <a:ext uri="{FF2B5EF4-FFF2-40B4-BE49-F238E27FC236}">
                <a16:creationId xmlns:a16="http://schemas.microsoft.com/office/drawing/2014/main" id="{F4684A31-C030-4F0E-B7F3-C563006E867B}"/>
              </a:ext>
            </a:extLst>
          </p:cNvPr>
          <p:cNvSpPr/>
          <p:nvPr/>
        </p:nvSpPr>
        <p:spPr>
          <a:xfrm>
            <a:off x="27453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hanskat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0" name="Suorakulmio 359">
            <a:extLst>
              <a:ext uri="{FF2B5EF4-FFF2-40B4-BE49-F238E27FC236}">
                <a16:creationId xmlns:a16="http://schemas.microsoft.com/office/drawing/2014/main" id="{B6BA6941-9E8E-497F-8153-C4A7DFB374E8}"/>
              </a:ext>
            </a:extLst>
          </p:cNvPr>
          <p:cNvSpPr/>
          <p:nvPr/>
        </p:nvSpPr>
        <p:spPr>
          <a:xfrm>
            <a:off x="27453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1" name="Suorakulmio 360">
            <a:extLst>
              <a:ext uri="{FF2B5EF4-FFF2-40B4-BE49-F238E27FC236}">
                <a16:creationId xmlns:a16="http://schemas.microsoft.com/office/drawing/2014/main" id="{A4C8C421-D87C-4D81-971C-EBE8C19F0030}"/>
              </a:ext>
            </a:extLst>
          </p:cNvPr>
          <p:cNvSpPr/>
          <p:nvPr/>
        </p:nvSpPr>
        <p:spPr>
          <a:xfrm>
            <a:off x="27452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2" name="Suorakulmio 361">
            <a:extLst>
              <a:ext uri="{FF2B5EF4-FFF2-40B4-BE49-F238E27FC236}">
                <a16:creationId xmlns:a16="http://schemas.microsoft.com/office/drawing/2014/main" id="{41BEEFB5-63F2-415F-AAB1-7B133442E742}"/>
              </a:ext>
            </a:extLst>
          </p:cNvPr>
          <p:cNvSpPr/>
          <p:nvPr/>
        </p:nvSpPr>
        <p:spPr>
          <a:xfrm>
            <a:off x="27452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3" name="Suorakulmio 362">
            <a:extLst>
              <a:ext uri="{FF2B5EF4-FFF2-40B4-BE49-F238E27FC236}">
                <a16:creationId xmlns:a16="http://schemas.microsoft.com/office/drawing/2014/main" id="{1863D3AE-A52C-4EA1-942F-FE17B1E118B3}"/>
              </a:ext>
            </a:extLst>
          </p:cNvPr>
          <p:cNvSpPr/>
          <p:nvPr/>
        </p:nvSpPr>
        <p:spPr>
          <a:xfrm>
            <a:off x="27453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64" name="Suorakulmio 363">
            <a:extLst>
              <a:ext uri="{FF2B5EF4-FFF2-40B4-BE49-F238E27FC236}">
                <a16:creationId xmlns:a16="http://schemas.microsoft.com/office/drawing/2014/main" id="{774B8B84-C935-41D4-92CF-3A688C1642E2}"/>
              </a:ext>
            </a:extLst>
          </p:cNvPr>
          <p:cNvSpPr/>
          <p:nvPr/>
        </p:nvSpPr>
        <p:spPr>
          <a:xfrm>
            <a:off x="27452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97" name="Suorakulmio 396">
            <a:extLst>
              <a:ext uri="{FF2B5EF4-FFF2-40B4-BE49-F238E27FC236}">
                <a16:creationId xmlns:a16="http://schemas.microsoft.com/office/drawing/2014/main" id="{0C7B55AD-61D9-4D6D-9C1D-4851642DE886}"/>
              </a:ext>
            </a:extLst>
          </p:cNvPr>
          <p:cNvSpPr/>
          <p:nvPr/>
        </p:nvSpPr>
        <p:spPr>
          <a:xfrm>
            <a:off x="2954302" y="44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olohuone</a:t>
            </a:r>
          </a:p>
        </p:txBody>
      </p:sp>
      <p:sp>
        <p:nvSpPr>
          <p:cNvPr id="398" name="Suorakulmio 397">
            <a:extLst>
              <a:ext uri="{FF2B5EF4-FFF2-40B4-BE49-F238E27FC236}">
                <a16:creationId xmlns:a16="http://schemas.microsoft.com/office/drawing/2014/main" id="{5F744D4E-4B5D-4B7C-912E-5C23FD17CC1E}"/>
              </a:ext>
            </a:extLst>
          </p:cNvPr>
          <p:cNvSpPr/>
          <p:nvPr/>
        </p:nvSpPr>
        <p:spPr>
          <a:xfrm>
            <a:off x="2954302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sohva</a:t>
            </a:r>
          </a:p>
        </p:txBody>
      </p:sp>
      <p:sp>
        <p:nvSpPr>
          <p:cNvPr id="399" name="Suorakulmio 398">
            <a:extLst>
              <a:ext uri="{FF2B5EF4-FFF2-40B4-BE49-F238E27FC236}">
                <a16:creationId xmlns:a16="http://schemas.microsoft.com/office/drawing/2014/main" id="{5817C46E-4116-41ED-B66D-B43A28DCC73F}"/>
              </a:ext>
            </a:extLst>
          </p:cNvPr>
          <p:cNvSpPr/>
          <p:nvPr/>
        </p:nvSpPr>
        <p:spPr>
          <a:xfrm>
            <a:off x="2954302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pöytä</a:t>
            </a:r>
          </a:p>
        </p:txBody>
      </p:sp>
      <p:sp>
        <p:nvSpPr>
          <p:cNvPr id="400" name="Suorakulmio 399">
            <a:extLst>
              <a:ext uri="{FF2B5EF4-FFF2-40B4-BE49-F238E27FC236}">
                <a16:creationId xmlns:a16="http://schemas.microsoft.com/office/drawing/2014/main" id="{1826EE68-5400-461E-865F-33369DC64532}"/>
              </a:ext>
            </a:extLst>
          </p:cNvPr>
          <p:cNvSpPr/>
          <p:nvPr/>
        </p:nvSpPr>
        <p:spPr>
          <a:xfrm>
            <a:off x="2954302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kirjahylly</a:t>
            </a:r>
          </a:p>
        </p:txBody>
      </p:sp>
      <p:sp>
        <p:nvSpPr>
          <p:cNvPr id="401" name="Suorakulmio 400">
            <a:extLst>
              <a:ext uri="{FF2B5EF4-FFF2-40B4-BE49-F238E27FC236}">
                <a16:creationId xmlns:a16="http://schemas.microsoft.com/office/drawing/2014/main" id="{1A80362A-A2B9-4161-9381-295D6BDBD0CA}"/>
              </a:ext>
            </a:extLst>
          </p:cNvPr>
          <p:cNvSpPr/>
          <p:nvPr/>
        </p:nvSpPr>
        <p:spPr>
          <a:xfrm>
            <a:off x="2954302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televisio</a:t>
            </a:r>
          </a:p>
        </p:txBody>
      </p:sp>
      <p:sp>
        <p:nvSpPr>
          <p:cNvPr id="402" name="Suorakulmio 401">
            <a:extLst>
              <a:ext uri="{FF2B5EF4-FFF2-40B4-BE49-F238E27FC236}">
                <a16:creationId xmlns:a16="http://schemas.microsoft.com/office/drawing/2014/main" id="{8393DD18-A1D5-46BE-98A3-5D611A794DC9}"/>
              </a:ext>
            </a:extLst>
          </p:cNvPr>
          <p:cNvSpPr/>
          <p:nvPr/>
        </p:nvSpPr>
        <p:spPr>
          <a:xfrm>
            <a:off x="2954302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kaukosäädin</a:t>
            </a:r>
          </a:p>
        </p:txBody>
      </p:sp>
      <p:sp>
        <p:nvSpPr>
          <p:cNvPr id="403" name="Suorakulmio 402">
            <a:extLst>
              <a:ext uri="{FF2B5EF4-FFF2-40B4-BE49-F238E27FC236}">
                <a16:creationId xmlns:a16="http://schemas.microsoft.com/office/drawing/2014/main" id="{B35EA179-053C-4EE1-9919-408E8B5358CB}"/>
              </a:ext>
            </a:extLst>
          </p:cNvPr>
          <p:cNvSpPr/>
          <p:nvPr/>
        </p:nvSpPr>
        <p:spPr>
          <a:xfrm>
            <a:off x="2954302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tietokone</a:t>
            </a:r>
          </a:p>
        </p:txBody>
      </p:sp>
      <p:sp>
        <p:nvSpPr>
          <p:cNvPr id="404" name="Suorakulmio 403">
            <a:extLst>
              <a:ext uri="{FF2B5EF4-FFF2-40B4-BE49-F238E27FC236}">
                <a16:creationId xmlns:a16="http://schemas.microsoft.com/office/drawing/2014/main" id="{FB107D29-05E8-4B7C-9BDD-3981021B1501}"/>
              </a:ext>
            </a:extLst>
          </p:cNvPr>
          <p:cNvSpPr/>
          <p:nvPr/>
        </p:nvSpPr>
        <p:spPr>
          <a:xfrm>
            <a:off x="2954302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radio</a:t>
            </a:r>
          </a:p>
        </p:txBody>
      </p:sp>
      <p:sp>
        <p:nvSpPr>
          <p:cNvPr id="405" name="Suorakulmio 404">
            <a:extLst>
              <a:ext uri="{FF2B5EF4-FFF2-40B4-BE49-F238E27FC236}">
                <a16:creationId xmlns:a16="http://schemas.microsoft.com/office/drawing/2014/main" id="{B1691B39-9EA7-4604-837F-2E87D6CD4D8F}"/>
              </a:ext>
            </a:extLst>
          </p:cNvPr>
          <p:cNvSpPr/>
          <p:nvPr/>
        </p:nvSpPr>
        <p:spPr>
          <a:xfrm>
            <a:off x="2954302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06" name="Suorakulmio 405">
            <a:extLst>
              <a:ext uri="{FF2B5EF4-FFF2-40B4-BE49-F238E27FC236}">
                <a16:creationId xmlns:a16="http://schemas.microsoft.com/office/drawing/2014/main" id="{55EF6833-54CD-4975-8F47-8D2D8E3F3DD2}"/>
              </a:ext>
            </a:extLst>
          </p:cNvPr>
          <p:cNvSpPr/>
          <p:nvPr/>
        </p:nvSpPr>
        <p:spPr>
          <a:xfrm>
            <a:off x="2954302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07" name="Suorakulmio 406">
            <a:extLst>
              <a:ext uri="{FF2B5EF4-FFF2-40B4-BE49-F238E27FC236}">
                <a16:creationId xmlns:a16="http://schemas.microsoft.com/office/drawing/2014/main" id="{BCC49CCD-0A9C-4F71-AECA-77D74DCF4D3D}"/>
              </a:ext>
            </a:extLst>
          </p:cNvPr>
          <p:cNvSpPr/>
          <p:nvPr/>
        </p:nvSpPr>
        <p:spPr>
          <a:xfrm>
            <a:off x="2954302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08" name="Suorakulmio 407">
            <a:extLst>
              <a:ext uri="{FF2B5EF4-FFF2-40B4-BE49-F238E27FC236}">
                <a16:creationId xmlns:a16="http://schemas.microsoft.com/office/drawing/2014/main" id="{EAA7E593-1D05-4DF9-9B88-50D1414372B9}"/>
              </a:ext>
            </a:extLst>
          </p:cNvPr>
          <p:cNvSpPr/>
          <p:nvPr/>
        </p:nvSpPr>
        <p:spPr>
          <a:xfrm>
            <a:off x="2954302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09" name="Suorakulmio 408">
            <a:extLst>
              <a:ext uri="{FF2B5EF4-FFF2-40B4-BE49-F238E27FC236}">
                <a16:creationId xmlns:a16="http://schemas.microsoft.com/office/drawing/2014/main" id="{EC2C92E6-5F4B-4A84-9F03-28997EC6C3EE}"/>
              </a:ext>
            </a:extLst>
          </p:cNvPr>
          <p:cNvSpPr/>
          <p:nvPr/>
        </p:nvSpPr>
        <p:spPr>
          <a:xfrm>
            <a:off x="2954301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10" name="Suorakulmio 409">
            <a:extLst>
              <a:ext uri="{FF2B5EF4-FFF2-40B4-BE49-F238E27FC236}">
                <a16:creationId xmlns:a16="http://schemas.microsoft.com/office/drawing/2014/main" id="{B69FC28C-0213-4D1E-8F34-37C43ED2CF0D}"/>
              </a:ext>
            </a:extLst>
          </p:cNvPr>
          <p:cNvSpPr/>
          <p:nvPr/>
        </p:nvSpPr>
        <p:spPr>
          <a:xfrm>
            <a:off x="2954301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11" name="Suorakulmio 410">
            <a:extLst>
              <a:ext uri="{FF2B5EF4-FFF2-40B4-BE49-F238E27FC236}">
                <a16:creationId xmlns:a16="http://schemas.microsoft.com/office/drawing/2014/main" id="{1FB22EFF-5023-45D7-8DF1-6C03AC35C419}"/>
              </a:ext>
            </a:extLst>
          </p:cNvPr>
          <p:cNvSpPr/>
          <p:nvPr/>
        </p:nvSpPr>
        <p:spPr>
          <a:xfrm>
            <a:off x="2954302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12" name="Suorakulmio 411">
            <a:extLst>
              <a:ext uri="{FF2B5EF4-FFF2-40B4-BE49-F238E27FC236}">
                <a16:creationId xmlns:a16="http://schemas.microsoft.com/office/drawing/2014/main" id="{108DEE61-E735-4261-A019-6D6D38C64018}"/>
              </a:ext>
            </a:extLst>
          </p:cNvPr>
          <p:cNvSpPr/>
          <p:nvPr/>
        </p:nvSpPr>
        <p:spPr>
          <a:xfrm>
            <a:off x="2954301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68879262-C740-4B3B-B016-5193489BC753}"/>
              </a:ext>
            </a:extLst>
          </p:cNvPr>
          <p:cNvSpPr/>
          <p:nvPr/>
        </p:nvSpPr>
        <p:spPr>
          <a:xfrm>
            <a:off x="1496977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avaimet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9" name="Suorakulmio 98">
            <a:extLst>
              <a:ext uri="{FF2B5EF4-FFF2-40B4-BE49-F238E27FC236}">
                <a16:creationId xmlns:a16="http://schemas.microsoft.com/office/drawing/2014/main" id="{F357810C-E7D9-408F-B281-5AD5E1495F33}"/>
              </a:ext>
            </a:extLst>
          </p:cNvPr>
          <p:cNvSpPr/>
          <p:nvPr/>
        </p:nvSpPr>
        <p:spPr>
          <a:xfrm>
            <a:off x="1496977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heijastin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0" name="Suorakulmio 99">
            <a:extLst>
              <a:ext uri="{FF2B5EF4-FFF2-40B4-BE49-F238E27FC236}">
                <a16:creationId xmlns:a16="http://schemas.microsoft.com/office/drawing/2014/main" id="{BEFA27B2-BE4B-444B-B443-B0820B44FF53}"/>
              </a:ext>
            </a:extLst>
          </p:cNvPr>
          <p:cNvSpPr/>
          <p:nvPr/>
        </p:nvSpPr>
        <p:spPr>
          <a:xfrm>
            <a:off x="1496977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kävelysauvat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4AC455B3-F0CB-45F1-9B33-0369B5459F19}"/>
              </a:ext>
            </a:extLst>
          </p:cNvPr>
          <p:cNvSpPr/>
          <p:nvPr/>
        </p:nvSpPr>
        <p:spPr>
          <a:xfrm>
            <a:off x="1496977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pyöräilykypärä</a:t>
            </a:r>
          </a:p>
        </p:txBody>
      </p:sp>
      <p:sp>
        <p:nvSpPr>
          <p:cNvPr id="102" name="Suorakulmio 101">
            <a:extLst>
              <a:ext uri="{FF2B5EF4-FFF2-40B4-BE49-F238E27FC236}">
                <a16:creationId xmlns:a16="http://schemas.microsoft.com/office/drawing/2014/main" id="{92D34D6C-F70F-452E-94FC-7CBE33E42F18}"/>
              </a:ext>
            </a:extLst>
          </p:cNvPr>
          <p:cNvSpPr/>
          <p:nvPr/>
        </p:nvSpPr>
        <p:spPr>
          <a:xfrm>
            <a:off x="1496977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puhelin</a:t>
            </a:r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9B3A7A7A-DB67-40B2-96B6-5550A2EA96FC}"/>
              </a:ext>
            </a:extLst>
          </p:cNvPr>
          <p:cNvSpPr/>
          <p:nvPr/>
        </p:nvSpPr>
        <p:spPr>
          <a:xfrm>
            <a:off x="1496977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4" name="Suorakulmio 103">
            <a:extLst>
              <a:ext uri="{FF2B5EF4-FFF2-40B4-BE49-F238E27FC236}">
                <a16:creationId xmlns:a16="http://schemas.microsoft.com/office/drawing/2014/main" id="{E622B86B-0D29-450D-9708-39303FDC29F5}"/>
              </a:ext>
            </a:extLst>
          </p:cNvPr>
          <p:cNvSpPr/>
          <p:nvPr/>
        </p:nvSpPr>
        <p:spPr>
          <a:xfrm>
            <a:off x="1496977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5" name="Suorakulmio 104">
            <a:extLst>
              <a:ext uri="{FF2B5EF4-FFF2-40B4-BE49-F238E27FC236}">
                <a16:creationId xmlns:a16="http://schemas.microsoft.com/office/drawing/2014/main" id="{6C9B813F-473B-4E3C-898B-EA914F616232}"/>
              </a:ext>
            </a:extLst>
          </p:cNvPr>
          <p:cNvSpPr/>
          <p:nvPr/>
        </p:nvSpPr>
        <p:spPr>
          <a:xfrm>
            <a:off x="1496977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6" name="Suorakulmio 105">
            <a:extLst>
              <a:ext uri="{FF2B5EF4-FFF2-40B4-BE49-F238E27FC236}">
                <a16:creationId xmlns:a16="http://schemas.microsoft.com/office/drawing/2014/main" id="{24748F70-6B6F-42A9-A4BE-198A95174E55}"/>
              </a:ext>
            </a:extLst>
          </p:cNvPr>
          <p:cNvSpPr/>
          <p:nvPr/>
        </p:nvSpPr>
        <p:spPr>
          <a:xfrm>
            <a:off x="1496977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7" name="Suorakulmio 106">
            <a:extLst>
              <a:ext uri="{FF2B5EF4-FFF2-40B4-BE49-F238E27FC236}">
                <a16:creationId xmlns:a16="http://schemas.microsoft.com/office/drawing/2014/main" id="{467211E2-72F6-4216-A2CD-303CB04A39EF}"/>
              </a:ext>
            </a:extLst>
          </p:cNvPr>
          <p:cNvSpPr/>
          <p:nvPr/>
        </p:nvSpPr>
        <p:spPr>
          <a:xfrm>
            <a:off x="1496977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649E7128-3C94-4765-B568-F493EE3634F0}"/>
              </a:ext>
            </a:extLst>
          </p:cNvPr>
          <p:cNvSpPr/>
          <p:nvPr/>
        </p:nvSpPr>
        <p:spPr>
          <a:xfrm>
            <a:off x="1496977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4EDF9B83-6630-4E56-959F-1E3B9B972CF6}"/>
              </a:ext>
            </a:extLst>
          </p:cNvPr>
          <p:cNvSpPr/>
          <p:nvPr/>
        </p:nvSpPr>
        <p:spPr>
          <a:xfrm>
            <a:off x="1496976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BC46611A-CC15-4483-8E74-02B61F21E0BF}"/>
              </a:ext>
            </a:extLst>
          </p:cNvPr>
          <p:cNvSpPr/>
          <p:nvPr/>
        </p:nvSpPr>
        <p:spPr>
          <a:xfrm>
            <a:off x="1496976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2B30C5FC-CBC9-4D28-91F0-DCFF6F0F80A0}"/>
              </a:ext>
            </a:extLst>
          </p:cNvPr>
          <p:cNvSpPr/>
          <p:nvPr/>
        </p:nvSpPr>
        <p:spPr>
          <a:xfrm>
            <a:off x="1496977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2" name="Suorakulmio 111">
            <a:extLst>
              <a:ext uri="{FF2B5EF4-FFF2-40B4-BE49-F238E27FC236}">
                <a16:creationId xmlns:a16="http://schemas.microsoft.com/office/drawing/2014/main" id="{8911FD4B-EB8D-47CF-B5E6-58FCEE390829}"/>
              </a:ext>
            </a:extLst>
          </p:cNvPr>
          <p:cNvSpPr/>
          <p:nvPr/>
        </p:nvSpPr>
        <p:spPr>
          <a:xfrm>
            <a:off x="1496976" y="61749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4" name="Suorakulmio 113">
            <a:extLst>
              <a:ext uri="{FF2B5EF4-FFF2-40B4-BE49-F238E27FC236}">
                <a16:creationId xmlns:a16="http://schemas.microsoft.com/office/drawing/2014/main" id="{E3FF4810-14F8-4791-BA67-256E8A0FE2EF}"/>
              </a:ext>
            </a:extLst>
          </p:cNvPr>
          <p:cNvSpPr/>
          <p:nvPr/>
        </p:nvSpPr>
        <p:spPr>
          <a:xfrm>
            <a:off x="4897459" y="51918"/>
            <a:ext cx="4169538" cy="3528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keittiö</a:t>
            </a:r>
          </a:p>
        </p:txBody>
      </p:sp>
      <p:sp>
        <p:nvSpPr>
          <p:cNvPr id="115" name="Suorakulmio 114">
            <a:extLst>
              <a:ext uri="{FF2B5EF4-FFF2-40B4-BE49-F238E27FC236}">
                <a16:creationId xmlns:a16="http://schemas.microsoft.com/office/drawing/2014/main" id="{384277CD-AF36-463E-A8D6-5928D42F84F2}"/>
              </a:ext>
            </a:extLst>
          </p:cNvPr>
          <p:cNvSpPr/>
          <p:nvPr/>
        </p:nvSpPr>
        <p:spPr>
          <a:xfrm>
            <a:off x="4897459" y="46059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hella</a:t>
            </a:r>
          </a:p>
        </p:txBody>
      </p:sp>
      <p:sp>
        <p:nvSpPr>
          <p:cNvPr id="116" name="Suorakulmio 115">
            <a:extLst>
              <a:ext uri="{FF2B5EF4-FFF2-40B4-BE49-F238E27FC236}">
                <a16:creationId xmlns:a16="http://schemas.microsoft.com/office/drawing/2014/main" id="{1A8D5598-680D-476F-9720-785AB3B7853A}"/>
              </a:ext>
            </a:extLst>
          </p:cNvPr>
          <p:cNvSpPr/>
          <p:nvPr/>
        </p:nvSpPr>
        <p:spPr>
          <a:xfrm>
            <a:off x="4897459" y="86926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tiskipöytä</a:t>
            </a:r>
          </a:p>
        </p:txBody>
      </p:sp>
      <p:sp>
        <p:nvSpPr>
          <p:cNvPr id="117" name="Suorakulmio 116">
            <a:extLst>
              <a:ext uri="{FF2B5EF4-FFF2-40B4-BE49-F238E27FC236}">
                <a16:creationId xmlns:a16="http://schemas.microsoft.com/office/drawing/2014/main" id="{3D5D353E-DC75-42A1-ADCC-14AC7E269BD2}"/>
              </a:ext>
            </a:extLst>
          </p:cNvPr>
          <p:cNvSpPr/>
          <p:nvPr/>
        </p:nvSpPr>
        <p:spPr>
          <a:xfrm>
            <a:off x="4897459" y="127793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tiskikone</a:t>
            </a:r>
          </a:p>
        </p:txBody>
      </p:sp>
      <p:sp>
        <p:nvSpPr>
          <p:cNvPr id="118" name="Suorakulmio 117">
            <a:extLst>
              <a:ext uri="{FF2B5EF4-FFF2-40B4-BE49-F238E27FC236}">
                <a16:creationId xmlns:a16="http://schemas.microsoft.com/office/drawing/2014/main" id="{134DB26E-95EA-4439-85BB-28EAD2A772B4}"/>
              </a:ext>
            </a:extLst>
          </p:cNvPr>
          <p:cNvSpPr/>
          <p:nvPr/>
        </p:nvSpPr>
        <p:spPr>
          <a:xfrm>
            <a:off x="4897459" y="168661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mikro</a:t>
            </a:r>
          </a:p>
        </p:txBody>
      </p:sp>
      <p:sp>
        <p:nvSpPr>
          <p:cNvPr id="119" name="Suorakulmio 118">
            <a:extLst>
              <a:ext uri="{FF2B5EF4-FFF2-40B4-BE49-F238E27FC236}">
                <a16:creationId xmlns:a16="http://schemas.microsoft.com/office/drawing/2014/main" id="{67F7CB74-AAC8-48D0-8784-B36F18C7E03A}"/>
              </a:ext>
            </a:extLst>
          </p:cNvPr>
          <p:cNvSpPr/>
          <p:nvPr/>
        </p:nvSpPr>
        <p:spPr>
          <a:xfrm>
            <a:off x="4897459" y="209528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jääkaappi</a:t>
            </a:r>
          </a:p>
        </p:txBody>
      </p:sp>
      <p:sp>
        <p:nvSpPr>
          <p:cNvPr id="120" name="Suorakulmio 119">
            <a:extLst>
              <a:ext uri="{FF2B5EF4-FFF2-40B4-BE49-F238E27FC236}">
                <a16:creationId xmlns:a16="http://schemas.microsoft.com/office/drawing/2014/main" id="{B52E4016-4386-4136-9C20-135EBE670B0D}"/>
              </a:ext>
            </a:extLst>
          </p:cNvPr>
          <p:cNvSpPr/>
          <p:nvPr/>
        </p:nvSpPr>
        <p:spPr>
          <a:xfrm>
            <a:off x="4897459" y="250396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pakastin</a:t>
            </a:r>
          </a:p>
        </p:txBody>
      </p:sp>
      <p:sp>
        <p:nvSpPr>
          <p:cNvPr id="121" name="Suorakulmio 120">
            <a:extLst>
              <a:ext uri="{FF2B5EF4-FFF2-40B4-BE49-F238E27FC236}">
                <a16:creationId xmlns:a16="http://schemas.microsoft.com/office/drawing/2014/main" id="{BCDEF0C9-572B-423C-883B-35685A5AA948}"/>
              </a:ext>
            </a:extLst>
          </p:cNvPr>
          <p:cNvSpPr/>
          <p:nvPr/>
        </p:nvSpPr>
        <p:spPr>
          <a:xfrm>
            <a:off x="4897459" y="291263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astiakaappi</a:t>
            </a:r>
          </a:p>
        </p:txBody>
      </p:sp>
      <p:sp>
        <p:nvSpPr>
          <p:cNvPr id="122" name="Suorakulmio 121">
            <a:extLst>
              <a:ext uri="{FF2B5EF4-FFF2-40B4-BE49-F238E27FC236}">
                <a16:creationId xmlns:a16="http://schemas.microsoft.com/office/drawing/2014/main" id="{E51E97E4-9318-410E-87AE-260FEB2FE37C}"/>
              </a:ext>
            </a:extLst>
          </p:cNvPr>
          <p:cNvSpPr/>
          <p:nvPr/>
        </p:nvSpPr>
        <p:spPr>
          <a:xfrm>
            <a:off x="4897459" y="332130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vesihana</a:t>
            </a:r>
          </a:p>
        </p:txBody>
      </p:sp>
      <p:sp>
        <p:nvSpPr>
          <p:cNvPr id="123" name="Suorakulmio 122">
            <a:extLst>
              <a:ext uri="{FF2B5EF4-FFF2-40B4-BE49-F238E27FC236}">
                <a16:creationId xmlns:a16="http://schemas.microsoft.com/office/drawing/2014/main" id="{5A047C97-0122-4092-A2B9-CAFBE0573310}"/>
              </a:ext>
            </a:extLst>
          </p:cNvPr>
          <p:cNvSpPr/>
          <p:nvPr/>
        </p:nvSpPr>
        <p:spPr>
          <a:xfrm>
            <a:off x="4897459" y="372998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4" name="Suorakulmio 123">
            <a:extLst>
              <a:ext uri="{FF2B5EF4-FFF2-40B4-BE49-F238E27FC236}">
                <a16:creationId xmlns:a16="http://schemas.microsoft.com/office/drawing/2014/main" id="{8C0D5A5F-B8C3-40B5-8814-52400B38CA20}"/>
              </a:ext>
            </a:extLst>
          </p:cNvPr>
          <p:cNvSpPr/>
          <p:nvPr/>
        </p:nvSpPr>
        <p:spPr>
          <a:xfrm>
            <a:off x="4897459" y="4138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5" name="Suorakulmio 124">
            <a:extLst>
              <a:ext uri="{FF2B5EF4-FFF2-40B4-BE49-F238E27FC236}">
                <a16:creationId xmlns:a16="http://schemas.microsoft.com/office/drawing/2014/main" id="{96B644CA-D3F2-461B-A82D-F5CF4803DE3B}"/>
              </a:ext>
            </a:extLst>
          </p:cNvPr>
          <p:cNvSpPr/>
          <p:nvPr/>
        </p:nvSpPr>
        <p:spPr>
          <a:xfrm>
            <a:off x="4897459" y="454733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6" name="Suorakulmio 125">
            <a:extLst>
              <a:ext uri="{FF2B5EF4-FFF2-40B4-BE49-F238E27FC236}">
                <a16:creationId xmlns:a16="http://schemas.microsoft.com/office/drawing/2014/main" id="{A3012371-4C02-4CD0-B09D-7BD555593EBF}"/>
              </a:ext>
            </a:extLst>
          </p:cNvPr>
          <p:cNvSpPr/>
          <p:nvPr/>
        </p:nvSpPr>
        <p:spPr>
          <a:xfrm>
            <a:off x="4897458" y="49560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7" name="Suorakulmio 126">
            <a:extLst>
              <a:ext uri="{FF2B5EF4-FFF2-40B4-BE49-F238E27FC236}">
                <a16:creationId xmlns:a16="http://schemas.microsoft.com/office/drawing/2014/main" id="{8ACC6BBA-6CDA-46F5-B228-4AB8349E2115}"/>
              </a:ext>
            </a:extLst>
          </p:cNvPr>
          <p:cNvSpPr/>
          <p:nvPr/>
        </p:nvSpPr>
        <p:spPr>
          <a:xfrm>
            <a:off x="4897458" y="536467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8" name="Suorakulmio 127">
            <a:extLst>
              <a:ext uri="{FF2B5EF4-FFF2-40B4-BE49-F238E27FC236}">
                <a16:creationId xmlns:a16="http://schemas.microsoft.com/office/drawing/2014/main" id="{D34E7A0B-755B-4D65-90A9-350C8A226F2F}"/>
              </a:ext>
            </a:extLst>
          </p:cNvPr>
          <p:cNvSpPr/>
          <p:nvPr/>
        </p:nvSpPr>
        <p:spPr>
          <a:xfrm>
            <a:off x="4887934" y="577335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9" name="Suorakulmio 128">
            <a:extLst>
              <a:ext uri="{FF2B5EF4-FFF2-40B4-BE49-F238E27FC236}">
                <a16:creationId xmlns:a16="http://schemas.microsoft.com/office/drawing/2014/main" id="{BFAE230A-F49E-4AF5-97AF-133A9D838BBA}"/>
              </a:ext>
            </a:extLst>
          </p:cNvPr>
          <p:cNvSpPr/>
          <p:nvPr/>
        </p:nvSpPr>
        <p:spPr>
          <a:xfrm>
            <a:off x="6337095" y="46059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biojäteastia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0" name="Suorakulmio 129">
            <a:extLst>
              <a:ext uri="{FF2B5EF4-FFF2-40B4-BE49-F238E27FC236}">
                <a16:creationId xmlns:a16="http://schemas.microsoft.com/office/drawing/2014/main" id="{EF6DA2EF-2EFC-4C55-A97B-8E8DE770454C}"/>
              </a:ext>
            </a:extLst>
          </p:cNvPr>
          <p:cNvSpPr/>
          <p:nvPr/>
        </p:nvSpPr>
        <p:spPr>
          <a:xfrm>
            <a:off x="6337095" y="86926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sekajäteastia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1" name="Suorakulmio 130">
            <a:extLst>
              <a:ext uri="{FF2B5EF4-FFF2-40B4-BE49-F238E27FC236}">
                <a16:creationId xmlns:a16="http://schemas.microsoft.com/office/drawing/2014/main" id="{810F1034-51C8-4C33-BEDE-302380CD3FD2}"/>
              </a:ext>
            </a:extLst>
          </p:cNvPr>
          <p:cNvSpPr/>
          <p:nvPr/>
        </p:nvSpPr>
        <p:spPr>
          <a:xfrm>
            <a:off x="6337095" y="127793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muovit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2" name="Suorakulmio 131">
            <a:extLst>
              <a:ext uri="{FF2B5EF4-FFF2-40B4-BE49-F238E27FC236}">
                <a16:creationId xmlns:a16="http://schemas.microsoft.com/office/drawing/2014/main" id="{A9E369B2-CFB7-4561-A0F4-A7314878A2F2}"/>
              </a:ext>
            </a:extLst>
          </p:cNvPr>
          <p:cNvSpPr/>
          <p:nvPr/>
        </p:nvSpPr>
        <p:spPr>
          <a:xfrm>
            <a:off x="6337095" y="168661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pahvit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3" name="Suorakulmio 132">
            <a:extLst>
              <a:ext uri="{FF2B5EF4-FFF2-40B4-BE49-F238E27FC236}">
                <a16:creationId xmlns:a16="http://schemas.microsoft.com/office/drawing/2014/main" id="{AEC7B8C2-97A5-4506-9F21-89D54B566A45}"/>
              </a:ext>
            </a:extLst>
          </p:cNvPr>
          <p:cNvSpPr/>
          <p:nvPr/>
        </p:nvSpPr>
        <p:spPr>
          <a:xfrm>
            <a:off x="6337095" y="209528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paperit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4" name="Suorakulmio 133">
            <a:extLst>
              <a:ext uri="{FF2B5EF4-FFF2-40B4-BE49-F238E27FC236}">
                <a16:creationId xmlns:a16="http://schemas.microsoft.com/office/drawing/2014/main" id="{0D5DC019-E65A-48E2-9FAF-F4B154118ED8}"/>
              </a:ext>
            </a:extLst>
          </p:cNvPr>
          <p:cNvSpPr/>
          <p:nvPr/>
        </p:nvSpPr>
        <p:spPr>
          <a:xfrm>
            <a:off x="6337095" y="250396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5" name="Suorakulmio 134">
            <a:extLst>
              <a:ext uri="{FF2B5EF4-FFF2-40B4-BE49-F238E27FC236}">
                <a16:creationId xmlns:a16="http://schemas.microsoft.com/office/drawing/2014/main" id="{163FEB80-4AFC-4D3F-985D-578A6C9BE619}"/>
              </a:ext>
            </a:extLst>
          </p:cNvPr>
          <p:cNvSpPr/>
          <p:nvPr/>
        </p:nvSpPr>
        <p:spPr>
          <a:xfrm>
            <a:off x="6337095" y="291263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6" name="Suorakulmio 135">
            <a:extLst>
              <a:ext uri="{FF2B5EF4-FFF2-40B4-BE49-F238E27FC236}">
                <a16:creationId xmlns:a16="http://schemas.microsoft.com/office/drawing/2014/main" id="{FC035531-024C-4F61-988A-C675EEFE560F}"/>
              </a:ext>
            </a:extLst>
          </p:cNvPr>
          <p:cNvSpPr/>
          <p:nvPr/>
        </p:nvSpPr>
        <p:spPr>
          <a:xfrm>
            <a:off x="6337095" y="332130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7" name="Suorakulmio 136">
            <a:extLst>
              <a:ext uri="{FF2B5EF4-FFF2-40B4-BE49-F238E27FC236}">
                <a16:creationId xmlns:a16="http://schemas.microsoft.com/office/drawing/2014/main" id="{CA71364D-9036-424C-A059-0077113B8152}"/>
              </a:ext>
            </a:extLst>
          </p:cNvPr>
          <p:cNvSpPr/>
          <p:nvPr/>
        </p:nvSpPr>
        <p:spPr>
          <a:xfrm>
            <a:off x="6337095" y="372998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8" name="Suorakulmio 137">
            <a:extLst>
              <a:ext uri="{FF2B5EF4-FFF2-40B4-BE49-F238E27FC236}">
                <a16:creationId xmlns:a16="http://schemas.microsoft.com/office/drawing/2014/main" id="{D074C301-5E52-4451-8476-5DDFEE0D19F6}"/>
              </a:ext>
            </a:extLst>
          </p:cNvPr>
          <p:cNvSpPr/>
          <p:nvPr/>
        </p:nvSpPr>
        <p:spPr>
          <a:xfrm>
            <a:off x="6337095" y="4138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9" name="Suorakulmio 138">
            <a:extLst>
              <a:ext uri="{FF2B5EF4-FFF2-40B4-BE49-F238E27FC236}">
                <a16:creationId xmlns:a16="http://schemas.microsoft.com/office/drawing/2014/main" id="{E7E6B211-80E3-47FF-A73F-253AFEBD940D}"/>
              </a:ext>
            </a:extLst>
          </p:cNvPr>
          <p:cNvSpPr/>
          <p:nvPr/>
        </p:nvSpPr>
        <p:spPr>
          <a:xfrm>
            <a:off x="6337095" y="454733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0" name="Suorakulmio 139">
            <a:extLst>
              <a:ext uri="{FF2B5EF4-FFF2-40B4-BE49-F238E27FC236}">
                <a16:creationId xmlns:a16="http://schemas.microsoft.com/office/drawing/2014/main" id="{5E9DB022-86D4-4E6C-8495-C3C1C2EF4354}"/>
              </a:ext>
            </a:extLst>
          </p:cNvPr>
          <p:cNvSpPr/>
          <p:nvPr/>
        </p:nvSpPr>
        <p:spPr>
          <a:xfrm>
            <a:off x="6337094" y="49560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1" name="Suorakulmio 140">
            <a:extLst>
              <a:ext uri="{FF2B5EF4-FFF2-40B4-BE49-F238E27FC236}">
                <a16:creationId xmlns:a16="http://schemas.microsoft.com/office/drawing/2014/main" id="{62E2C0FB-CDC3-4709-8C78-BDD1A5CA7AB6}"/>
              </a:ext>
            </a:extLst>
          </p:cNvPr>
          <p:cNvSpPr/>
          <p:nvPr/>
        </p:nvSpPr>
        <p:spPr>
          <a:xfrm>
            <a:off x="6337094" y="536467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2" name="Suorakulmio 141">
            <a:extLst>
              <a:ext uri="{FF2B5EF4-FFF2-40B4-BE49-F238E27FC236}">
                <a16:creationId xmlns:a16="http://schemas.microsoft.com/office/drawing/2014/main" id="{FA646407-436C-4FCE-AFD9-77BE59873A98}"/>
              </a:ext>
            </a:extLst>
          </p:cNvPr>
          <p:cNvSpPr/>
          <p:nvPr/>
        </p:nvSpPr>
        <p:spPr>
          <a:xfrm>
            <a:off x="6337095" y="577335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3" name="Suorakulmio 142">
            <a:extLst>
              <a:ext uri="{FF2B5EF4-FFF2-40B4-BE49-F238E27FC236}">
                <a16:creationId xmlns:a16="http://schemas.microsoft.com/office/drawing/2014/main" id="{27DA56CA-46D1-4954-AFB1-C07477EE925E}"/>
              </a:ext>
            </a:extLst>
          </p:cNvPr>
          <p:cNvSpPr/>
          <p:nvPr/>
        </p:nvSpPr>
        <p:spPr>
          <a:xfrm>
            <a:off x="6337094" y="619265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44" name="Suorakulmio 143">
            <a:extLst>
              <a:ext uri="{FF2B5EF4-FFF2-40B4-BE49-F238E27FC236}">
                <a16:creationId xmlns:a16="http://schemas.microsoft.com/office/drawing/2014/main" id="{9D0527BE-D9ED-4BEC-A540-B2DF54C69635}"/>
              </a:ext>
            </a:extLst>
          </p:cNvPr>
          <p:cNvSpPr/>
          <p:nvPr/>
        </p:nvSpPr>
        <p:spPr>
          <a:xfrm>
            <a:off x="4885290" y="6181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45" name="Suorakulmio 144">
            <a:extLst>
              <a:ext uri="{FF2B5EF4-FFF2-40B4-BE49-F238E27FC236}">
                <a16:creationId xmlns:a16="http://schemas.microsoft.com/office/drawing/2014/main" id="{63BF0E88-7CEB-4473-AC6B-11BFDD29D0C2}"/>
              </a:ext>
            </a:extLst>
          </p:cNvPr>
          <p:cNvSpPr/>
          <p:nvPr/>
        </p:nvSpPr>
        <p:spPr>
          <a:xfrm>
            <a:off x="7751459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uuni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6" name="Suorakulmio 145">
            <a:extLst>
              <a:ext uri="{FF2B5EF4-FFF2-40B4-BE49-F238E27FC236}">
                <a16:creationId xmlns:a16="http://schemas.microsoft.com/office/drawing/2014/main" id="{2E8C0500-4EB4-48E5-8133-90B26F22B239}"/>
              </a:ext>
            </a:extLst>
          </p:cNvPr>
          <p:cNvSpPr/>
          <p:nvPr/>
        </p:nvSpPr>
        <p:spPr>
          <a:xfrm>
            <a:off x="7751459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liesituuletin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7" name="Suorakulmio 146">
            <a:extLst>
              <a:ext uri="{FF2B5EF4-FFF2-40B4-BE49-F238E27FC236}">
                <a16:creationId xmlns:a16="http://schemas.microsoft.com/office/drawing/2014/main" id="{8DF963E7-2E4C-4F29-BD53-D525D5CEAE4F}"/>
              </a:ext>
            </a:extLst>
          </p:cNvPr>
          <p:cNvSpPr/>
          <p:nvPr/>
        </p:nvSpPr>
        <p:spPr>
          <a:xfrm>
            <a:off x="7751459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patalappu</a:t>
            </a:r>
          </a:p>
        </p:txBody>
      </p:sp>
      <p:sp>
        <p:nvSpPr>
          <p:cNvPr id="148" name="Suorakulmio 147">
            <a:extLst>
              <a:ext uri="{FF2B5EF4-FFF2-40B4-BE49-F238E27FC236}">
                <a16:creationId xmlns:a16="http://schemas.microsoft.com/office/drawing/2014/main" id="{D2299840-DE29-4019-8141-94E841058020}"/>
              </a:ext>
            </a:extLst>
          </p:cNvPr>
          <p:cNvSpPr/>
          <p:nvPr/>
        </p:nvSpPr>
        <p:spPr>
          <a:xfrm>
            <a:off x="7751459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kauha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9" name="Suorakulmio 148">
            <a:extLst>
              <a:ext uri="{FF2B5EF4-FFF2-40B4-BE49-F238E27FC236}">
                <a16:creationId xmlns:a16="http://schemas.microsoft.com/office/drawing/2014/main" id="{3159A760-C227-48AE-897B-1DE0CB533335}"/>
              </a:ext>
            </a:extLst>
          </p:cNvPr>
          <p:cNvSpPr/>
          <p:nvPr/>
        </p:nvSpPr>
        <p:spPr>
          <a:xfrm>
            <a:off x="7751459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lusikka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0" name="Suorakulmio 149">
            <a:extLst>
              <a:ext uri="{FF2B5EF4-FFF2-40B4-BE49-F238E27FC236}">
                <a16:creationId xmlns:a16="http://schemas.microsoft.com/office/drawing/2014/main" id="{FDF00811-2D4E-4948-8FB8-93715BEE3F73}"/>
              </a:ext>
            </a:extLst>
          </p:cNvPr>
          <p:cNvSpPr/>
          <p:nvPr/>
        </p:nvSpPr>
        <p:spPr>
          <a:xfrm>
            <a:off x="7751459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haarukka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1" name="Suorakulmio 150">
            <a:extLst>
              <a:ext uri="{FF2B5EF4-FFF2-40B4-BE49-F238E27FC236}">
                <a16:creationId xmlns:a16="http://schemas.microsoft.com/office/drawing/2014/main" id="{9EE1F652-3DEB-45D0-B1B5-0C71B7D4E8E9}"/>
              </a:ext>
            </a:extLst>
          </p:cNvPr>
          <p:cNvSpPr/>
          <p:nvPr/>
        </p:nvSpPr>
        <p:spPr>
          <a:xfrm>
            <a:off x="7751459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veitsi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2" name="Suorakulmio 151">
            <a:extLst>
              <a:ext uri="{FF2B5EF4-FFF2-40B4-BE49-F238E27FC236}">
                <a16:creationId xmlns:a16="http://schemas.microsoft.com/office/drawing/2014/main" id="{1E650EDE-A1EE-4065-B07F-CD054F9EE606}"/>
              </a:ext>
            </a:extLst>
          </p:cNvPr>
          <p:cNvSpPr/>
          <p:nvPr/>
        </p:nvSpPr>
        <p:spPr>
          <a:xfrm>
            <a:off x="7751459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3" name="Suorakulmio 152">
            <a:extLst>
              <a:ext uri="{FF2B5EF4-FFF2-40B4-BE49-F238E27FC236}">
                <a16:creationId xmlns:a16="http://schemas.microsoft.com/office/drawing/2014/main" id="{37D42686-D561-4D7F-ADDD-4718FE86F53E}"/>
              </a:ext>
            </a:extLst>
          </p:cNvPr>
          <p:cNvSpPr/>
          <p:nvPr/>
        </p:nvSpPr>
        <p:spPr>
          <a:xfrm>
            <a:off x="7751459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4" name="Suorakulmio 153">
            <a:extLst>
              <a:ext uri="{FF2B5EF4-FFF2-40B4-BE49-F238E27FC236}">
                <a16:creationId xmlns:a16="http://schemas.microsoft.com/office/drawing/2014/main" id="{FC6BFA8F-9A3D-4401-B97C-BE1E3800182A}"/>
              </a:ext>
            </a:extLst>
          </p:cNvPr>
          <p:cNvSpPr/>
          <p:nvPr/>
        </p:nvSpPr>
        <p:spPr>
          <a:xfrm>
            <a:off x="7751459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5" name="Suorakulmio 154">
            <a:extLst>
              <a:ext uri="{FF2B5EF4-FFF2-40B4-BE49-F238E27FC236}">
                <a16:creationId xmlns:a16="http://schemas.microsoft.com/office/drawing/2014/main" id="{8AD519AC-855D-4233-A797-FAA52AED3A42}"/>
              </a:ext>
            </a:extLst>
          </p:cNvPr>
          <p:cNvSpPr/>
          <p:nvPr/>
        </p:nvSpPr>
        <p:spPr>
          <a:xfrm>
            <a:off x="7751459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6" name="Suorakulmio 155">
            <a:extLst>
              <a:ext uri="{FF2B5EF4-FFF2-40B4-BE49-F238E27FC236}">
                <a16:creationId xmlns:a16="http://schemas.microsoft.com/office/drawing/2014/main" id="{7007A664-AE55-4435-9EBC-CA61BFAD2999}"/>
              </a:ext>
            </a:extLst>
          </p:cNvPr>
          <p:cNvSpPr/>
          <p:nvPr/>
        </p:nvSpPr>
        <p:spPr>
          <a:xfrm>
            <a:off x="7751458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7" name="Suorakulmio 156">
            <a:extLst>
              <a:ext uri="{FF2B5EF4-FFF2-40B4-BE49-F238E27FC236}">
                <a16:creationId xmlns:a16="http://schemas.microsoft.com/office/drawing/2014/main" id="{3A8AE445-1912-4D6A-B758-64FBB50CC68A}"/>
              </a:ext>
            </a:extLst>
          </p:cNvPr>
          <p:cNvSpPr/>
          <p:nvPr/>
        </p:nvSpPr>
        <p:spPr>
          <a:xfrm>
            <a:off x="7751458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8" name="Suorakulmio 157">
            <a:extLst>
              <a:ext uri="{FF2B5EF4-FFF2-40B4-BE49-F238E27FC236}">
                <a16:creationId xmlns:a16="http://schemas.microsoft.com/office/drawing/2014/main" id="{6ACFD623-EE4E-4E0C-A1B9-33A8B832D03E}"/>
              </a:ext>
            </a:extLst>
          </p:cNvPr>
          <p:cNvSpPr/>
          <p:nvPr/>
        </p:nvSpPr>
        <p:spPr>
          <a:xfrm>
            <a:off x="7751459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9" name="Suorakulmio 158">
            <a:extLst>
              <a:ext uri="{FF2B5EF4-FFF2-40B4-BE49-F238E27FC236}">
                <a16:creationId xmlns:a16="http://schemas.microsoft.com/office/drawing/2014/main" id="{EE700301-3458-49D6-B93A-18CD2D108A09}"/>
              </a:ext>
            </a:extLst>
          </p:cNvPr>
          <p:cNvSpPr/>
          <p:nvPr/>
        </p:nvSpPr>
        <p:spPr>
          <a:xfrm>
            <a:off x="7751458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0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tsikko 32">
            <a:extLst>
              <a:ext uri="{FF2B5EF4-FFF2-40B4-BE49-F238E27FC236}">
                <a16:creationId xmlns:a16="http://schemas.microsoft.com/office/drawing/2014/main" id="{0E46320B-A8EB-4B40-8AB1-CAD83DFCEB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591" y="44803"/>
            <a:ext cx="2755172" cy="352826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makuuhuone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252CB22E-C5CF-448D-9727-145BFAEA7B1C}"/>
              </a:ext>
            </a:extLst>
          </p:cNvPr>
          <p:cNvSpPr/>
          <p:nvPr/>
        </p:nvSpPr>
        <p:spPr>
          <a:xfrm>
            <a:off x="88591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sänky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3C48C7CE-60A1-4853-B6A7-93935097F163}"/>
              </a:ext>
            </a:extLst>
          </p:cNvPr>
          <p:cNvSpPr/>
          <p:nvPr/>
        </p:nvSpPr>
        <p:spPr>
          <a:xfrm>
            <a:off x="88591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yöpöytä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795ECBFE-BE0A-45AF-8F03-DC4219E6C9D5}"/>
              </a:ext>
            </a:extLst>
          </p:cNvPr>
          <p:cNvSpPr/>
          <p:nvPr/>
        </p:nvSpPr>
        <p:spPr>
          <a:xfrm>
            <a:off x="88591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 err="1">
                <a:solidFill>
                  <a:schemeClr val="tx1"/>
                </a:solidFill>
              </a:rPr>
              <a:t>yövalo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115623C5-4EB4-4A33-A497-C27157DCB187}"/>
              </a:ext>
            </a:extLst>
          </p:cNvPr>
          <p:cNvSpPr/>
          <p:nvPr/>
        </p:nvSpPr>
        <p:spPr>
          <a:xfrm>
            <a:off x="88591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lukuvalo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DF06EDEF-C3B7-4ECC-A0C2-976E7303A7BC}"/>
              </a:ext>
            </a:extLst>
          </p:cNvPr>
          <p:cNvSpPr/>
          <p:nvPr/>
        </p:nvSpPr>
        <p:spPr>
          <a:xfrm>
            <a:off x="88591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E13EC5D2-2B08-450B-8DF2-6E9B94392510}"/>
              </a:ext>
            </a:extLst>
          </p:cNvPr>
          <p:cNvSpPr/>
          <p:nvPr/>
        </p:nvSpPr>
        <p:spPr>
          <a:xfrm>
            <a:off x="88591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F1A4EA10-4B7A-4C9E-9626-5C61060F7D5A}"/>
              </a:ext>
            </a:extLst>
          </p:cNvPr>
          <p:cNvSpPr/>
          <p:nvPr/>
        </p:nvSpPr>
        <p:spPr>
          <a:xfrm>
            <a:off x="88591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95D97B34-9B20-4187-AB5F-CD38C11FC257}"/>
              </a:ext>
            </a:extLst>
          </p:cNvPr>
          <p:cNvSpPr/>
          <p:nvPr/>
        </p:nvSpPr>
        <p:spPr>
          <a:xfrm>
            <a:off x="88591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A4D18918-54A8-458E-BC4D-C205CFFD0CF2}"/>
              </a:ext>
            </a:extLst>
          </p:cNvPr>
          <p:cNvSpPr/>
          <p:nvPr/>
        </p:nvSpPr>
        <p:spPr>
          <a:xfrm>
            <a:off x="88591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6B52892B-75A7-44E7-9E6B-FB74CB590761}"/>
              </a:ext>
            </a:extLst>
          </p:cNvPr>
          <p:cNvSpPr/>
          <p:nvPr/>
        </p:nvSpPr>
        <p:spPr>
          <a:xfrm>
            <a:off x="88591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52711950-7472-41B4-BD89-59B0DA7EB556}"/>
              </a:ext>
            </a:extLst>
          </p:cNvPr>
          <p:cNvSpPr/>
          <p:nvPr/>
        </p:nvSpPr>
        <p:spPr>
          <a:xfrm>
            <a:off x="88591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5" name="Suorakulmio 44">
            <a:extLst>
              <a:ext uri="{FF2B5EF4-FFF2-40B4-BE49-F238E27FC236}">
                <a16:creationId xmlns:a16="http://schemas.microsoft.com/office/drawing/2014/main" id="{2C6FBFE8-E7C6-4DE6-B2AB-0C5063C6A952}"/>
              </a:ext>
            </a:extLst>
          </p:cNvPr>
          <p:cNvSpPr/>
          <p:nvPr/>
        </p:nvSpPr>
        <p:spPr>
          <a:xfrm>
            <a:off x="88590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5FB93C24-288E-44A3-8620-DF229C932A23}"/>
              </a:ext>
            </a:extLst>
          </p:cNvPr>
          <p:cNvSpPr/>
          <p:nvPr/>
        </p:nvSpPr>
        <p:spPr>
          <a:xfrm>
            <a:off x="88590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6450B979-B31E-44B7-A8D6-D1B5D69C31E5}"/>
              </a:ext>
            </a:extLst>
          </p:cNvPr>
          <p:cNvSpPr/>
          <p:nvPr/>
        </p:nvSpPr>
        <p:spPr>
          <a:xfrm>
            <a:off x="88591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354B7D76-4042-4160-8FE8-31574BB85474}"/>
              </a:ext>
            </a:extLst>
          </p:cNvPr>
          <p:cNvSpPr/>
          <p:nvPr/>
        </p:nvSpPr>
        <p:spPr>
          <a:xfrm>
            <a:off x="1528227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tyyny</a:t>
            </a: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64E301E2-605F-473E-B2CB-3C1806D95E20}"/>
              </a:ext>
            </a:extLst>
          </p:cNvPr>
          <p:cNvSpPr/>
          <p:nvPr/>
        </p:nvSpPr>
        <p:spPr>
          <a:xfrm>
            <a:off x="1528227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peitto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3E45EE31-ECC9-405E-9145-F66A69D2B91F}"/>
              </a:ext>
            </a:extLst>
          </p:cNvPr>
          <p:cNvSpPr/>
          <p:nvPr/>
        </p:nvSpPr>
        <p:spPr>
          <a:xfrm>
            <a:off x="1528227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tyynyliina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78205DF5-FBBD-4FE0-B047-F4719FBF9FD4}"/>
              </a:ext>
            </a:extLst>
          </p:cNvPr>
          <p:cNvSpPr/>
          <p:nvPr/>
        </p:nvSpPr>
        <p:spPr>
          <a:xfrm>
            <a:off x="1528227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lakana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00215D43-DA04-4255-B32A-786D02C5CB17}"/>
              </a:ext>
            </a:extLst>
          </p:cNvPr>
          <p:cNvSpPr/>
          <p:nvPr/>
        </p:nvSpPr>
        <p:spPr>
          <a:xfrm>
            <a:off x="1528227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pussilakana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201BD5BE-E52C-47AD-BE0B-E780AB5B6777}"/>
              </a:ext>
            </a:extLst>
          </p:cNvPr>
          <p:cNvSpPr/>
          <p:nvPr/>
        </p:nvSpPr>
        <p:spPr>
          <a:xfrm>
            <a:off x="1528227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päiväpeitto</a:t>
            </a: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1441382D-0C73-45AA-8144-7856BE47990A}"/>
              </a:ext>
            </a:extLst>
          </p:cNvPr>
          <p:cNvSpPr/>
          <p:nvPr/>
        </p:nvSpPr>
        <p:spPr>
          <a:xfrm>
            <a:off x="1528227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yöpaita</a:t>
            </a:r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481231E6-2C43-4682-8D8E-AAF9D2F79A65}"/>
              </a:ext>
            </a:extLst>
          </p:cNvPr>
          <p:cNvSpPr/>
          <p:nvPr/>
        </p:nvSpPr>
        <p:spPr>
          <a:xfrm>
            <a:off x="1528227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yöpuku</a:t>
            </a:r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323EAA30-3AA9-43B9-AD94-FA591B0E1D6C}"/>
              </a:ext>
            </a:extLst>
          </p:cNvPr>
          <p:cNvSpPr/>
          <p:nvPr/>
        </p:nvSpPr>
        <p:spPr>
          <a:xfrm>
            <a:off x="1528227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584E677F-D382-45FF-89A4-A8F970D4D459}"/>
              </a:ext>
            </a:extLst>
          </p:cNvPr>
          <p:cNvSpPr/>
          <p:nvPr/>
        </p:nvSpPr>
        <p:spPr>
          <a:xfrm>
            <a:off x="1528227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23FD5BE9-5025-44A0-A6F7-C8C8C34E9923}"/>
              </a:ext>
            </a:extLst>
          </p:cNvPr>
          <p:cNvSpPr/>
          <p:nvPr/>
        </p:nvSpPr>
        <p:spPr>
          <a:xfrm>
            <a:off x="1528227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59" name="Suorakulmio 58">
            <a:extLst>
              <a:ext uri="{FF2B5EF4-FFF2-40B4-BE49-F238E27FC236}">
                <a16:creationId xmlns:a16="http://schemas.microsoft.com/office/drawing/2014/main" id="{A9F3F10E-7C39-4B0F-9C27-A0BC3E0AE66B}"/>
              </a:ext>
            </a:extLst>
          </p:cNvPr>
          <p:cNvSpPr/>
          <p:nvPr/>
        </p:nvSpPr>
        <p:spPr>
          <a:xfrm>
            <a:off x="1528226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0D6995D5-4356-47B9-9ACA-398EEB3E4E67}"/>
              </a:ext>
            </a:extLst>
          </p:cNvPr>
          <p:cNvSpPr/>
          <p:nvPr/>
        </p:nvSpPr>
        <p:spPr>
          <a:xfrm>
            <a:off x="1528226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61" name="Suorakulmio 60">
            <a:extLst>
              <a:ext uri="{FF2B5EF4-FFF2-40B4-BE49-F238E27FC236}">
                <a16:creationId xmlns:a16="http://schemas.microsoft.com/office/drawing/2014/main" id="{0F24FB89-A6BB-4502-AC78-7580C563BB65}"/>
              </a:ext>
            </a:extLst>
          </p:cNvPr>
          <p:cNvSpPr/>
          <p:nvPr/>
        </p:nvSpPr>
        <p:spPr>
          <a:xfrm>
            <a:off x="1528227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62" name="Suorakulmio 61">
            <a:extLst>
              <a:ext uri="{FF2B5EF4-FFF2-40B4-BE49-F238E27FC236}">
                <a16:creationId xmlns:a16="http://schemas.microsoft.com/office/drawing/2014/main" id="{22411D66-E44E-4371-86B8-43B8BAE7FD44}"/>
              </a:ext>
            </a:extLst>
          </p:cNvPr>
          <p:cNvSpPr/>
          <p:nvPr/>
        </p:nvSpPr>
        <p:spPr>
          <a:xfrm>
            <a:off x="1528226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63" name="Suorakulmio 62">
            <a:extLst>
              <a:ext uri="{FF2B5EF4-FFF2-40B4-BE49-F238E27FC236}">
                <a16:creationId xmlns:a16="http://schemas.microsoft.com/office/drawing/2014/main" id="{2BFE3091-241E-42E5-8CF5-F62218612E18}"/>
              </a:ext>
            </a:extLst>
          </p:cNvPr>
          <p:cNvSpPr/>
          <p:nvPr/>
        </p:nvSpPr>
        <p:spPr>
          <a:xfrm>
            <a:off x="76422" y="61745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CE95B3C5-B587-4349-A720-FD206BD2A5A4}"/>
              </a:ext>
            </a:extLst>
          </p:cNvPr>
          <p:cNvSpPr/>
          <p:nvPr/>
        </p:nvSpPr>
        <p:spPr>
          <a:xfrm>
            <a:off x="4846341" y="51918"/>
            <a:ext cx="4209068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u="sng" dirty="0">
                <a:solidFill>
                  <a:schemeClr val="tx1"/>
                </a:solidFill>
              </a:rPr>
              <a:t>vaatekaappi</a:t>
            </a: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6D9B4E7F-B84A-4227-AB58-54EE0C2E6ED9}"/>
              </a:ext>
            </a:extLst>
          </p:cNvPr>
          <p:cNvSpPr/>
          <p:nvPr/>
        </p:nvSpPr>
        <p:spPr>
          <a:xfrm>
            <a:off x="4846341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vaatteet</a:t>
            </a:r>
          </a:p>
        </p:txBody>
      </p:sp>
      <p:sp>
        <p:nvSpPr>
          <p:cNvPr id="66" name="Suorakulmio 65">
            <a:extLst>
              <a:ext uri="{FF2B5EF4-FFF2-40B4-BE49-F238E27FC236}">
                <a16:creationId xmlns:a16="http://schemas.microsoft.com/office/drawing/2014/main" id="{60B9709B-883C-4BA3-AEF9-3F6CD354ED67}"/>
              </a:ext>
            </a:extLst>
          </p:cNvPr>
          <p:cNvSpPr/>
          <p:nvPr/>
        </p:nvSpPr>
        <p:spPr>
          <a:xfrm>
            <a:off x="4846341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alusvaatteet</a:t>
            </a:r>
          </a:p>
        </p:txBody>
      </p:sp>
      <p:sp>
        <p:nvSpPr>
          <p:cNvPr id="67" name="Suorakulmio 66">
            <a:extLst>
              <a:ext uri="{FF2B5EF4-FFF2-40B4-BE49-F238E27FC236}">
                <a16:creationId xmlns:a16="http://schemas.microsoft.com/office/drawing/2014/main" id="{4CF7427C-F5E0-4935-87EA-3BA0B67F7B3C}"/>
              </a:ext>
            </a:extLst>
          </p:cNvPr>
          <p:cNvSpPr/>
          <p:nvPr/>
        </p:nvSpPr>
        <p:spPr>
          <a:xfrm>
            <a:off x="4846341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pusero</a:t>
            </a:r>
          </a:p>
        </p:txBody>
      </p:sp>
      <p:sp>
        <p:nvSpPr>
          <p:cNvPr id="68" name="Suorakulmio 67">
            <a:extLst>
              <a:ext uri="{FF2B5EF4-FFF2-40B4-BE49-F238E27FC236}">
                <a16:creationId xmlns:a16="http://schemas.microsoft.com/office/drawing/2014/main" id="{E74BD14B-DE9E-4F08-B65B-695E0711D6FE}"/>
              </a:ext>
            </a:extLst>
          </p:cNvPr>
          <p:cNvSpPr/>
          <p:nvPr/>
        </p:nvSpPr>
        <p:spPr>
          <a:xfrm>
            <a:off x="4846341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paita</a:t>
            </a:r>
          </a:p>
        </p:txBody>
      </p:sp>
      <p:sp>
        <p:nvSpPr>
          <p:cNvPr id="69" name="Suorakulmio 68">
            <a:extLst>
              <a:ext uri="{FF2B5EF4-FFF2-40B4-BE49-F238E27FC236}">
                <a16:creationId xmlns:a16="http://schemas.microsoft.com/office/drawing/2014/main" id="{9954504F-C21E-4847-9EF1-880B4C7D2D34}"/>
              </a:ext>
            </a:extLst>
          </p:cNvPr>
          <p:cNvSpPr/>
          <p:nvPr/>
        </p:nvSpPr>
        <p:spPr>
          <a:xfrm>
            <a:off x="4846341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housut</a:t>
            </a:r>
          </a:p>
        </p:txBody>
      </p:sp>
      <p:sp>
        <p:nvSpPr>
          <p:cNvPr id="70" name="Suorakulmio 69">
            <a:extLst>
              <a:ext uri="{FF2B5EF4-FFF2-40B4-BE49-F238E27FC236}">
                <a16:creationId xmlns:a16="http://schemas.microsoft.com/office/drawing/2014/main" id="{422E9D86-C2B0-4F69-B9E5-719283735C88}"/>
              </a:ext>
            </a:extLst>
          </p:cNvPr>
          <p:cNvSpPr/>
          <p:nvPr/>
        </p:nvSpPr>
        <p:spPr>
          <a:xfrm>
            <a:off x="4846341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hame</a:t>
            </a:r>
          </a:p>
        </p:txBody>
      </p:sp>
      <p:sp>
        <p:nvSpPr>
          <p:cNvPr id="71" name="Suorakulmio 70">
            <a:extLst>
              <a:ext uri="{FF2B5EF4-FFF2-40B4-BE49-F238E27FC236}">
                <a16:creationId xmlns:a16="http://schemas.microsoft.com/office/drawing/2014/main" id="{78DF801B-E232-40BA-96AF-7A5D69EBC3BF}"/>
              </a:ext>
            </a:extLst>
          </p:cNvPr>
          <p:cNvSpPr/>
          <p:nvPr/>
        </p:nvSpPr>
        <p:spPr>
          <a:xfrm>
            <a:off x="4846341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juhlavaatteet</a:t>
            </a:r>
          </a:p>
        </p:txBody>
      </p:sp>
      <p:sp>
        <p:nvSpPr>
          <p:cNvPr id="72" name="Suorakulmio 71">
            <a:extLst>
              <a:ext uri="{FF2B5EF4-FFF2-40B4-BE49-F238E27FC236}">
                <a16:creationId xmlns:a16="http://schemas.microsoft.com/office/drawing/2014/main" id="{185E9897-0617-48DC-8EB0-E26DF7CD1758}"/>
              </a:ext>
            </a:extLst>
          </p:cNvPr>
          <p:cNvSpPr/>
          <p:nvPr/>
        </p:nvSpPr>
        <p:spPr>
          <a:xfrm>
            <a:off x="4846341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ulkovaatteet</a:t>
            </a:r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3E73A655-EB60-4408-89BF-EC31932CFDD6}"/>
              </a:ext>
            </a:extLst>
          </p:cNvPr>
          <p:cNvSpPr/>
          <p:nvPr/>
        </p:nvSpPr>
        <p:spPr>
          <a:xfrm>
            <a:off x="4846341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74" name="Suorakulmio 73">
            <a:extLst>
              <a:ext uri="{FF2B5EF4-FFF2-40B4-BE49-F238E27FC236}">
                <a16:creationId xmlns:a16="http://schemas.microsoft.com/office/drawing/2014/main" id="{4A359223-B8DC-4AA2-A6A7-48F0E16FCD57}"/>
              </a:ext>
            </a:extLst>
          </p:cNvPr>
          <p:cNvSpPr/>
          <p:nvPr/>
        </p:nvSpPr>
        <p:spPr>
          <a:xfrm>
            <a:off x="4846341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75" name="Suorakulmio 74">
            <a:extLst>
              <a:ext uri="{FF2B5EF4-FFF2-40B4-BE49-F238E27FC236}">
                <a16:creationId xmlns:a16="http://schemas.microsoft.com/office/drawing/2014/main" id="{4323E909-C124-4133-8E44-53034537C51E}"/>
              </a:ext>
            </a:extLst>
          </p:cNvPr>
          <p:cNvSpPr/>
          <p:nvPr/>
        </p:nvSpPr>
        <p:spPr>
          <a:xfrm>
            <a:off x="4846341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76" name="Suorakulmio 75">
            <a:extLst>
              <a:ext uri="{FF2B5EF4-FFF2-40B4-BE49-F238E27FC236}">
                <a16:creationId xmlns:a16="http://schemas.microsoft.com/office/drawing/2014/main" id="{D0652946-3B8A-48AB-8726-D524B4FAEA0B}"/>
              </a:ext>
            </a:extLst>
          </p:cNvPr>
          <p:cNvSpPr/>
          <p:nvPr/>
        </p:nvSpPr>
        <p:spPr>
          <a:xfrm>
            <a:off x="4846340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77" name="Suorakulmio 76">
            <a:extLst>
              <a:ext uri="{FF2B5EF4-FFF2-40B4-BE49-F238E27FC236}">
                <a16:creationId xmlns:a16="http://schemas.microsoft.com/office/drawing/2014/main" id="{0CD57ADF-19D9-4A76-B539-A94107F460DF}"/>
              </a:ext>
            </a:extLst>
          </p:cNvPr>
          <p:cNvSpPr/>
          <p:nvPr/>
        </p:nvSpPr>
        <p:spPr>
          <a:xfrm>
            <a:off x="4846340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78" name="Suorakulmio 77">
            <a:extLst>
              <a:ext uri="{FF2B5EF4-FFF2-40B4-BE49-F238E27FC236}">
                <a16:creationId xmlns:a16="http://schemas.microsoft.com/office/drawing/2014/main" id="{10B18AE5-F0A7-4AB6-992E-EBB749A7FF0C}"/>
              </a:ext>
            </a:extLst>
          </p:cNvPr>
          <p:cNvSpPr/>
          <p:nvPr/>
        </p:nvSpPr>
        <p:spPr>
          <a:xfrm>
            <a:off x="4846341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79" name="Suorakulmio 78">
            <a:extLst>
              <a:ext uri="{FF2B5EF4-FFF2-40B4-BE49-F238E27FC236}">
                <a16:creationId xmlns:a16="http://schemas.microsoft.com/office/drawing/2014/main" id="{035374C0-C1EF-4B37-9333-C6AA70B126BB}"/>
              </a:ext>
            </a:extLst>
          </p:cNvPr>
          <p:cNvSpPr/>
          <p:nvPr/>
        </p:nvSpPr>
        <p:spPr>
          <a:xfrm>
            <a:off x="4846340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80" name="Suorakulmio 79">
            <a:extLst>
              <a:ext uri="{FF2B5EF4-FFF2-40B4-BE49-F238E27FC236}">
                <a16:creationId xmlns:a16="http://schemas.microsoft.com/office/drawing/2014/main" id="{59181446-4443-442D-BD04-2700CCDAB0C3}"/>
              </a:ext>
            </a:extLst>
          </p:cNvPr>
          <p:cNvSpPr/>
          <p:nvPr/>
        </p:nvSpPr>
        <p:spPr>
          <a:xfrm>
            <a:off x="6310314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sukkahousut</a:t>
            </a:r>
          </a:p>
        </p:txBody>
      </p:sp>
      <p:sp>
        <p:nvSpPr>
          <p:cNvPr id="81" name="Suorakulmio 80">
            <a:extLst>
              <a:ext uri="{FF2B5EF4-FFF2-40B4-BE49-F238E27FC236}">
                <a16:creationId xmlns:a16="http://schemas.microsoft.com/office/drawing/2014/main" id="{18129690-58B2-4CD7-A95E-A72D203C1530}"/>
              </a:ext>
            </a:extLst>
          </p:cNvPr>
          <p:cNvSpPr/>
          <p:nvPr/>
        </p:nvSpPr>
        <p:spPr>
          <a:xfrm>
            <a:off x="6310314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sukat</a:t>
            </a:r>
          </a:p>
        </p:txBody>
      </p:sp>
      <p:sp>
        <p:nvSpPr>
          <p:cNvPr id="82" name="Suorakulmio 81">
            <a:extLst>
              <a:ext uri="{FF2B5EF4-FFF2-40B4-BE49-F238E27FC236}">
                <a16:creationId xmlns:a16="http://schemas.microsoft.com/office/drawing/2014/main" id="{971AFC8F-8A4C-41BF-8BE4-F8B2B35C029C}"/>
              </a:ext>
            </a:extLst>
          </p:cNvPr>
          <p:cNvSpPr/>
          <p:nvPr/>
        </p:nvSpPr>
        <p:spPr>
          <a:xfrm>
            <a:off x="6310314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villasukat</a:t>
            </a:r>
          </a:p>
        </p:txBody>
      </p:sp>
      <p:sp>
        <p:nvSpPr>
          <p:cNvPr id="83" name="Suorakulmio 82">
            <a:extLst>
              <a:ext uri="{FF2B5EF4-FFF2-40B4-BE49-F238E27FC236}">
                <a16:creationId xmlns:a16="http://schemas.microsoft.com/office/drawing/2014/main" id="{8240BDC9-AE15-4AFB-8CDB-287694CD9D90}"/>
              </a:ext>
            </a:extLst>
          </p:cNvPr>
          <p:cNvSpPr/>
          <p:nvPr/>
        </p:nvSpPr>
        <p:spPr>
          <a:xfrm>
            <a:off x="6310314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käsineet</a:t>
            </a:r>
          </a:p>
        </p:txBody>
      </p:sp>
      <p:sp>
        <p:nvSpPr>
          <p:cNvPr id="84" name="Suorakulmio 83">
            <a:extLst>
              <a:ext uri="{FF2B5EF4-FFF2-40B4-BE49-F238E27FC236}">
                <a16:creationId xmlns:a16="http://schemas.microsoft.com/office/drawing/2014/main" id="{6CCE1C03-9A82-4E5E-B545-D7D753AA7DC3}"/>
              </a:ext>
            </a:extLst>
          </p:cNvPr>
          <p:cNvSpPr/>
          <p:nvPr/>
        </p:nvSpPr>
        <p:spPr>
          <a:xfrm>
            <a:off x="6310314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hattu</a:t>
            </a:r>
          </a:p>
        </p:txBody>
      </p:sp>
      <p:sp>
        <p:nvSpPr>
          <p:cNvPr id="85" name="Suorakulmio 84">
            <a:extLst>
              <a:ext uri="{FF2B5EF4-FFF2-40B4-BE49-F238E27FC236}">
                <a16:creationId xmlns:a16="http://schemas.microsoft.com/office/drawing/2014/main" id="{001F8CED-BE20-4A92-9D5B-50CCC278F362}"/>
              </a:ext>
            </a:extLst>
          </p:cNvPr>
          <p:cNvSpPr/>
          <p:nvPr/>
        </p:nvSpPr>
        <p:spPr>
          <a:xfrm>
            <a:off x="6310314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huivi</a:t>
            </a:r>
          </a:p>
        </p:txBody>
      </p:sp>
      <p:sp>
        <p:nvSpPr>
          <p:cNvPr id="86" name="Suorakulmio 85">
            <a:extLst>
              <a:ext uri="{FF2B5EF4-FFF2-40B4-BE49-F238E27FC236}">
                <a16:creationId xmlns:a16="http://schemas.microsoft.com/office/drawing/2014/main" id="{5A2EFD53-C09C-469F-BB2F-9261C5091E0A}"/>
              </a:ext>
            </a:extLst>
          </p:cNvPr>
          <p:cNvSpPr/>
          <p:nvPr/>
        </p:nvSpPr>
        <p:spPr>
          <a:xfrm>
            <a:off x="6310314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kravatti</a:t>
            </a:r>
          </a:p>
        </p:txBody>
      </p:sp>
      <p:sp>
        <p:nvSpPr>
          <p:cNvPr id="87" name="Suorakulmio 86">
            <a:extLst>
              <a:ext uri="{FF2B5EF4-FFF2-40B4-BE49-F238E27FC236}">
                <a16:creationId xmlns:a16="http://schemas.microsoft.com/office/drawing/2014/main" id="{7D1981EF-3F20-423B-A51F-7906138C6B50}"/>
              </a:ext>
            </a:extLst>
          </p:cNvPr>
          <p:cNvSpPr/>
          <p:nvPr/>
        </p:nvSpPr>
        <p:spPr>
          <a:xfrm>
            <a:off x="6310314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rusetti</a:t>
            </a:r>
          </a:p>
        </p:txBody>
      </p:sp>
      <p:sp>
        <p:nvSpPr>
          <p:cNvPr id="88" name="Suorakulmio 87">
            <a:extLst>
              <a:ext uri="{FF2B5EF4-FFF2-40B4-BE49-F238E27FC236}">
                <a16:creationId xmlns:a16="http://schemas.microsoft.com/office/drawing/2014/main" id="{1D5FD8A6-EB74-4F38-A8DD-3F8B8A79F0DF}"/>
              </a:ext>
            </a:extLst>
          </p:cNvPr>
          <p:cNvSpPr/>
          <p:nvPr/>
        </p:nvSpPr>
        <p:spPr>
          <a:xfrm>
            <a:off x="6310314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89" name="Suorakulmio 88">
            <a:extLst>
              <a:ext uri="{FF2B5EF4-FFF2-40B4-BE49-F238E27FC236}">
                <a16:creationId xmlns:a16="http://schemas.microsoft.com/office/drawing/2014/main" id="{D6AC4895-532A-40AF-8FB7-4F08736E25A4}"/>
              </a:ext>
            </a:extLst>
          </p:cNvPr>
          <p:cNvSpPr/>
          <p:nvPr/>
        </p:nvSpPr>
        <p:spPr>
          <a:xfrm>
            <a:off x="6310314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0" name="Suorakulmio 89">
            <a:extLst>
              <a:ext uri="{FF2B5EF4-FFF2-40B4-BE49-F238E27FC236}">
                <a16:creationId xmlns:a16="http://schemas.microsoft.com/office/drawing/2014/main" id="{172955FB-2B3A-491D-B35A-CC606CC41734}"/>
              </a:ext>
            </a:extLst>
          </p:cNvPr>
          <p:cNvSpPr/>
          <p:nvPr/>
        </p:nvSpPr>
        <p:spPr>
          <a:xfrm>
            <a:off x="6310314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1" name="Suorakulmio 90">
            <a:extLst>
              <a:ext uri="{FF2B5EF4-FFF2-40B4-BE49-F238E27FC236}">
                <a16:creationId xmlns:a16="http://schemas.microsoft.com/office/drawing/2014/main" id="{C06559D5-FE9C-43D9-9BD6-CBC55C52EF87}"/>
              </a:ext>
            </a:extLst>
          </p:cNvPr>
          <p:cNvSpPr/>
          <p:nvPr/>
        </p:nvSpPr>
        <p:spPr>
          <a:xfrm>
            <a:off x="6310313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kengät</a:t>
            </a:r>
          </a:p>
        </p:txBody>
      </p:sp>
      <p:sp>
        <p:nvSpPr>
          <p:cNvPr id="92" name="Suorakulmio 91">
            <a:extLst>
              <a:ext uri="{FF2B5EF4-FFF2-40B4-BE49-F238E27FC236}">
                <a16:creationId xmlns:a16="http://schemas.microsoft.com/office/drawing/2014/main" id="{0AC15D6D-E171-4ED0-8F0C-AE84499DFF81}"/>
              </a:ext>
            </a:extLst>
          </p:cNvPr>
          <p:cNvSpPr/>
          <p:nvPr/>
        </p:nvSpPr>
        <p:spPr>
          <a:xfrm>
            <a:off x="6310313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juhlakengät</a:t>
            </a:r>
          </a:p>
        </p:txBody>
      </p:sp>
      <p:sp>
        <p:nvSpPr>
          <p:cNvPr id="93" name="Suorakulmio 92">
            <a:extLst>
              <a:ext uri="{FF2B5EF4-FFF2-40B4-BE49-F238E27FC236}">
                <a16:creationId xmlns:a16="http://schemas.microsoft.com/office/drawing/2014/main" id="{A06ED571-8EB0-47D2-9CC6-0181E226461D}"/>
              </a:ext>
            </a:extLst>
          </p:cNvPr>
          <p:cNvSpPr/>
          <p:nvPr/>
        </p:nvSpPr>
        <p:spPr>
          <a:xfrm>
            <a:off x="6310314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saappaat</a:t>
            </a:r>
          </a:p>
        </p:txBody>
      </p:sp>
      <p:sp>
        <p:nvSpPr>
          <p:cNvPr id="95" name="Suorakulmio 94">
            <a:extLst>
              <a:ext uri="{FF2B5EF4-FFF2-40B4-BE49-F238E27FC236}">
                <a16:creationId xmlns:a16="http://schemas.microsoft.com/office/drawing/2014/main" id="{991C9293-A054-444A-80DA-C1EFD89698F2}"/>
              </a:ext>
            </a:extLst>
          </p:cNvPr>
          <p:cNvSpPr/>
          <p:nvPr/>
        </p:nvSpPr>
        <p:spPr>
          <a:xfrm>
            <a:off x="7749950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takki</a:t>
            </a:r>
          </a:p>
        </p:txBody>
      </p:sp>
      <p:sp>
        <p:nvSpPr>
          <p:cNvPr id="96" name="Suorakulmio 95">
            <a:extLst>
              <a:ext uri="{FF2B5EF4-FFF2-40B4-BE49-F238E27FC236}">
                <a16:creationId xmlns:a16="http://schemas.microsoft.com/office/drawing/2014/main" id="{2E621B4F-BC3B-41A9-B529-D863FD430CDE}"/>
              </a:ext>
            </a:extLst>
          </p:cNvPr>
          <p:cNvSpPr/>
          <p:nvPr/>
        </p:nvSpPr>
        <p:spPr>
          <a:xfrm>
            <a:off x="7749950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talvitakki</a:t>
            </a:r>
          </a:p>
        </p:txBody>
      </p:sp>
      <p:sp>
        <p:nvSpPr>
          <p:cNvPr id="97" name="Suorakulmio 96">
            <a:extLst>
              <a:ext uri="{FF2B5EF4-FFF2-40B4-BE49-F238E27FC236}">
                <a16:creationId xmlns:a16="http://schemas.microsoft.com/office/drawing/2014/main" id="{D1762F95-2696-443E-84F1-98946C135326}"/>
              </a:ext>
            </a:extLst>
          </p:cNvPr>
          <p:cNvSpPr/>
          <p:nvPr/>
        </p:nvSpPr>
        <p:spPr>
          <a:xfrm>
            <a:off x="7749950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kaulahuivi</a:t>
            </a:r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D7528405-4DE6-434F-AF33-C000EF951A5B}"/>
              </a:ext>
            </a:extLst>
          </p:cNvPr>
          <p:cNvSpPr/>
          <p:nvPr/>
        </p:nvSpPr>
        <p:spPr>
          <a:xfrm>
            <a:off x="7749950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pipo</a:t>
            </a:r>
          </a:p>
        </p:txBody>
      </p:sp>
      <p:sp>
        <p:nvSpPr>
          <p:cNvPr id="99" name="Suorakulmio 98">
            <a:extLst>
              <a:ext uri="{FF2B5EF4-FFF2-40B4-BE49-F238E27FC236}">
                <a16:creationId xmlns:a16="http://schemas.microsoft.com/office/drawing/2014/main" id="{3AF10FBA-5CD7-4753-A29E-8D1051B5D7E0}"/>
              </a:ext>
            </a:extLst>
          </p:cNvPr>
          <p:cNvSpPr/>
          <p:nvPr/>
        </p:nvSpPr>
        <p:spPr>
          <a:xfrm>
            <a:off x="7749950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hattu</a:t>
            </a:r>
          </a:p>
        </p:txBody>
      </p:sp>
      <p:sp>
        <p:nvSpPr>
          <p:cNvPr id="100" name="Suorakulmio 99">
            <a:extLst>
              <a:ext uri="{FF2B5EF4-FFF2-40B4-BE49-F238E27FC236}">
                <a16:creationId xmlns:a16="http://schemas.microsoft.com/office/drawing/2014/main" id="{E000322E-C166-4FC4-A5BE-56A72117C7BE}"/>
              </a:ext>
            </a:extLst>
          </p:cNvPr>
          <p:cNvSpPr/>
          <p:nvPr/>
        </p:nvSpPr>
        <p:spPr>
          <a:xfrm>
            <a:off x="7749950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käsineet</a:t>
            </a:r>
          </a:p>
        </p:txBody>
      </p: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503EDDE6-F2CB-40CE-BCF1-35207C6EB127}"/>
              </a:ext>
            </a:extLst>
          </p:cNvPr>
          <p:cNvSpPr/>
          <p:nvPr/>
        </p:nvSpPr>
        <p:spPr>
          <a:xfrm>
            <a:off x="7749950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lapaset</a:t>
            </a:r>
          </a:p>
        </p:txBody>
      </p:sp>
      <p:sp>
        <p:nvSpPr>
          <p:cNvPr id="102" name="Suorakulmio 101">
            <a:extLst>
              <a:ext uri="{FF2B5EF4-FFF2-40B4-BE49-F238E27FC236}">
                <a16:creationId xmlns:a16="http://schemas.microsoft.com/office/drawing/2014/main" id="{F1F41769-C297-4D79-9BA5-082BFD594B62}"/>
              </a:ext>
            </a:extLst>
          </p:cNvPr>
          <p:cNvSpPr/>
          <p:nvPr/>
        </p:nvSpPr>
        <p:spPr>
          <a:xfrm>
            <a:off x="7749950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villasukat</a:t>
            </a:r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9E23A131-8759-47FF-8CD2-DDB9A73F5C16}"/>
              </a:ext>
            </a:extLst>
          </p:cNvPr>
          <p:cNvSpPr/>
          <p:nvPr/>
        </p:nvSpPr>
        <p:spPr>
          <a:xfrm>
            <a:off x="7749950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4" name="Suorakulmio 103">
            <a:extLst>
              <a:ext uri="{FF2B5EF4-FFF2-40B4-BE49-F238E27FC236}">
                <a16:creationId xmlns:a16="http://schemas.microsoft.com/office/drawing/2014/main" id="{93F3B216-2B6B-473C-8156-358660CEFE61}"/>
              </a:ext>
            </a:extLst>
          </p:cNvPr>
          <p:cNvSpPr/>
          <p:nvPr/>
        </p:nvSpPr>
        <p:spPr>
          <a:xfrm>
            <a:off x="7749950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5" name="Suorakulmio 104">
            <a:extLst>
              <a:ext uri="{FF2B5EF4-FFF2-40B4-BE49-F238E27FC236}">
                <a16:creationId xmlns:a16="http://schemas.microsoft.com/office/drawing/2014/main" id="{C1AC5055-39EA-4E26-8D3A-478E16B320F7}"/>
              </a:ext>
            </a:extLst>
          </p:cNvPr>
          <p:cNvSpPr/>
          <p:nvPr/>
        </p:nvSpPr>
        <p:spPr>
          <a:xfrm>
            <a:off x="7749950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6" name="Suorakulmio 105">
            <a:extLst>
              <a:ext uri="{FF2B5EF4-FFF2-40B4-BE49-F238E27FC236}">
                <a16:creationId xmlns:a16="http://schemas.microsoft.com/office/drawing/2014/main" id="{1FA663A7-AEBF-455C-9FD5-7D549AF89909}"/>
              </a:ext>
            </a:extLst>
          </p:cNvPr>
          <p:cNvSpPr/>
          <p:nvPr/>
        </p:nvSpPr>
        <p:spPr>
          <a:xfrm>
            <a:off x="7749949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7" name="Suorakulmio 106">
            <a:extLst>
              <a:ext uri="{FF2B5EF4-FFF2-40B4-BE49-F238E27FC236}">
                <a16:creationId xmlns:a16="http://schemas.microsoft.com/office/drawing/2014/main" id="{14987045-C294-47E0-8573-61B7A4F4CF81}"/>
              </a:ext>
            </a:extLst>
          </p:cNvPr>
          <p:cNvSpPr/>
          <p:nvPr/>
        </p:nvSpPr>
        <p:spPr>
          <a:xfrm>
            <a:off x="7749949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411E38C8-8C4E-4452-A5B5-8F118A85B604}"/>
              </a:ext>
            </a:extLst>
          </p:cNvPr>
          <p:cNvSpPr/>
          <p:nvPr/>
        </p:nvSpPr>
        <p:spPr>
          <a:xfrm>
            <a:off x="7749950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5A2C031E-8C36-43A3-98DC-8A66E823DEBF}"/>
              </a:ext>
            </a:extLst>
          </p:cNvPr>
          <p:cNvSpPr/>
          <p:nvPr/>
        </p:nvSpPr>
        <p:spPr>
          <a:xfrm>
            <a:off x="7749949" y="6192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C8101C63-78F6-4977-8A5D-BBDAF3A8F041}"/>
              </a:ext>
            </a:extLst>
          </p:cNvPr>
          <p:cNvSpPr/>
          <p:nvPr/>
        </p:nvSpPr>
        <p:spPr>
          <a:xfrm>
            <a:off x="6298145" y="618165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9C714B64-3B0C-48AD-9DA2-1F81C9A93CEA}"/>
              </a:ext>
            </a:extLst>
          </p:cNvPr>
          <p:cNvSpPr/>
          <p:nvPr/>
        </p:nvSpPr>
        <p:spPr>
          <a:xfrm>
            <a:off x="2971820" y="87016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kellari</a:t>
            </a:r>
          </a:p>
        </p:txBody>
      </p:sp>
      <p:sp>
        <p:nvSpPr>
          <p:cNvPr id="112" name="Suorakulmio 111">
            <a:extLst>
              <a:ext uri="{FF2B5EF4-FFF2-40B4-BE49-F238E27FC236}">
                <a16:creationId xmlns:a16="http://schemas.microsoft.com/office/drawing/2014/main" id="{9D48DE58-16FA-4A6B-817E-D8D05ECD3AD6}"/>
              </a:ext>
            </a:extLst>
          </p:cNvPr>
          <p:cNvSpPr/>
          <p:nvPr/>
        </p:nvSpPr>
        <p:spPr>
          <a:xfrm>
            <a:off x="2971820" y="12788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ullakko</a:t>
            </a:r>
          </a:p>
        </p:txBody>
      </p:sp>
      <p:sp>
        <p:nvSpPr>
          <p:cNvPr id="113" name="Suorakulmio 112">
            <a:extLst>
              <a:ext uri="{FF2B5EF4-FFF2-40B4-BE49-F238E27FC236}">
                <a16:creationId xmlns:a16="http://schemas.microsoft.com/office/drawing/2014/main" id="{71DE9CC3-E9BA-45CC-A203-78BC49D31B6A}"/>
              </a:ext>
            </a:extLst>
          </p:cNvPr>
          <p:cNvSpPr/>
          <p:nvPr/>
        </p:nvSpPr>
        <p:spPr>
          <a:xfrm>
            <a:off x="2971820" y="168751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puuvaja</a:t>
            </a:r>
          </a:p>
        </p:txBody>
      </p:sp>
      <p:sp>
        <p:nvSpPr>
          <p:cNvPr id="114" name="Suorakulmio 113">
            <a:extLst>
              <a:ext uri="{FF2B5EF4-FFF2-40B4-BE49-F238E27FC236}">
                <a16:creationId xmlns:a16="http://schemas.microsoft.com/office/drawing/2014/main" id="{DD8557BC-991C-418A-8DE8-DA94C1494A26}"/>
              </a:ext>
            </a:extLst>
          </p:cNvPr>
          <p:cNvSpPr/>
          <p:nvPr/>
        </p:nvSpPr>
        <p:spPr>
          <a:xfrm>
            <a:off x="2971820" y="209618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roskahuone</a:t>
            </a:r>
          </a:p>
        </p:txBody>
      </p:sp>
      <p:sp>
        <p:nvSpPr>
          <p:cNvPr id="115" name="Suorakulmio 114">
            <a:extLst>
              <a:ext uri="{FF2B5EF4-FFF2-40B4-BE49-F238E27FC236}">
                <a16:creationId xmlns:a16="http://schemas.microsoft.com/office/drawing/2014/main" id="{6F28F3D4-A84B-458B-B70D-CBE6F99A3FA4}"/>
              </a:ext>
            </a:extLst>
          </p:cNvPr>
          <p:cNvSpPr/>
          <p:nvPr/>
        </p:nvSpPr>
        <p:spPr>
          <a:xfrm>
            <a:off x="2971820" y="250486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pyykkitupa</a:t>
            </a:r>
          </a:p>
        </p:txBody>
      </p:sp>
      <p:sp>
        <p:nvSpPr>
          <p:cNvPr id="116" name="Suorakulmio 115">
            <a:extLst>
              <a:ext uri="{FF2B5EF4-FFF2-40B4-BE49-F238E27FC236}">
                <a16:creationId xmlns:a16="http://schemas.microsoft.com/office/drawing/2014/main" id="{343A81E5-6809-473C-A8EA-01F44E44040C}"/>
              </a:ext>
            </a:extLst>
          </p:cNvPr>
          <p:cNvSpPr/>
          <p:nvPr/>
        </p:nvSpPr>
        <p:spPr>
          <a:xfrm>
            <a:off x="2971820" y="291353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pyörävarasto</a:t>
            </a:r>
          </a:p>
        </p:txBody>
      </p:sp>
      <p:sp>
        <p:nvSpPr>
          <p:cNvPr id="117" name="Suorakulmio 116">
            <a:extLst>
              <a:ext uri="{FF2B5EF4-FFF2-40B4-BE49-F238E27FC236}">
                <a16:creationId xmlns:a16="http://schemas.microsoft.com/office/drawing/2014/main" id="{46F41F7A-B8C6-4650-B719-2660EEA8CF02}"/>
              </a:ext>
            </a:extLst>
          </p:cNvPr>
          <p:cNvSpPr/>
          <p:nvPr/>
        </p:nvSpPr>
        <p:spPr>
          <a:xfrm>
            <a:off x="2971820" y="332221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autotalli</a:t>
            </a:r>
          </a:p>
        </p:txBody>
      </p:sp>
      <p:sp>
        <p:nvSpPr>
          <p:cNvPr id="118" name="Suorakulmio 117">
            <a:extLst>
              <a:ext uri="{FF2B5EF4-FFF2-40B4-BE49-F238E27FC236}">
                <a16:creationId xmlns:a16="http://schemas.microsoft.com/office/drawing/2014/main" id="{EB3C3445-4410-49BE-BB12-F912CDEB8442}"/>
              </a:ext>
            </a:extLst>
          </p:cNvPr>
          <p:cNvSpPr/>
          <p:nvPr/>
        </p:nvSpPr>
        <p:spPr>
          <a:xfrm>
            <a:off x="2971820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9" name="Suorakulmio 118">
            <a:extLst>
              <a:ext uri="{FF2B5EF4-FFF2-40B4-BE49-F238E27FC236}">
                <a16:creationId xmlns:a16="http://schemas.microsoft.com/office/drawing/2014/main" id="{93F91BD0-9DB5-4DBE-A82E-19A907FE2E67}"/>
              </a:ext>
            </a:extLst>
          </p:cNvPr>
          <p:cNvSpPr/>
          <p:nvPr/>
        </p:nvSpPr>
        <p:spPr>
          <a:xfrm>
            <a:off x="2971820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0" name="Suorakulmio 119">
            <a:extLst>
              <a:ext uri="{FF2B5EF4-FFF2-40B4-BE49-F238E27FC236}">
                <a16:creationId xmlns:a16="http://schemas.microsoft.com/office/drawing/2014/main" id="{961DDF80-F22F-4FCD-AEE2-F759D35D4687}"/>
              </a:ext>
            </a:extLst>
          </p:cNvPr>
          <p:cNvSpPr/>
          <p:nvPr/>
        </p:nvSpPr>
        <p:spPr>
          <a:xfrm>
            <a:off x="2971820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1" name="Suorakulmio 120">
            <a:extLst>
              <a:ext uri="{FF2B5EF4-FFF2-40B4-BE49-F238E27FC236}">
                <a16:creationId xmlns:a16="http://schemas.microsoft.com/office/drawing/2014/main" id="{E3A6AEDB-2924-4FBF-A05F-386963BFE546}"/>
              </a:ext>
            </a:extLst>
          </p:cNvPr>
          <p:cNvSpPr/>
          <p:nvPr/>
        </p:nvSpPr>
        <p:spPr>
          <a:xfrm>
            <a:off x="2971820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2" name="Suorakulmio 121">
            <a:extLst>
              <a:ext uri="{FF2B5EF4-FFF2-40B4-BE49-F238E27FC236}">
                <a16:creationId xmlns:a16="http://schemas.microsoft.com/office/drawing/2014/main" id="{D7571505-6C38-4790-8766-267F4A7A1700}"/>
              </a:ext>
            </a:extLst>
          </p:cNvPr>
          <p:cNvSpPr/>
          <p:nvPr/>
        </p:nvSpPr>
        <p:spPr>
          <a:xfrm>
            <a:off x="2971820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3" name="Suorakulmio 122">
            <a:extLst>
              <a:ext uri="{FF2B5EF4-FFF2-40B4-BE49-F238E27FC236}">
                <a16:creationId xmlns:a16="http://schemas.microsoft.com/office/drawing/2014/main" id="{53B113BF-3E0A-4B81-8BD9-B3E218918C0A}"/>
              </a:ext>
            </a:extLst>
          </p:cNvPr>
          <p:cNvSpPr/>
          <p:nvPr/>
        </p:nvSpPr>
        <p:spPr>
          <a:xfrm>
            <a:off x="2971820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4" name="Suorakulmio 123">
            <a:extLst>
              <a:ext uri="{FF2B5EF4-FFF2-40B4-BE49-F238E27FC236}">
                <a16:creationId xmlns:a16="http://schemas.microsoft.com/office/drawing/2014/main" id="{FF69C065-6963-4E1D-948D-309E59C86179}"/>
              </a:ext>
            </a:extLst>
          </p:cNvPr>
          <p:cNvSpPr/>
          <p:nvPr/>
        </p:nvSpPr>
        <p:spPr>
          <a:xfrm>
            <a:off x="2971820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5" name="Suorakulmio 124">
            <a:extLst>
              <a:ext uri="{FF2B5EF4-FFF2-40B4-BE49-F238E27FC236}">
                <a16:creationId xmlns:a16="http://schemas.microsoft.com/office/drawing/2014/main" id="{9E19309F-8B12-4163-A6C8-8556FC21F9CB}"/>
              </a:ext>
            </a:extLst>
          </p:cNvPr>
          <p:cNvSpPr/>
          <p:nvPr/>
        </p:nvSpPr>
        <p:spPr>
          <a:xfrm>
            <a:off x="2971820" y="45437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varasto</a:t>
            </a:r>
          </a:p>
        </p:txBody>
      </p:sp>
      <p:sp>
        <p:nvSpPr>
          <p:cNvPr id="126" name="Suorakulmio 125">
            <a:extLst>
              <a:ext uri="{FF2B5EF4-FFF2-40B4-BE49-F238E27FC236}">
                <a16:creationId xmlns:a16="http://schemas.microsoft.com/office/drawing/2014/main" id="{E5A76EDA-BE5C-4FC0-B83F-01659D0BCA8E}"/>
              </a:ext>
            </a:extLst>
          </p:cNvPr>
          <p:cNvSpPr/>
          <p:nvPr/>
        </p:nvSpPr>
        <p:spPr>
          <a:xfrm>
            <a:off x="2971820" y="447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muut tilat</a:t>
            </a:r>
          </a:p>
        </p:txBody>
      </p:sp>
      <p:sp>
        <p:nvSpPr>
          <p:cNvPr id="127" name="Tekstiruutu 126">
            <a:extLst>
              <a:ext uri="{FF2B5EF4-FFF2-40B4-BE49-F238E27FC236}">
                <a16:creationId xmlns:a16="http://schemas.microsoft.com/office/drawing/2014/main" id="{E116D74B-6284-425B-A2B4-C1A27C4E27D8}"/>
              </a:ext>
            </a:extLst>
          </p:cNvPr>
          <p:cNvSpPr txBox="1"/>
          <p:nvPr/>
        </p:nvSpPr>
        <p:spPr>
          <a:xfrm>
            <a:off x="2087490" y="6488668"/>
            <a:ext cx="25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</a:t>
            </a:r>
          </a:p>
        </p:txBody>
      </p:sp>
      <p:sp>
        <p:nvSpPr>
          <p:cNvPr id="128" name="Tekstiruutu 127">
            <a:extLst>
              <a:ext uri="{FF2B5EF4-FFF2-40B4-BE49-F238E27FC236}">
                <a16:creationId xmlns:a16="http://schemas.microsoft.com/office/drawing/2014/main" id="{923B04B2-6984-4C1C-81D6-1BD8076E6C82}"/>
              </a:ext>
            </a:extLst>
          </p:cNvPr>
          <p:cNvSpPr txBox="1"/>
          <p:nvPr/>
        </p:nvSpPr>
        <p:spPr>
          <a:xfrm>
            <a:off x="6743129" y="6488668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1432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B6165E2E-82A6-4CBD-95B4-3EF679465DC4}"/>
              </a:ext>
            </a:extLst>
          </p:cNvPr>
          <p:cNvSpPr txBox="1"/>
          <p:nvPr/>
        </p:nvSpPr>
        <p:spPr>
          <a:xfrm>
            <a:off x="6743129" y="6488668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7</a:t>
            </a:r>
          </a:p>
        </p:txBody>
      </p:sp>
      <p:sp>
        <p:nvSpPr>
          <p:cNvPr id="312" name="Suorakulmio 311">
            <a:extLst>
              <a:ext uri="{FF2B5EF4-FFF2-40B4-BE49-F238E27FC236}">
                <a16:creationId xmlns:a16="http://schemas.microsoft.com/office/drawing/2014/main" id="{85B21AFA-FEA5-436E-BEBC-F4F5BF871D8A}"/>
              </a:ext>
            </a:extLst>
          </p:cNvPr>
          <p:cNvSpPr/>
          <p:nvPr/>
        </p:nvSpPr>
        <p:spPr>
          <a:xfrm>
            <a:off x="1546589" y="4432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sauna</a:t>
            </a:r>
          </a:p>
        </p:txBody>
      </p:sp>
      <p:sp>
        <p:nvSpPr>
          <p:cNvPr id="313" name="Suorakulmio 312">
            <a:extLst>
              <a:ext uri="{FF2B5EF4-FFF2-40B4-BE49-F238E27FC236}">
                <a16:creationId xmlns:a16="http://schemas.microsoft.com/office/drawing/2014/main" id="{6D85386B-CBA4-4942-BE82-8B7D5AB0DC20}"/>
              </a:ext>
            </a:extLst>
          </p:cNvPr>
          <p:cNvSpPr/>
          <p:nvPr/>
        </p:nvSpPr>
        <p:spPr>
          <a:xfrm>
            <a:off x="1546589" y="45373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kiuas</a:t>
            </a:r>
          </a:p>
        </p:txBody>
      </p:sp>
      <p:sp>
        <p:nvSpPr>
          <p:cNvPr id="314" name="Suorakulmio 313">
            <a:extLst>
              <a:ext uri="{FF2B5EF4-FFF2-40B4-BE49-F238E27FC236}">
                <a16:creationId xmlns:a16="http://schemas.microsoft.com/office/drawing/2014/main" id="{14A9CC84-2FA5-41CF-B98B-056ADA7FBC47}"/>
              </a:ext>
            </a:extLst>
          </p:cNvPr>
          <p:cNvSpPr/>
          <p:nvPr/>
        </p:nvSpPr>
        <p:spPr>
          <a:xfrm>
            <a:off x="1546589" y="86315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lauteet</a:t>
            </a:r>
          </a:p>
        </p:txBody>
      </p:sp>
      <p:sp>
        <p:nvSpPr>
          <p:cNvPr id="315" name="Suorakulmio 314">
            <a:extLst>
              <a:ext uri="{FF2B5EF4-FFF2-40B4-BE49-F238E27FC236}">
                <a16:creationId xmlns:a16="http://schemas.microsoft.com/office/drawing/2014/main" id="{AAAFF5F6-5C71-41BD-951C-ED52657606D3}"/>
              </a:ext>
            </a:extLst>
          </p:cNvPr>
          <p:cNvSpPr/>
          <p:nvPr/>
        </p:nvSpPr>
        <p:spPr>
          <a:xfrm>
            <a:off x="1546589" y="127256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lämpömittari</a:t>
            </a:r>
          </a:p>
        </p:txBody>
      </p:sp>
      <p:sp>
        <p:nvSpPr>
          <p:cNvPr id="316" name="Suorakulmio 315">
            <a:extLst>
              <a:ext uri="{FF2B5EF4-FFF2-40B4-BE49-F238E27FC236}">
                <a16:creationId xmlns:a16="http://schemas.microsoft.com/office/drawing/2014/main" id="{07BD3259-C42B-425A-8921-4D49E0480F1D}"/>
              </a:ext>
            </a:extLst>
          </p:cNvPr>
          <p:cNvSpPr/>
          <p:nvPr/>
        </p:nvSpPr>
        <p:spPr>
          <a:xfrm>
            <a:off x="1546589" y="168198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löylykauha</a:t>
            </a:r>
          </a:p>
        </p:txBody>
      </p:sp>
      <p:sp>
        <p:nvSpPr>
          <p:cNvPr id="317" name="Suorakulmio 316">
            <a:extLst>
              <a:ext uri="{FF2B5EF4-FFF2-40B4-BE49-F238E27FC236}">
                <a16:creationId xmlns:a16="http://schemas.microsoft.com/office/drawing/2014/main" id="{4697C826-467F-4CB6-B5B1-A02AF09F2D3A}"/>
              </a:ext>
            </a:extLst>
          </p:cNvPr>
          <p:cNvSpPr/>
          <p:nvPr/>
        </p:nvSpPr>
        <p:spPr>
          <a:xfrm>
            <a:off x="1546589" y="209139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laudeliina</a:t>
            </a:r>
          </a:p>
        </p:txBody>
      </p:sp>
      <p:sp>
        <p:nvSpPr>
          <p:cNvPr id="318" name="Suorakulmio 317">
            <a:extLst>
              <a:ext uri="{FF2B5EF4-FFF2-40B4-BE49-F238E27FC236}">
                <a16:creationId xmlns:a16="http://schemas.microsoft.com/office/drawing/2014/main" id="{245B8589-FB2F-4AA8-9462-7C1171F68575}"/>
              </a:ext>
            </a:extLst>
          </p:cNvPr>
          <p:cNvSpPr/>
          <p:nvPr/>
        </p:nvSpPr>
        <p:spPr>
          <a:xfrm>
            <a:off x="1546589" y="250081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suihku</a:t>
            </a:r>
          </a:p>
        </p:txBody>
      </p:sp>
      <p:sp>
        <p:nvSpPr>
          <p:cNvPr id="319" name="Suorakulmio 318">
            <a:extLst>
              <a:ext uri="{FF2B5EF4-FFF2-40B4-BE49-F238E27FC236}">
                <a16:creationId xmlns:a16="http://schemas.microsoft.com/office/drawing/2014/main" id="{10D5FF9F-F6C5-44CF-9F3A-94A17A35ED3D}"/>
              </a:ext>
            </a:extLst>
          </p:cNvPr>
          <p:cNvSpPr/>
          <p:nvPr/>
        </p:nvSpPr>
        <p:spPr>
          <a:xfrm>
            <a:off x="1546589" y="291022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lattiakaivo</a:t>
            </a:r>
          </a:p>
        </p:txBody>
      </p:sp>
      <p:sp>
        <p:nvSpPr>
          <p:cNvPr id="320" name="Suorakulmio 319">
            <a:extLst>
              <a:ext uri="{FF2B5EF4-FFF2-40B4-BE49-F238E27FC236}">
                <a16:creationId xmlns:a16="http://schemas.microsoft.com/office/drawing/2014/main" id="{61C9E121-E02E-4067-AEF8-635E4B770249}"/>
              </a:ext>
            </a:extLst>
          </p:cNvPr>
          <p:cNvSpPr/>
          <p:nvPr/>
        </p:nvSpPr>
        <p:spPr>
          <a:xfrm>
            <a:off x="1546589" y="33196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pyyhe</a:t>
            </a:r>
          </a:p>
        </p:txBody>
      </p:sp>
      <p:sp>
        <p:nvSpPr>
          <p:cNvPr id="321" name="Suorakulmio 320">
            <a:extLst>
              <a:ext uri="{FF2B5EF4-FFF2-40B4-BE49-F238E27FC236}">
                <a16:creationId xmlns:a16="http://schemas.microsoft.com/office/drawing/2014/main" id="{92FFB7AC-73AB-4908-8CF1-8F749A60D142}"/>
              </a:ext>
            </a:extLst>
          </p:cNvPr>
          <p:cNvSpPr/>
          <p:nvPr/>
        </p:nvSpPr>
        <p:spPr>
          <a:xfrm>
            <a:off x="1546589" y="37290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2" name="Suorakulmio 321">
            <a:extLst>
              <a:ext uri="{FF2B5EF4-FFF2-40B4-BE49-F238E27FC236}">
                <a16:creationId xmlns:a16="http://schemas.microsoft.com/office/drawing/2014/main" id="{DD792E08-E829-48D9-A76F-DEF75C886721}"/>
              </a:ext>
            </a:extLst>
          </p:cNvPr>
          <p:cNvSpPr/>
          <p:nvPr/>
        </p:nvSpPr>
        <p:spPr>
          <a:xfrm>
            <a:off x="1546589" y="41384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3" name="Suorakulmio 322">
            <a:extLst>
              <a:ext uri="{FF2B5EF4-FFF2-40B4-BE49-F238E27FC236}">
                <a16:creationId xmlns:a16="http://schemas.microsoft.com/office/drawing/2014/main" id="{2BFD42EA-60FD-46AA-8414-84E9768F833A}"/>
              </a:ext>
            </a:extLst>
          </p:cNvPr>
          <p:cNvSpPr/>
          <p:nvPr/>
        </p:nvSpPr>
        <p:spPr>
          <a:xfrm>
            <a:off x="1546589" y="454788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shampoo</a:t>
            </a:r>
          </a:p>
        </p:txBody>
      </p:sp>
      <p:sp>
        <p:nvSpPr>
          <p:cNvPr id="324" name="Suorakulmio 323">
            <a:extLst>
              <a:ext uri="{FF2B5EF4-FFF2-40B4-BE49-F238E27FC236}">
                <a16:creationId xmlns:a16="http://schemas.microsoft.com/office/drawing/2014/main" id="{877417CF-8146-4699-BFE0-1ECC0DE3E6CE}"/>
              </a:ext>
            </a:extLst>
          </p:cNvPr>
          <p:cNvSpPr/>
          <p:nvPr/>
        </p:nvSpPr>
        <p:spPr>
          <a:xfrm>
            <a:off x="1546588" y="49573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hoitoaine</a:t>
            </a:r>
          </a:p>
        </p:txBody>
      </p:sp>
      <p:sp>
        <p:nvSpPr>
          <p:cNvPr id="325" name="Suorakulmio 324">
            <a:extLst>
              <a:ext uri="{FF2B5EF4-FFF2-40B4-BE49-F238E27FC236}">
                <a16:creationId xmlns:a16="http://schemas.microsoft.com/office/drawing/2014/main" id="{D59E1242-F40B-4264-AB8C-939AFBD1FF99}"/>
              </a:ext>
            </a:extLst>
          </p:cNvPr>
          <p:cNvSpPr/>
          <p:nvPr/>
        </p:nvSpPr>
        <p:spPr>
          <a:xfrm>
            <a:off x="1546588" y="536671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saippua</a:t>
            </a:r>
          </a:p>
        </p:txBody>
      </p:sp>
      <p:sp>
        <p:nvSpPr>
          <p:cNvPr id="326" name="Suorakulmio 325">
            <a:extLst>
              <a:ext uri="{FF2B5EF4-FFF2-40B4-BE49-F238E27FC236}">
                <a16:creationId xmlns:a16="http://schemas.microsoft.com/office/drawing/2014/main" id="{226CDF39-6731-47B9-B21F-A5422083ADAB}"/>
              </a:ext>
            </a:extLst>
          </p:cNvPr>
          <p:cNvSpPr/>
          <p:nvPr/>
        </p:nvSpPr>
        <p:spPr>
          <a:xfrm>
            <a:off x="1546589" y="57761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7" name="Suorakulmio 326">
            <a:extLst>
              <a:ext uri="{FF2B5EF4-FFF2-40B4-BE49-F238E27FC236}">
                <a16:creationId xmlns:a16="http://schemas.microsoft.com/office/drawing/2014/main" id="{41B9E430-35A1-4550-86D9-A0AE342C0E0C}"/>
              </a:ext>
            </a:extLst>
          </p:cNvPr>
          <p:cNvSpPr/>
          <p:nvPr/>
        </p:nvSpPr>
        <p:spPr>
          <a:xfrm>
            <a:off x="1546588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8" name="Suorakulmio 327">
            <a:extLst>
              <a:ext uri="{FF2B5EF4-FFF2-40B4-BE49-F238E27FC236}">
                <a16:creationId xmlns:a16="http://schemas.microsoft.com/office/drawing/2014/main" id="{49E2EA15-6222-4229-9134-D332D9A7984F}"/>
              </a:ext>
            </a:extLst>
          </p:cNvPr>
          <p:cNvSpPr/>
          <p:nvPr/>
        </p:nvSpPr>
        <p:spPr>
          <a:xfrm>
            <a:off x="2982119" y="44322"/>
            <a:ext cx="1315539" cy="37057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u="sng" dirty="0" err="1">
                <a:solidFill>
                  <a:schemeClr val="tx1"/>
                </a:solidFill>
              </a:rPr>
              <a:t>vessa,kylpyhuone</a:t>
            </a:r>
            <a:endParaRPr lang="fi-FI" sz="1200" b="1" u="sng" dirty="0">
              <a:solidFill>
                <a:schemeClr val="tx1"/>
              </a:solidFill>
            </a:endParaRPr>
          </a:p>
        </p:txBody>
      </p:sp>
      <p:sp>
        <p:nvSpPr>
          <p:cNvPr id="344" name="Suorakulmio 343">
            <a:extLst>
              <a:ext uri="{FF2B5EF4-FFF2-40B4-BE49-F238E27FC236}">
                <a16:creationId xmlns:a16="http://schemas.microsoft.com/office/drawing/2014/main" id="{95632240-B3CC-409F-92E7-832002ADCDD0}"/>
              </a:ext>
            </a:extLst>
          </p:cNvPr>
          <p:cNvSpPr/>
          <p:nvPr/>
        </p:nvSpPr>
        <p:spPr>
          <a:xfrm>
            <a:off x="2982123" y="46037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hammasharja</a:t>
            </a:r>
          </a:p>
        </p:txBody>
      </p:sp>
      <p:sp>
        <p:nvSpPr>
          <p:cNvPr id="345" name="Suorakulmio 344">
            <a:extLst>
              <a:ext uri="{FF2B5EF4-FFF2-40B4-BE49-F238E27FC236}">
                <a16:creationId xmlns:a16="http://schemas.microsoft.com/office/drawing/2014/main" id="{F5177579-1E3C-4C9B-BB57-799608D4B9DC}"/>
              </a:ext>
            </a:extLst>
          </p:cNvPr>
          <p:cNvSpPr/>
          <p:nvPr/>
        </p:nvSpPr>
        <p:spPr>
          <a:xfrm>
            <a:off x="2982123" y="8693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parranajokone</a:t>
            </a:r>
          </a:p>
        </p:txBody>
      </p:sp>
      <p:sp>
        <p:nvSpPr>
          <p:cNvPr id="346" name="Suorakulmio 345">
            <a:extLst>
              <a:ext uri="{FF2B5EF4-FFF2-40B4-BE49-F238E27FC236}">
                <a16:creationId xmlns:a16="http://schemas.microsoft.com/office/drawing/2014/main" id="{B0507565-122F-411F-BC26-888CB094E68C}"/>
              </a:ext>
            </a:extLst>
          </p:cNvPr>
          <p:cNvSpPr/>
          <p:nvPr/>
        </p:nvSpPr>
        <p:spPr>
          <a:xfrm>
            <a:off x="2982123" y="12782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hiustenkuivaaja</a:t>
            </a:r>
          </a:p>
        </p:txBody>
      </p:sp>
      <p:sp>
        <p:nvSpPr>
          <p:cNvPr id="347" name="Suorakulmio 346">
            <a:extLst>
              <a:ext uri="{FF2B5EF4-FFF2-40B4-BE49-F238E27FC236}">
                <a16:creationId xmlns:a16="http://schemas.microsoft.com/office/drawing/2014/main" id="{DA7CC554-437E-43AE-B33A-4FDBDD00558B}"/>
              </a:ext>
            </a:extLst>
          </p:cNvPr>
          <p:cNvSpPr/>
          <p:nvPr/>
        </p:nvSpPr>
        <p:spPr>
          <a:xfrm>
            <a:off x="2982123" y="16871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deodorantti</a:t>
            </a:r>
          </a:p>
        </p:txBody>
      </p:sp>
      <p:sp>
        <p:nvSpPr>
          <p:cNvPr id="348" name="Suorakulmio 347">
            <a:extLst>
              <a:ext uri="{FF2B5EF4-FFF2-40B4-BE49-F238E27FC236}">
                <a16:creationId xmlns:a16="http://schemas.microsoft.com/office/drawing/2014/main" id="{68797C62-6DA7-40B7-BCC6-7FF75E19A401}"/>
              </a:ext>
            </a:extLst>
          </p:cNvPr>
          <p:cNvSpPr/>
          <p:nvPr/>
        </p:nvSpPr>
        <p:spPr>
          <a:xfrm>
            <a:off x="2982123" y="20961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partavesi</a:t>
            </a:r>
          </a:p>
        </p:txBody>
      </p:sp>
      <p:sp>
        <p:nvSpPr>
          <p:cNvPr id="349" name="Suorakulmio 348">
            <a:extLst>
              <a:ext uri="{FF2B5EF4-FFF2-40B4-BE49-F238E27FC236}">
                <a16:creationId xmlns:a16="http://schemas.microsoft.com/office/drawing/2014/main" id="{BD5CC124-55B7-47A0-A824-D8B7E25EE6D6}"/>
              </a:ext>
            </a:extLst>
          </p:cNvPr>
          <p:cNvSpPr/>
          <p:nvPr/>
        </p:nvSpPr>
        <p:spPr>
          <a:xfrm>
            <a:off x="2982123" y="250507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hajuvesi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0" name="Suorakulmio 349">
            <a:extLst>
              <a:ext uri="{FF2B5EF4-FFF2-40B4-BE49-F238E27FC236}">
                <a16:creationId xmlns:a16="http://schemas.microsoft.com/office/drawing/2014/main" id="{7D632BD2-4BE5-4B79-87C2-00556F75DB2A}"/>
              </a:ext>
            </a:extLst>
          </p:cNvPr>
          <p:cNvSpPr/>
          <p:nvPr/>
        </p:nvSpPr>
        <p:spPr>
          <a:xfrm>
            <a:off x="2982123" y="29140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6" name="Suorakulmio 355">
            <a:extLst>
              <a:ext uri="{FF2B5EF4-FFF2-40B4-BE49-F238E27FC236}">
                <a16:creationId xmlns:a16="http://schemas.microsoft.com/office/drawing/2014/main" id="{3167A0E6-033B-4AAD-9B38-F7C3DB7BF3DC}"/>
              </a:ext>
            </a:extLst>
          </p:cNvPr>
          <p:cNvSpPr/>
          <p:nvPr/>
        </p:nvSpPr>
        <p:spPr>
          <a:xfrm>
            <a:off x="2982122" y="5367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7" name="Suorakulmio 356">
            <a:extLst>
              <a:ext uri="{FF2B5EF4-FFF2-40B4-BE49-F238E27FC236}">
                <a16:creationId xmlns:a16="http://schemas.microsoft.com/office/drawing/2014/main" id="{68A8FE6D-9F4F-4993-A8D9-B632EA25EBB9}"/>
              </a:ext>
            </a:extLst>
          </p:cNvPr>
          <p:cNvSpPr/>
          <p:nvPr/>
        </p:nvSpPr>
        <p:spPr>
          <a:xfrm>
            <a:off x="2982123" y="57765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58" name="Suorakulmio 357">
            <a:extLst>
              <a:ext uri="{FF2B5EF4-FFF2-40B4-BE49-F238E27FC236}">
                <a16:creationId xmlns:a16="http://schemas.microsoft.com/office/drawing/2014/main" id="{65A48106-44BF-4162-B9A0-CF0C343D89EC}"/>
              </a:ext>
            </a:extLst>
          </p:cNvPr>
          <p:cNvSpPr/>
          <p:nvPr/>
        </p:nvSpPr>
        <p:spPr>
          <a:xfrm>
            <a:off x="2982122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8" name="Tekstiruutu 97">
            <a:extLst>
              <a:ext uri="{FF2B5EF4-FFF2-40B4-BE49-F238E27FC236}">
                <a16:creationId xmlns:a16="http://schemas.microsoft.com/office/drawing/2014/main" id="{6E28AC78-27F6-4DFF-85BD-605CC6241782}"/>
              </a:ext>
            </a:extLst>
          </p:cNvPr>
          <p:cNvSpPr txBox="1"/>
          <p:nvPr/>
        </p:nvSpPr>
        <p:spPr>
          <a:xfrm>
            <a:off x="2089562" y="6554737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6</a:t>
            </a:r>
          </a:p>
        </p:txBody>
      </p:sp>
      <p:sp>
        <p:nvSpPr>
          <p:cNvPr id="99" name="Suorakulmio 98">
            <a:extLst>
              <a:ext uri="{FF2B5EF4-FFF2-40B4-BE49-F238E27FC236}">
                <a16:creationId xmlns:a16="http://schemas.microsoft.com/office/drawing/2014/main" id="{037CB2C2-5D93-47B7-923C-7C04BC238D5B}"/>
              </a:ext>
            </a:extLst>
          </p:cNvPr>
          <p:cNvSpPr/>
          <p:nvPr/>
        </p:nvSpPr>
        <p:spPr>
          <a:xfrm>
            <a:off x="4911282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sähkösopimus</a:t>
            </a:r>
          </a:p>
        </p:txBody>
      </p:sp>
      <p:sp>
        <p:nvSpPr>
          <p:cNvPr id="100" name="Suorakulmio 99">
            <a:extLst>
              <a:ext uri="{FF2B5EF4-FFF2-40B4-BE49-F238E27FC236}">
                <a16:creationId xmlns:a16="http://schemas.microsoft.com/office/drawing/2014/main" id="{D78460A0-1E3B-4547-9CC8-E639A8BEB1BF}"/>
              </a:ext>
            </a:extLst>
          </p:cNvPr>
          <p:cNvSpPr/>
          <p:nvPr/>
        </p:nvSpPr>
        <p:spPr>
          <a:xfrm>
            <a:off x="4911282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nettiyhteys</a:t>
            </a:r>
          </a:p>
        </p:txBody>
      </p: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A9617908-77E2-4EBC-B97F-BD403215C899}"/>
              </a:ext>
            </a:extLst>
          </p:cNvPr>
          <p:cNvSpPr/>
          <p:nvPr/>
        </p:nvSpPr>
        <p:spPr>
          <a:xfrm>
            <a:off x="4911282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2" name="Suorakulmio 101">
            <a:extLst>
              <a:ext uri="{FF2B5EF4-FFF2-40B4-BE49-F238E27FC236}">
                <a16:creationId xmlns:a16="http://schemas.microsoft.com/office/drawing/2014/main" id="{39281493-419D-40E4-ABAD-8621F4F15DFE}"/>
              </a:ext>
            </a:extLst>
          </p:cNvPr>
          <p:cNvSpPr/>
          <p:nvPr/>
        </p:nvSpPr>
        <p:spPr>
          <a:xfrm>
            <a:off x="4911282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9AA064AB-7386-476D-B08E-1D08289A7314}"/>
              </a:ext>
            </a:extLst>
          </p:cNvPr>
          <p:cNvSpPr/>
          <p:nvPr/>
        </p:nvSpPr>
        <p:spPr>
          <a:xfrm>
            <a:off x="4911282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4" name="Suorakulmio 103">
            <a:extLst>
              <a:ext uri="{FF2B5EF4-FFF2-40B4-BE49-F238E27FC236}">
                <a16:creationId xmlns:a16="http://schemas.microsoft.com/office/drawing/2014/main" id="{4A2B328E-708B-472B-8AF8-338259D783F9}"/>
              </a:ext>
            </a:extLst>
          </p:cNvPr>
          <p:cNvSpPr/>
          <p:nvPr/>
        </p:nvSpPr>
        <p:spPr>
          <a:xfrm>
            <a:off x="4911282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5" name="Suorakulmio 104">
            <a:extLst>
              <a:ext uri="{FF2B5EF4-FFF2-40B4-BE49-F238E27FC236}">
                <a16:creationId xmlns:a16="http://schemas.microsoft.com/office/drawing/2014/main" id="{91908C6D-F811-41D6-9D45-3F3A3B00AFA7}"/>
              </a:ext>
            </a:extLst>
          </p:cNvPr>
          <p:cNvSpPr/>
          <p:nvPr/>
        </p:nvSpPr>
        <p:spPr>
          <a:xfrm>
            <a:off x="4911282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6" name="Suorakulmio 105">
            <a:extLst>
              <a:ext uri="{FF2B5EF4-FFF2-40B4-BE49-F238E27FC236}">
                <a16:creationId xmlns:a16="http://schemas.microsoft.com/office/drawing/2014/main" id="{AD5DC6B6-832E-4EBF-B514-21EB8D83BB33}"/>
              </a:ext>
            </a:extLst>
          </p:cNvPr>
          <p:cNvSpPr/>
          <p:nvPr/>
        </p:nvSpPr>
        <p:spPr>
          <a:xfrm>
            <a:off x="4911282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7" name="Suorakulmio 106">
            <a:extLst>
              <a:ext uri="{FF2B5EF4-FFF2-40B4-BE49-F238E27FC236}">
                <a16:creationId xmlns:a16="http://schemas.microsoft.com/office/drawing/2014/main" id="{C0FA9EAE-BA7B-4968-B20B-597D2CEE770E}"/>
              </a:ext>
            </a:extLst>
          </p:cNvPr>
          <p:cNvSpPr/>
          <p:nvPr/>
        </p:nvSpPr>
        <p:spPr>
          <a:xfrm>
            <a:off x="4911282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730E8951-5484-4918-9271-41DF8DF529D0}"/>
              </a:ext>
            </a:extLst>
          </p:cNvPr>
          <p:cNvSpPr/>
          <p:nvPr/>
        </p:nvSpPr>
        <p:spPr>
          <a:xfrm>
            <a:off x="4911282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B63FDA99-CD89-44C0-A222-F8AE564EEC44}"/>
              </a:ext>
            </a:extLst>
          </p:cNvPr>
          <p:cNvSpPr/>
          <p:nvPr/>
        </p:nvSpPr>
        <p:spPr>
          <a:xfrm>
            <a:off x="4911282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E9F1492D-890D-4103-B5F4-822AE444CCF5}"/>
              </a:ext>
            </a:extLst>
          </p:cNvPr>
          <p:cNvSpPr/>
          <p:nvPr/>
        </p:nvSpPr>
        <p:spPr>
          <a:xfrm>
            <a:off x="4911281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596D19D-7C3F-4583-954B-00CE4D390F53}"/>
              </a:ext>
            </a:extLst>
          </p:cNvPr>
          <p:cNvSpPr/>
          <p:nvPr/>
        </p:nvSpPr>
        <p:spPr>
          <a:xfrm>
            <a:off x="4911281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2" name="Suorakulmio 111">
            <a:extLst>
              <a:ext uri="{FF2B5EF4-FFF2-40B4-BE49-F238E27FC236}">
                <a16:creationId xmlns:a16="http://schemas.microsoft.com/office/drawing/2014/main" id="{0DBB04D4-CF5D-4F94-B2A6-0ED2C42EF98E}"/>
              </a:ext>
            </a:extLst>
          </p:cNvPr>
          <p:cNvSpPr/>
          <p:nvPr/>
        </p:nvSpPr>
        <p:spPr>
          <a:xfrm>
            <a:off x="4911282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3" name="Suorakulmio 112">
            <a:extLst>
              <a:ext uri="{FF2B5EF4-FFF2-40B4-BE49-F238E27FC236}">
                <a16:creationId xmlns:a16="http://schemas.microsoft.com/office/drawing/2014/main" id="{984160BF-3331-443B-8FE2-7B75152D27D2}"/>
              </a:ext>
            </a:extLst>
          </p:cNvPr>
          <p:cNvSpPr/>
          <p:nvPr/>
        </p:nvSpPr>
        <p:spPr>
          <a:xfrm>
            <a:off x="6350918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lämmitys</a:t>
            </a:r>
          </a:p>
        </p:txBody>
      </p:sp>
      <p:sp>
        <p:nvSpPr>
          <p:cNvPr id="114" name="Suorakulmio 113">
            <a:extLst>
              <a:ext uri="{FF2B5EF4-FFF2-40B4-BE49-F238E27FC236}">
                <a16:creationId xmlns:a16="http://schemas.microsoft.com/office/drawing/2014/main" id="{283CC35D-CA60-4E3C-A18D-166B7A67B4AA}"/>
              </a:ext>
            </a:extLst>
          </p:cNvPr>
          <p:cNvSpPr/>
          <p:nvPr/>
        </p:nvSpPr>
        <p:spPr>
          <a:xfrm>
            <a:off x="6350918" y="86926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lämpöpatteri</a:t>
            </a:r>
          </a:p>
        </p:txBody>
      </p:sp>
      <p:sp>
        <p:nvSpPr>
          <p:cNvPr id="115" name="Suorakulmio 114">
            <a:extLst>
              <a:ext uri="{FF2B5EF4-FFF2-40B4-BE49-F238E27FC236}">
                <a16:creationId xmlns:a16="http://schemas.microsoft.com/office/drawing/2014/main" id="{9AE3DDB5-2B22-4EC2-BA65-592BC3475410}"/>
              </a:ext>
            </a:extLst>
          </p:cNvPr>
          <p:cNvSpPr/>
          <p:nvPr/>
        </p:nvSpPr>
        <p:spPr>
          <a:xfrm>
            <a:off x="6350918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ilmastointi</a:t>
            </a:r>
          </a:p>
        </p:txBody>
      </p:sp>
      <p:sp>
        <p:nvSpPr>
          <p:cNvPr id="116" name="Suorakulmio 115">
            <a:extLst>
              <a:ext uri="{FF2B5EF4-FFF2-40B4-BE49-F238E27FC236}">
                <a16:creationId xmlns:a16="http://schemas.microsoft.com/office/drawing/2014/main" id="{B77C40D2-8202-4E2C-97A4-3490837905D9}"/>
              </a:ext>
            </a:extLst>
          </p:cNvPr>
          <p:cNvSpPr/>
          <p:nvPr/>
        </p:nvSpPr>
        <p:spPr>
          <a:xfrm>
            <a:off x="6350918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putkitukos</a:t>
            </a:r>
          </a:p>
        </p:txBody>
      </p:sp>
      <p:sp>
        <p:nvSpPr>
          <p:cNvPr id="117" name="Suorakulmio 116">
            <a:extLst>
              <a:ext uri="{FF2B5EF4-FFF2-40B4-BE49-F238E27FC236}">
                <a16:creationId xmlns:a16="http://schemas.microsoft.com/office/drawing/2014/main" id="{4E205C8E-26CA-4008-9CFB-6FFB0EC77195}"/>
              </a:ext>
            </a:extLst>
          </p:cNvPr>
          <p:cNvSpPr/>
          <p:nvPr/>
        </p:nvSpPr>
        <p:spPr>
          <a:xfrm>
            <a:off x="6350918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lukko rikki</a:t>
            </a:r>
          </a:p>
        </p:txBody>
      </p:sp>
      <p:sp>
        <p:nvSpPr>
          <p:cNvPr id="118" name="Suorakulmio 117">
            <a:extLst>
              <a:ext uri="{FF2B5EF4-FFF2-40B4-BE49-F238E27FC236}">
                <a16:creationId xmlns:a16="http://schemas.microsoft.com/office/drawing/2014/main" id="{78E91B20-4552-472B-945A-E173989B65D1}"/>
              </a:ext>
            </a:extLst>
          </p:cNvPr>
          <p:cNvSpPr/>
          <p:nvPr/>
        </p:nvSpPr>
        <p:spPr>
          <a:xfrm>
            <a:off x="6350918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tiivisteet</a:t>
            </a:r>
          </a:p>
        </p:txBody>
      </p:sp>
      <p:sp>
        <p:nvSpPr>
          <p:cNvPr id="119" name="Suorakulmio 118">
            <a:extLst>
              <a:ext uri="{FF2B5EF4-FFF2-40B4-BE49-F238E27FC236}">
                <a16:creationId xmlns:a16="http://schemas.microsoft.com/office/drawing/2014/main" id="{0CE15B9E-BBCE-4F6D-9094-771DD76310F8}"/>
              </a:ext>
            </a:extLst>
          </p:cNvPr>
          <p:cNvSpPr/>
          <p:nvPr/>
        </p:nvSpPr>
        <p:spPr>
          <a:xfrm>
            <a:off x="6350918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ikkunasta vetää</a:t>
            </a:r>
          </a:p>
        </p:txBody>
      </p:sp>
      <p:sp>
        <p:nvSpPr>
          <p:cNvPr id="120" name="Suorakulmio 119">
            <a:extLst>
              <a:ext uri="{FF2B5EF4-FFF2-40B4-BE49-F238E27FC236}">
                <a16:creationId xmlns:a16="http://schemas.microsoft.com/office/drawing/2014/main" id="{90A9F4BA-E8E1-4B85-B601-3183D9D3E6E2}"/>
              </a:ext>
            </a:extLst>
          </p:cNvPr>
          <p:cNvSpPr/>
          <p:nvPr/>
        </p:nvSpPr>
        <p:spPr>
          <a:xfrm>
            <a:off x="6350918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1" name="Suorakulmio 120">
            <a:extLst>
              <a:ext uri="{FF2B5EF4-FFF2-40B4-BE49-F238E27FC236}">
                <a16:creationId xmlns:a16="http://schemas.microsoft.com/office/drawing/2014/main" id="{575BAE41-0E4E-44EE-BBFB-81F788B0C303}"/>
              </a:ext>
            </a:extLst>
          </p:cNvPr>
          <p:cNvSpPr/>
          <p:nvPr/>
        </p:nvSpPr>
        <p:spPr>
          <a:xfrm>
            <a:off x="6350918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2" name="Suorakulmio 121">
            <a:extLst>
              <a:ext uri="{FF2B5EF4-FFF2-40B4-BE49-F238E27FC236}">
                <a16:creationId xmlns:a16="http://schemas.microsoft.com/office/drawing/2014/main" id="{430E8BB1-C66A-4608-93AD-8A744911BF63}"/>
              </a:ext>
            </a:extLst>
          </p:cNvPr>
          <p:cNvSpPr/>
          <p:nvPr/>
        </p:nvSpPr>
        <p:spPr>
          <a:xfrm>
            <a:off x="6350918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3" name="Suorakulmio 122">
            <a:extLst>
              <a:ext uri="{FF2B5EF4-FFF2-40B4-BE49-F238E27FC236}">
                <a16:creationId xmlns:a16="http://schemas.microsoft.com/office/drawing/2014/main" id="{A4845CA5-C0FC-476E-BE99-566F98B75A08}"/>
              </a:ext>
            </a:extLst>
          </p:cNvPr>
          <p:cNvSpPr/>
          <p:nvPr/>
        </p:nvSpPr>
        <p:spPr>
          <a:xfrm>
            <a:off x="6350918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4" name="Suorakulmio 123">
            <a:extLst>
              <a:ext uri="{FF2B5EF4-FFF2-40B4-BE49-F238E27FC236}">
                <a16:creationId xmlns:a16="http://schemas.microsoft.com/office/drawing/2014/main" id="{6EF1EDBC-B432-4B36-A9C4-2346A9976F91}"/>
              </a:ext>
            </a:extLst>
          </p:cNvPr>
          <p:cNvSpPr/>
          <p:nvPr/>
        </p:nvSpPr>
        <p:spPr>
          <a:xfrm>
            <a:off x="6350917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5" name="Suorakulmio 124">
            <a:extLst>
              <a:ext uri="{FF2B5EF4-FFF2-40B4-BE49-F238E27FC236}">
                <a16:creationId xmlns:a16="http://schemas.microsoft.com/office/drawing/2014/main" id="{4E9126B9-06A6-4522-B68C-F82A07463135}"/>
              </a:ext>
            </a:extLst>
          </p:cNvPr>
          <p:cNvSpPr/>
          <p:nvPr/>
        </p:nvSpPr>
        <p:spPr>
          <a:xfrm>
            <a:off x="6350917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6" name="Suorakulmio 125">
            <a:extLst>
              <a:ext uri="{FF2B5EF4-FFF2-40B4-BE49-F238E27FC236}">
                <a16:creationId xmlns:a16="http://schemas.microsoft.com/office/drawing/2014/main" id="{1E4BF2F5-8B7C-4B80-B778-520D107A2798}"/>
              </a:ext>
            </a:extLst>
          </p:cNvPr>
          <p:cNvSpPr/>
          <p:nvPr/>
        </p:nvSpPr>
        <p:spPr>
          <a:xfrm>
            <a:off x="6350918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7" name="Suorakulmio 126">
            <a:extLst>
              <a:ext uri="{FF2B5EF4-FFF2-40B4-BE49-F238E27FC236}">
                <a16:creationId xmlns:a16="http://schemas.microsoft.com/office/drawing/2014/main" id="{F1359966-9624-43DD-89E5-1DBD9AD5126A}"/>
              </a:ext>
            </a:extLst>
          </p:cNvPr>
          <p:cNvSpPr/>
          <p:nvPr/>
        </p:nvSpPr>
        <p:spPr>
          <a:xfrm>
            <a:off x="6350917" y="61926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8" name="Suorakulmio 127">
            <a:extLst>
              <a:ext uri="{FF2B5EF4-FFF2-40B4-BE49-F238E27FC236}">
                <a16:creationId xmlns:a16="http://schemas.microsoft.com/office/drawing/2014/main" id="{4973F9A0-ADBF-4E54-BDE3-C7DC7BC53FB4}"/>
              </a:ext>
            </a:extLst>
          </p:cNvPr>
          <p:cNvSpPr/>
          <p:nvPr/>
        </p:nvSpPr>
        <p:spPr>
          <a:xfrm>
            <a:off x="4899113" y="618165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9" name="Suorakulmio 128">
            <a:extLst>
              <a:ext uri="{FF2B5EF4-FFF2-40B4-BE49-F238E27FC236}">
                <a16:creationId xmlns:a16="http://schemas.microsoft.com/office/drawing/2014/main" id="{33A37795-1C77-4AD3-A0D5-42720B3B5F31}"/>
              </a:ext>
            </a:extLst>
          </p:cNvPr>
          <p:cNvSpPr/>
          <p:nvPr/>
        </p:nvSpPr>
        <p:spPr>
          <a:xfrm>
            <a:off x="4922901" y="31847"/>
            <a:ext cx="4193648" cy="3835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kodin huoltotyöt</a:t>
            </a:r>
          </a:p>
        </p:txBody>
      </p:sp>
      <p:sp>
        <p:nvSpPr>
          <p:cNvPr id="130" name="Suorakulmio 129">
            <a:extLst>
              <a:ext uri="{FF2B5EF4-FFF2-40B4-BE49-F238E27FC236}">
                <a16:creationId xmlns:a16="http://schemas.microsoft.com/office/drawing/2014/main" id="{A56AE755-8909-4384-AE67-02C0F706D025}"/>
              </a:ext>
            </a:extLst>
          </p:cNvPr>
          <p:cNvSpPr/>
          <p:nvPr/>
        </p:nvSpPr>
        <p:spPr>
          <a:xfrm>
            <a:off x="7801011" y="453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siivous</a:t>
            </a:r>
          </a:p>
        </p:txBody>
      </p:sp>
      <p:sp>
        <p:nvSpPr>
          <p:cNvPr id="131" name="Suorakulmio 130">
            <a:extLst>
              <a:ext uri="{FF2B5EF4-FFF2-40B4-BE49-F238E27FC236}">
                <a16:creationId xmlns:a16="http://schemas.microsoft.com/office/drawing/2014/main" id="{77BFFF20-007B-4344-88BE-3956793D587A}"/>
              </a:ext>
            </a:extLst>
          </p:cNvPr>
          <p:cNvSpPr/>
          <p:nvPr/>
        </p:nvSpPr>
        <p:spPr>
          <a:xfrm>
            <a:off x="7801011" y="862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nuohous</a:t>
            </a:r>
          </a:p>
        </p:txBody>
      </p:sp>
      <p:sp>
        <p:nvSpPr>
          <p:cNvPr id="132" name="Suorakulmio 131">
            <a:extLst>
              <a:ext uri="{FF2B5EF4-FFF2-40B4-BE49-F238E27FC236}">
                <a16:creationId xmlns:a16="http://schemas.microsoft.com/office/drawing/2014/main" id="{E88B7501-011E-4A93-8B24-2CAE57630F55}"/>
              </a:ext>
            </a:extLst>
          </p:cNvPr>
          <p:cNvSpPr/>
          <p:nvPr/>
        </p:nvSpPr>
        <p:spPr>
          <a:xfrm>
            <a:off x="7801011" y="1270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lumityöt</a:t>
            </a:r>
          </a:p>
        </p:txBody>
      </p:sp>
      <p:sp>
        <p:nvSpPr>
          <p:cNvPr id="133" name="Suorakulmio 132">
            <a:extLst>
              <a:ext uri="{FF2B5EF4-FFF2-40B4-BE49-F238E27FC236}">
                <a16:creationId xmlns:a16="http://schemas.microsoft.com/office/drawing/2014/main" id="{4C627F98-149D-4D36-BAF7-CBF20AD40464}"/>
              </a:ext>
            </a:extLst>
          </p:cNvPr>
          <p:cNvSpPr/>
          <p:nvPr/>
        </p:nvSpPr>
        <p:spPr>
          <a:xfrm>
            <a:off x="7801011" y="1679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maalaus</a:t>
            </a:r>
          </a:p>
        </p:txBody>
      </p:sp>
      <p:sp>
        <p:nvSpPr>
          <p:cNvPr id="134" name="Suorakulmio 133">
            <a:extLst>
              <a:ext uri="{FF2B5EF4-FFF2-40B4-BE49-F238E27FC236}">
                <a16:creationId xmlns:a16="http://schemas.microsoft.com/office/drawing/2014/main" id="{D6A3823C-15C3-4417-8E8F-B65A1230AEAE}"/>
              </a:ext>
            </a:extLst>
          </p:cNvPr>
          <p:cNvSpPr/>
          <p:nvPr/>
        </p:nvSpPr>
        <p:spPr>
          <a:xfrm>
            <a:off x="7801011" y="2088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lampun vaihto</a:t>
            </a:r>
          </a:p>
        </p:txBody>
      </p:sp>
      <p:sp>
        <p:nvSpPr>
          <p:cNvPr id="135" name="Suorakulmio 134">
            <a:extLst>
              <a:ext uri="{FF2B5EF4-FFF2-40B4-BE49-F238E27FC236}">
                <a16:creationId xmlns:a16="http://schemas.microsoft.com/office/drawing/2014/main" id="{767E69E5-CF9C-40C1-873F-E95D514326DC}"/>
              </a:ext>
            </a:extLst>
          </p:cNvPr>
          <p:cNvSpPr/>
          <p:nvPr/>
        </p:nvSpPr>
        <p:spPr>
          <a:xfrm>
            <a:off x="7801011" y="249684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>
                <a:solidFill>
                  <a:schemeClr val="tx1"/>
                </a:solidFill>
              </a:rPr>
              <a:t>lattian kunnostus</a:t>
            </a:r>
          </a:p>
        </p:txBody>
      </p:sp>
      <p:sp>
        <p:nvSpPr>
          <p:cNvPr id="136" name="Suorakulmio 135">
            <a:extLst>
              <a:ext uri="{FF2B5EF4-FFF2-40B4-BE49-F238E27FC236}">
                <a16:creationId xmlns:a16="http://schemas.microsoft.com/office/drawing/2014/main" id="{CB07CBD1-4F54-4A19-B575-AB70FE56A0A7}"/>
              </a:ext>
            </a:extLst>
          </p:cNvPr>
          <p:cNvSpPr/>
          <p:nvPr/>
        </p:nvSpPr>
        <p:spPr>
          <a:xfrm>
            <a:off x="7801011" y="290552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>
                <a:solidFill>
                  <a:schemeClr val="tx1"/>
                </a:solidFill>
              </a:rPr>
              <a:t>parketin hionta</a:t>
            </a:r>
          </a:p>
        </p:txBody>
      </p:sp>
      <p:sp>
        <p:nvSpPr>
          <p:cNvPr id="137" name="Suorakulmio 136">
            <a:extLst>
              <a:ext uri="{FF2B5EF4-FFF2-40B4-BE49-F238E27FC236}">
                <a16:creationId xmlns:a16="http://schemas.microsoft.com/office/drawing/2014/main" id="{88758D9C-95C4-4839-828B-962B4436E82F}"/>
              </a:ext>
            </a:extLst>
          </p:cNvPr>
          <p:cNvSpPr/>
          <p:nvPr/>
        </p:nvSpPr>
        <p:spPr>
          <a:xfrm>
            <a:off x="7801011" y="331419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8" name="Suorakulmio 137">
            <a:extLst>
              <a:ext uri="{FF2B5EF4-FFF2-40B4-BE49-F238E27FC236}">
                <a16:creationId xmlns:a16="http://schemas.microsoft.com/office/drawing/2014/main" id="{C1BBEBE8-93A4-41C3-9210-25049A9D7485}"/>
              </a:ext>
            </a:extLst>
          </p:cNvPr>
          <p:cNvSpPr/>
          <p:nvPr/>
        </p:nvSpPr>
        <p:spPr>
          <a:xfrm>
            <a:off x="7801011" y="372286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9" name="Suorakulmio 138">
            <a:extLst>
              <a:ext uri="{FF2B5EF4-FFF2-40B4-BE49-F238E27FC236}">
                <a16:creationId xmlns:a16="http://schemas.microsoft.com/office/drawing/2014/main" id="{036BDF5A-1E64-4AD5-8733-B8AA0621FA67}"/>
              </a:ext>
            </a:extLst>
          </p:cNvPr>
          <p:cNvSpPr/>
          <p:nvPr/>
        </p:nvSpPr>
        <p:spPr>
          <a:xfrm>
            <a:off x="7801011" y="41315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0" name="Suorakulmio 139">
            <a:extLst>
              <a:ext uri="{FF2B5EF4-FFF2-40B4-BE49-F238E27FC236}">
                <a16:creationId xmlns:a16="http://schemas.microsoft.com/office/drawing/2014/main" id="{56C1D2A3-97BB-47A7-891F-CADD7466BF5A}"/>
              </a:ext>
            </a:extLst>
          </p:cNvPr>
          <p:cNvSpPr/>
          <p:nvPr/>
        </p:nvSpPr>
        <p:spPr>
          <a:xfrm>
            <a:off x="7801011" y="45402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1" name="Suorakulmio 140">
            <a:extLst>
              <a:ext uri="{FF2B5EF4-FFF2-40B4-BE49-F238E27FC236}">
                <a16:creationId xmlns:a16="http://schemas.microsoft.com/office/drawing/2014/main" id="{26767DBA-8A15-4ABE-A8C0-64E0F11E0EEB}"/>
              </a:ext>
            </a:extLst>
          </p:cNvPr>
          <p:cNvSpPr/>
          <p:nvPr/>
        </p:nvSpPr>
        <p:spPr>
          <a:xfrm>
            <a:off x="7801010" y="494889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2" name="Suorakulmio 141">
            <a:extLst>
              <a:ext uri="{FF2B5EF4-FFF2-40B4-BE49-F238E27FC236}">
                <a16:creationId xmlns:a16="http://schemas.microsoft.com/office/drawing/2014/main" id="{70CC04BA-119E-454A-AA50-7991C949AE74}"/>
              </a:ext>
            </a:extLst>
          </p:cNvPr>
          <p:cNvSpPr/>
          <p:nvPr/>
        </p:nvSpPr>
        <p:spPr>
          <a:xfrm>
            <a:off x="7801010" y="535756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3" name="Suorakulmio 142">
            <a:extLst>
              <a:ext uri="{FF2B5EF4-FFF2-40B4-BE49-F238E27FC236}">
                <a16:creationId xmlns:a16="http://schemas.microsoft.com/office/drawing/2014/main" id="{8D9BABF1-A15C-4E67-9FEE-35EDA5437B06}"/>
              </a:ext>
            </a:extLst>
          </p:cNvPr>
          <p:cNvSpPr/>
          <p:nvPr/>
        </p:nvSpPr>
        <p:spPr>
          <a:xfrm>
            <a:off x="7801011" y="57662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4" name="Suorakulmio 143">
            <a:extLst>
              <a:ext uri="{FF2B5EF4-FFF2-40B4-BE49-F238E27FC236}">
                <a16:creationId xmlns:a16="http://schemas.microsoft.com/office/drawing/2014/main" id="{892DE85E-D6F8-45DE-AF72-D75A26A73266}"/>
              </a:ext>
            </a:extLst>
          </p:cNvPr>
          <p:cNvSpPr/>
          <p:nvPr/>
        </p:nvSpPr>
        <p:spPr>
          <a:xfrm>
            <a:off x="7801010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7" name="Suorakulmio 96">
            <a:extLst>
              <a:ext uri="{FF2B5EF4-FFF2-40B4-BE49-F238E27FC236}">
                <a16:creationId xmlns:a16="http://schemas.microsoft.com/office/drawing/2014/main" id="{B9D3C3B6-7530-4B60-8C15-D0C83AB3864C}"/>
              </a:ext>
            </a:extLst>
          </p:cNvPr>
          <p:cNvSpPr/>
          <p:nvPr/>
        </p:nvSpPr>
        <p:spPr>
          <a:xfrm>
            <a:off x="2982119" y="33229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vessanpönttö</a:t>
            </a:r>
          </a:p>
        </p:txBody>
      </p:sp>
      <p:sp>
        <p:nvSpPr>
          <p:cNvPr id="145" name="Suorakulmio 144">
            <a:extLst>
              <a:ext uri="{FF2B5EF4-FFF2-40B4-BE49-F238E27FC236}">
                <a16:creationId xmlns:a16="http://schemas.microsoft.com/office/drawing/2014/main" id="{9D0DEADB-7737-4F7B-847B-6559E19CC207}"/>
              </a:ext>
            </a:extLst>
          </p:cNvPr>
          <p:cNvSpPr/>
          <p:nvPr/>
        </p:nvSpPr>
        <p:spPr>
          <a:xfrm>
            <a:off x="2982119" y="37318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lavuaari</a:t>
            </a:r>
          </a:p>
        </p:txBody>
      </p:sp>
      <p:sp>
        <p:nvSpPr>
          <p:cNvPr id="146" name="Suorakulmio 145">
            <a:extLst>
              <a:ext uri="{FF2B5EF4-FFF2-40B4-BE49-F238E27FC236}">
                <a16:creationId xmlns:a16="http://schemas.microsoft.com/office/drawing/2014/main" id="{D7DE84FD-2916-43B0-95EF-EE6D9F5D8A00}"/>
              </a:ext>
            </a:extLst>
          </p:cNvPr>
          <p:cNvSpPr/>
          <p:nvPr/>
        </p:nvSpPr>
        <p:spPr>
          <a:xfrm>
            <a:off x="2982119" y="414083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suihku</a:t>
            </a:r>
          </a:p>
        </p:txBody>
      </p:sp>
      <p:sp>
        <p:nvSpPr>
          <p:cNvPr id="147" name="Suorakulmio 146">
            <a:extLst>
              <a:ext uri="{FF2B5EF4-FFF2-40B4-BE49-F238E27FC236}">
                <a16:creationId xmlns:a16="http://schemas.microsoft.com/office/drawing/2014/main" id="{9E37BD7F-0E20-4CDE-9975-C83ED54A8D43}"/>
              </a:ext>
            </a:extLst>
          </p:cNvPr>
          <p:cNvSpPr/>
          <p:nvPr/>
        </p:nvSpPr>
        <p:spPr>
          <a:xfrm>
            <a:off x="2982119" y="454977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peilikaappi</a:t>
            </a:r>
          </a:p>
        </p:txBody>
      </p:sp>
      <p:sp>
        <p:nvSpPr>
          <p:cNvPr id="148" name="Suorakulmio 147">
            <a:extLst>
              <a:ext uri="{FF2B5EF4-FFF2-40B4-BE49-F238E27FC236}">
                <a16:creationId xmlns:a16="http://schemas.microsoft.com/office/drawing/2014/main" id="{7FEB94A3-CE69-49D6-9935-8D8B7B262943}"/>
              </a:ext>
            </a:extLst>
          </p:cNvPr>
          <p:cNvSpPr/>
          <p:nvPr/>
        </p:nvSpPr>
        <p:spPr>
          <a:xfrm>
            <a:off x="2982119" y="49587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vessapaperi</a:t>
            </a:r>
          </a:p>
        </p:txBody>
      </p:sp>
      <p:sp>
        <p:nvSpPr>
          <p:cNvPr id="149" name="Otsikko 148">
            <a:extLst>
              <a:ext uri="{FF2B5EF4-FFF2-40B4-BE49-F238E27FC236}">
                <a16:creationId xmlns:a16="http://schemas.microsoft.com/office/drawing/2014/main" id="{8DF22774-CA4E-4BA9-B350-245D3E1C72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50" y="44322"/>
            <a:ext cx="1315539" cy="363455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asusteet</a:t>
            </a:r>
          </a:p>
        </p:txBody>
      </p:sp>
      <p:sp>
        <p:nvSpPr>
          <p:cNvPr id="150" name="Suorakulmio 149">
            <a:extLst>
              <a:ext uri="{FF2B5EF4-FFF2-40B4-BE49-F238E27FC236}">
                <a16:creationId xmlns:a16="http://schemas.microsoft.com/office/drawing/2014/main" id="{29FD6023-D83C-4AB4-B006-8727A47A8AF8}"/>
              </a:ext>
            </a:extLst>
          </p:cNvPr>
          <p:cNvSpPr/>
          <p:nvPr/>
        </p:nvSpPr>
        <p:spPr>
          <a:xfrm>
            <a:off x="27450" y="45373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kello</a:t>
            </a:r>
          </a:p>
        </p:txBody>
      </p:sp>
      <p:sp>
        <p:nvSpPr>
          <p:cNvPr id="151" name="Suorakulmio 150">
            <a:extLst>
              <a:ext uri="{FF2B5EF4-FFF2-40B4-BE49-F238E27FC236}">
                <a16:creationId xmlns:a16="http://schemas.microsoft.com/office/drawing/2014/main" id="{6140111A-A168-4273-8423-9EA9255527D0}"/>
              </a:ext>
            </a:extLst>
          </p:cNvPr>
          <p:cNvSpPr/>
          <p:nvPr/>
        </p:nvSpPr>
        <p:spPr>
          <a:xfrm>
            <a:off x="27450" y="86315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korvakorut</a:t>
            </a:r>
          </a:p>
        </p:txBody>
      </p:sp>
      <p:sp>
        <p:nvSpPr>
          <p:cNvPr id="152" name="Suorakulmio 151">
            <a:extLst>
              <a:ext uri="{FF2B5EF4-FFF2-40B4-BE49-F238E27FC236}">
                <a16:creationId xmlns:a16="http://schemas.microsoft.com/office/drawing/2014/main" id="{ED72F272-B700-4DCA-99EE-B8FE99474316}"/>
              </a:ext>
            </a:extLst>
          </p:cNvPr>
          <p:cNvSpPr/>
          <p:nvPr/>
        </p:nvSpPr>
        <p:spPr>
          <a:xfrm>
            <a:off x="27450" y="127256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kaulakoru</a:t>
            </a:r>
          </a:p>
        </p:txBody>
      </p:sp>
      <p:sp>
        <p:nvSpPr>
          <p:cNvPr id="153" name="Suorakulmio 152">
            <a:extLst>
              <a:ext uri="{FF2B5EF4-FFF2-40B4-BE49-F238E27FC236}">
                <a16:creationId xmlns:a16="http://schemas.microsoft.com/office/drawing/2014/main" id="{218DEDCC-C583-4A5A-B9F8-376A3DDEC658}"/>
              </a:ext>
            </a:extLst>
          </p:cNvPr>
          <p:cNvSpPr/>
          <p:nvPr/>
        </p:nvSpPr>
        <p:spPr>
          <a:xfrm>
            <a:off x="27450" y="168198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rannekoru</a:t>
            </a:r>
          </a:p>
        </p:txBody>
      </p:sp>
      <p:sp>
        <p:nvSpPr>
          <p:cNvPr id="154" name="Suorakulmio 153">
            <a:extLst>
              <a:ext uri="{FF2B5EF4-FFF2-40B4-BE49-F238E27FC236}">
                <a16:creationId xmlns:a16="http://schemas.microsoft.com/office/drawing/2014/main" id="{63E7B2A6-EB80-40F4-AB87-BB02866B6D4E}"/>
              </a:ext>
            </a:extLst>
          </p:cNvPr>
          <p:cNvSpPr/>
          <p:nvPr/>
        </p:nvSpPr>
        <p:spPr>
          <a:xfrm>
            <a:off x="27450" y="209139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rintakoru</a:t>
            </a:r>
          </a:p>
        </p:txBody>
      </p:sp>
      <p:sp>
        <p:nvSpPr>
          <p:cNvPr id="155" name="Suorakulmio 154">
            <a:extLst>
              <a:ext uri="{FF2B5EF4-FFF2-40B4-BE49-F238E27FC236}">
                <a16:creationId xmlns:a16="http://schemas.microsoft.com/office/drawing/2014/main" id="{9C4CF4DD-5DA1-4042-8017-79E0514DC54F}"/>
              </a:ext>
            </a:extLst>
          </p:cNvPr>
          <p:cNvSpPr/>
          <p:nvPr/>
        </p:nvSpPr>
        <p:spPr>
          <a:xfrm>
            <a:off x="27450" y="250081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sormus</a:t>
            </a:r>
          </a:p>
        </p:txBody>
      </p:sp>
      <p:sp>
        <p:nvSpPr>
          <p:cNvPr id="156" name="Suorakulmio 155">
            <a:extLst>
              <a:ext uri="{FF2B5EF4-FFF2-40B4-BE49-F238E27FC236}">
                <a16:creationId xmlns:a16="http://schemas.microsoft.com/office/drawing/2014/main" id="{AAEA0498-1EBB-4F0F-B472-89147D6182A0}"/>
              </a:ext>
            </a:extLst>
          </p:cNvPr>
          <p:cNvSpPr/>
          <p:nvPr/>
        </p:nvSpPr>
        <p:spPr>
          <a:xfrm>
            <a:off x="27450" y="291022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kalvosinnapit</a:t>
            </a:r>
          </a:p>
        </p:txBody>
      </p:sp>
      <p:sp>
        <p:nvSpPr>
          <p:cNvPr id="157" name="Suorakulmio 156">
            <a:extLst>
              <a:ext uri="{FF2B5EF4-FFF2-40B4-BE49-F238E27FC236}">
                <a16:creationId xmlns:a16="http://schemas.microsoft.com/office/drawing/2014/main" id="{B3A918E2-C8D3-4A71-96E3-9E094AA7A3D0}"/>
              </a:ext>
            </a:extLst>
          </p:cNvPr>
          <p:cNvSpPr/>
          <p:nvPr/>
        </p:nvSpPr>
        <p:spPr>
          <a:xfrm>
            <a:off x="27450" y="331964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8" name="Suorakulmio 157">
            <a:extLst>
              <a:ext uri="{FF2B5EF4-FFF2-40B4-BE49-F238E27FC236}">
                <a16:creationId xmlns:a16="http://schemas.microsoft.com/office/drawing/2014/main" id="{C59B7197-96F5-4776-A637-BD4E28FE20D4}"/>
              </a:ext>
            </a:extLst>
          </p:cNvPr>
          <p:cNvSpPr/>
          <p:nvPr/>
        </p:nvSpPr>
        <p:spPr>
          <a:xfrm>
            <a:off x="27450" y="37290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9" name="Suorakulmio 158">
            <a:extLst>
              <a:ext uri="{FF2B5EF4-FFF2-40B4-BE49-F238E27FC236}">
                <a16:creationId xmlns:a16="http://schemas.microsoft.com/office/drawing/2014/main" id="{2B3C3A07-A18B-4472-AEE0-82D274E342B5}"/>
              </a:ext>
            </a:extLst>
          </p:cNvPr>
          <p:cNvSpPr/>
          <p:nvPr/>
        </p:nvSpPr>
        <p:spPr>
          <a:xfrm>
            <a:off x="27450" y="41384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0" name="Suorakulmio 159">
            <a:extLst>
              <a:ext uri="{FF2B5EF4-FFF2-40B4-BE49-F238E27FC236}">
                <a16:creationId xmlns:a16="http://schemas.microsoft.com/office/drawing/2014/main" id="{9110ABA6-2EB1-4783-8443-B686402C7FB6}"/>
              </a:ext>
            </a:extLst>
          </p:cNvPr>
          <p:cNvSpPr/>
          <p:nvPr/>
        </p:nvSpPr>
        <p:spPr>
          <a:xfrm>
            <a:off x="27450" y="454788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1" name="Suorakulmio 160">
            <a:extLst>
              <a:ext uri="{FF2B5EF4-FFF2-40B4-BE49-F238E27FC236}">
                <a16:creationId xmlns:a16="http://schemas.microsoft.com/office/drawing/2014/main" id="{361ABC56-AF18-4B12-A11D-FFE38955DED9}"/>
              </a:ext>
            </a:extLst>
          </p:cNvPr>
          <p:cNvSpPr/>
          <p:nvPr/>
        </p:nvSpPr>
        <p:spPr>
          <a:xfrm>
            <a:off x="27449" y="49573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2" name="Suorakulmio 161">
            <a:extLst>
              <a:ext uri="{FF2B5EF4-FFF2-40B4-BE49-F238E27FC236}">
                <a16:creationId xmlns:a16="http://schemas.microsoft.com/office/drawing/2014/main" id="{5E3F99EE-7B29-4323-9C6E-DDA9FFFFE226}"/>
              </a:ext>
            </a:extLst>
          </p:cNvPr>
          <p:cNvSpPr/>
          <p:nvPr/>
        </p:nvSpPr>
        <p:spPr>
          <a:xfrm>
            <a:off x="27449" y="536671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3" name="Suorakulmio 162">
            <a:extLst>
              <a:ext uri="{FF2B5EF4-FFF2-40B4-BE49-F238E27FC236}">
                <a16:creationId xmlns:a16="http://schemas.microsoft.com/office/drawing/2014/main" id="{751C234B-484F-42DD-A0F4-AADADCF902EE}"/>
              </a:ext>
            </a:extLst>
          </p:cNvPr>
          <p:cNvSpPr/>
          <p:nvPr/>
        </p:nvSpPr>
        <p:spPr>
          <a:xfrm>
            <a:off x="27450" y="57761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4" name="Suorakulmio 163">
            <a:extLst>
              <a:ext uri="{FF2B5EF4-FFF2-40B4-BE49-F238E27FC236}">
                <a16:creationId xmlns:a16="http://schemas.microsoft.com/office/drawing/2014/main" id="{158AE52E-E818-446B-932D-0F078B222DFC}"/>
              </a:ext>
            </a:extLst>
          </p:cNvPr>
          <p:cNvSpPr/>
          <p:nvPr/>
        </p:nvSpPr>
        <p:spPr>
          <a:xfrm>
            <a:off x="27449" y="618554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4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</TotalTime>
  <Words>234</Words>
  <Application>Microsoft Office PowerPoint</Application>
  <PresentationFormat>Näytössä katseltava diaesitys (4:3)</PresentationFormat>
  <Paragraphs>161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KOTI</vt:lpstr>
      <vt:lpstr>eteinen</vt:lpstr>
      <vt:lpstr>makuuhuone</vt:lpstr>
      <vt:lpstr>asusteet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Koti</dc:title>
  <dc:creator>Virpi Yiannakou</dc:creator>
  <cp:lastModifiedBy>Heli Tiainen</cp:lastModifiedBy>
  <cp:revision>55</cp:revision>
  <cp:lastPrinted>2019-10-08T07:31:07Z</cp:lastPrinted>
  <dcterms:created xsi:type="dcterms:W3CDTF">2018-09-19T11:06:32Z</dcterms:created>
  <dcterms:modified xsi:type="dcterms:W3CDTF">2021-03-22T06:48:22Z</dcterms:modified>
</cp:coreProperties>
</file>