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06" autoAdjust="0"/>
  </p:normalViewPr>
  <p:slideViewPr>
    <p:cSldViewPr snapToGrid="0" showGuides="1">
      <p:cViewPr varScale="1">
        <p:scale>
          <a:sx n="69" d="100"/>
          <a:sy n="69" d="100"/>
        </p:scale>
        <p:origin x="291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20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3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0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90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0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9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2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2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0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1D9E3-BD65-46D4-8672-C2ABE2D2C96D}"/>
              </a:ext>
            </a:extLst>
          </p:cNvPr>
          <p:cNvSpPr txBox="1"/>
          <p:nvPr/>
        </p:nvSpPr>
        <p:spPr>
          <a:xfrm>
            <a:off x="6766543" y="6558241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DC34BAB1-89AB-4F87-B962-5446DA2BC7DD}"/>
              </a:ext>
            </a:extLst>
          </p:cNvPr>
          <p:cNvSpPr/>
          <p:nvPr/>
        </p:nvSpPr>
        <p:spPr>
          <a:xfrm>
            <a:off x="4913694" y="6304070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2CF8AC9-3CB5-4F66-8615-101C091A62DD}"/>
              </a:ext>
            </a:extLst>
          </p:cNvPr>
          <p:cNvSpPr/>
          <p:nvPr/>
        </p:nvSpPr>
        <p:spPr>
          <a:xfrm>
            <a:off x="4913695" y="58577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4280A6A5-A14F-4B7A-AA72-C145CAD7758C}"/>
              </a:ext>
            </a:extLst>
          </p:cNvPr>
          <p:cNvSpPr/>
          <p:nvPr/>
        </p:nvSpPr>
        <p:spPr>
          <a:xfrm>
            <a:off x="4913695" y="54114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A6BB8632-73F5-4B83-ACAF-E7B939C5BC4F}"/>
              </a:ext>
            </a:extLst>
          </p:cNvPr>
          <p:cNvSpPr/>
          <p:nvPr/>
        </p:nvSpPr>
        <p:spPr>
          <a:xfrm>
            <a:off x="4913695" y="4942079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777DFFFE-46DE-48C8-94DD-2814B5464878}"/>
              </a:ext>
            </a:extLst>
          </p:cNvPr>
          <p:cNvSpPr/>
          <p:nvPr/>
        </p:nvSpPr>
        <p:spPr>
          <a:xfrm>
            <a:off x="4913695" y="4472690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DC1C27B4-87A6-4E6D-AA56-C00BDC9ECF6C}"/>
              </a:ext>
            </a:extLst>
          </p:cNvPr>
          <p:cNvSpPr/>
          <p:nvPr/>
        </p:nvSpPr>
        <p:spPr>
          <a:xfrm>
            <a:off x="4913695" y="4003301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FFB8597E-1D5D-4884-8FA6-77B92198147A}"/>
              </a:ext>
            </a:extLst>
          </p:cNvPr>
          <p:cNvSpPr/>
          <p:nvPr/>
        </p:nvSpPr>
        <p:spPr>
          <a:xfrm>
            <a:off x="4913695" y="3533912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Itikat ovat iso riesa.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019C65B-39AE-409C-83AB-C190D986F77F}"/>
              </a:ext>
            </a:extLst>
          </p:cNvPr>
          <p:cNvSpPr/>
          <p:nvPr/>
        </p:nvSpPr>
        <p:spPr>
          <a:xfrm>
            <a:off x="4913694" y="3087612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Ulkona on liukasta.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12E4891A-EB7D-4F4D-B445-FA39F091275A}"/>
              </a:ext>
            </a:extLst>
          </p:cNvPr>
          <p:cNvSpPr/>
          <p:nvPr/>
        </p:nvSpPr>
        <p:spPr>
          <a:xfrm>
            <a:off x="4913694" y="2618223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Paljonko ulkona on asteita?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AA2A4162-CBF7-4C0F-AF9D-5615F002C39F}"/>
              </a:ext>
            </a:extLst>
          </p:cNvPr>
          <p:cNvSpPr/>
          <p:nvPr/>
        </p:nvSpPr>
        <p:spPr>
          <a:xfrm>
            <a:off x="4913694" y="2148834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Minkälaista säätä on luvattu?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F605D41B-B876-4CFB-8A4F-F3BAE340CEB7}"/>
              </a:ext>
            </a:extLst>
          </p:cNvPr>
          <p:cNvSpPr/>
          <p:nvPr/>
        </p:nvSpPr>
        <p:spPr>
          <a:xfrm>
            <a:off x="4913694" y="1679445"/>
            <a:ext cx="4195567" cy="3297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eläimet 							  s.5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709F839A-DE51-4A9D-87E7-272B97FCB4DB}"/>
              </a:ext>
            </a:extLst>
          </p:cNvPr>
          <p:cNvSpPr/>
          <p:nvPr/>
        </p:nvSpPr>
        <p:spPr>
          <a:xfrm>
            <a:off x="4913694" y="1210056"/>
            <a:ext cx="4195567" cy="3297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luonto 						        	  s.3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BF52714F-4EB8-47D5-94F8-4555B8D22270}"/>
              </a:ext>
            </a:extLst>
          </p:cNvPr>
          <p:cNvSpPr/>
          <p:nvPr/>
        </p:nvSpPr>
        <p:spPr>
          <a:xfrm>
            <a:off x="4913697" y="99716"/>
            <a:ext cx="4195564" cy="9364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bg1"/>
                </a:solidFill>
              </a:rPr>
              <a:t>LUONTO JA SÄÄ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A3AC682-DAB7-4516-B3C7-8AD9EAD67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" y="1567369"/>
            <a:ext cx="3959352" cy="39593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9939AC-D483-4675-BA08-24B692E99E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773" y="421235"/>
            <a:ext cx="385610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LUONTO JA SÄÄ</a:t>
            </a:r>
          </a:p>
        </p:txBody>
      </p:sp>
    </p:spTree>
    <p:extLst>
      <p:ext uri="{BB962C8B-B14F-4D97-AF65-F5344CB8AC3E}">
        <p14:creationId xmlns:p14="http://schemas.microsoft.com/office/powerpoint/2010/main" val="37245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F67DA486-8628-49DF-AD34-09E787A28FB7}"/>
              </a:ext>
            </a:extLst>
          </p:cNvPr>
          <p:cNvSpPr txBox="1"/>
          <p:nvPr/>
        </p:nvSpPr>
        <p:spPr>
          <a:xfrm>
            <a:off x="6816236" y="6488668"/>
            <a:ext cx="38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57CB82-E778-4CCC-B7F4-5A0BCADCC686}"/>
              </a:ext>
            </a:extLst>
          </p:cNvPr>
          <p:cNvSpPr txBox="1"/>
          <p:nvPr/>
        </p:nvSpPr>
        <p:spPr>
          <a:xfrm>
            <a:off x="2046275" y="6488482"/>
            <a:ext cx="31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349" name="Suorakulmio 348">
            <a:extLst>
              <a:ext uri="{FF2B5EF4-FFF2-40B4-BE49-F238E27FC236}">
                <a16:creationId xmlns:a16="http://schemas.microsoft.com/office/drawing/2014/main" id="{18ED4D2C-8F5B-4816-88FE-5CD390C1C85D}"/>
              </a:ext>
            </a:extLst>
          </p:cNvPr>
          <p:cNvSpPr/>
          <p:nvPr/>
        </p:nvSpPr>
        <p:spPr>
          <a:xfrm>
            <a:off x="4902582" y="4710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metsä</a:t>
            </a: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9172D2F2-D178-4FDB-8465-F56BF8F97662}"/>
              </a:ext>
            </a:extLst>
          </p:cNvPr>
          <p:cNvSpPr/>
          <p:nvPr/>
        </p:nvSpPr>
        <p:spPr>
          <a:xfrm>
            <a:off x="4902582" y="8796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pelto</a:t>
            </a: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61C42398-BBB9-46C3-9866-048090733D09}"/>
              </a:ext>
            </a:extLst>
          </p:cNvPr>
          <p:cNvSpPr/>
          <p:nvPr/>
        </p:nvSpPr>
        <p:spPr>
          <a:xfrm>
            <a:off x="4902582" y="12883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niitty</a:t>
            </a:r>
          </a:p>
        </p:txBody>
      </p:sp>
      <p:sp>
        <p:nvSpPr>
          <p:cNvPr id="352" name="Suorakulmio 351">
            <a:extLst>
              <a:ext uri="{FF2B5EF4-FFF2-40B4-BE49-F238E27FC236}">
                <a16:creationId xmlns:a16="http://schemas.microsoft.com/office/drawing/2014/main" id="{FB55DE84-78C4-4E55-84A7-22DB8F3882F0}"/>
              </a:ext>
            </a:extLst>
          </p:cNvPr>
          <p:cNvSpPr/>
          <p:nvPr/>
        </p:nvSpPr>
        <p:spPr>
          <a:xfrm>
            <a:off x="4902582" y="16970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suo</a:t>
            </a: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F116AD9E-3270-4453-A5C5-DFEFE6BBFC3D}"/>
              </a:ext>
            </a:extLst>
          </p:cNvPr>
          <p:cNvSpPr/>
          <p:nvPr/>
        </p:nvSpPr>
        <p:spPr>
          <a:xfrm>
            <a:off x="4902582" y="21057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oja</a:t>
            </a: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20C3C465-1592-4E52-9CC5-228FB7172F48}"/>
              </a:ext>
            </a:extLst>
          </p:cNvPr>
          <p:cNvSpPr/>
          <p:nvPr/>
        </p:nvSpPr>
        <p:spPr>
          <a:xfrm>
            <a:off x="4902582" y="25143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joki</a:t>
            </a: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200AFCDE-D3DF-4C77-B284-5B07590DFA95}"/>
              </a:ext>
            </a:extLst>
          </p:cNvPr>
          <p:cNvSpPr/>
          <p:nvPr/>
        </p:nvSpPr>
        <p:spPr>
          <a:xfrm>
            <a:off x="4902582" y="29230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lampi</a:t>
            </a: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BFF883C5-BD99-4FDE-96D3-4C52325A7BC2}"/>
              </a:ext>
            </a:extLst>
          </p:cNvPr>
          <p:cNvSpPr/>
          <p:nvPr/>
        </p:nvSpPr>
        <p:spPr>
          <a:xfrm>
            <a:off x="4902582" y="33317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järvi</a:t>
            </a: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B8EF6965-2242-45D3-8E01-157ECF95C70E}"/>
              </a:ext>
            </a:extLst>
          </p:cNvPr>
          <p:cNvSpPr/>
          <p:nvPr/>
        </p:nvSpPr>
        <p:spPr>
          <a:xfrm>
            <a:off x="4902582" y="37404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meri</a:t>
            </a: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EADCBC11-C140-4ACC-92A2-A5BA71B04638}"/>
              </a:ext>
            </a:extLst>
          </p:cNvPr>
          <p:cNvSpPr/>
          <p:nvPr/>
        </p:nvSpPr>
        <p:spPr>
          <a:xfrm>
            <a:off x="4902582" y="41490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ranta</a:t>
            </a: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F4684A31-C030-4F0E-B7F3-C563006E867B}"/>
              </a:ext>
            </a:extLst>
          </p:cNvPr>
          <p:cNvSpPr/>
          <p:nvPr/>
        </p:nvSpPr>
        <p:spPr>
          <a:xfrm>
            <a:off x="4902582" y="45577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saari</a:t>
            </a:r>
          </a:p>
        </p:txBody>
      </p:sp>
      <p:sp>
        <p:nvSpPr>
          <p:cNvPr id="360" name="Suorakulmio 359">
            <a:extLst>
              <a:ext uri="{FF2B5EF4-FFF2-40B4-BE49-F238E27FC236}">
                <a16:creationId xmlns:a16="http://schemas.microsoft.com/office/drawing/2014/main" id="{B6BA6941-9E8E-497F-8153-C4A7DFB374E8}"/>
              </a:ext>
            </a:extLst>
          </p:cNvPr>
          <p:cNvSpPr/>
          <p:nvPr/>
        </p:nvSpPr>
        <p:spPr>
          <a:xfrm>
            <a:off x="4902582" y="49664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kallio</a:t>
            </a:r>
          </a:p>
        </p:txBody>
      </p:sp>
      <p:sp>
        <p:nvSpPr>
          <p:cNvPr id="361" name="Suorakulmio 360">
            <a:extLst>
              <a:ext uri="{FF2B5EF4-FFF2-40B4-BE49-F238E27FC236}">
                <a16:creationId xmlns:a16="http://schemas.microsoft.com/office/drawing/2014/main" id="{A4C8C421-D87C-4D81-971C-EBE8C19F0030}"/>
              </a:ext>
            </a:extLst>
          </p:cNvPr>
          <p:cNvSpPr/>
          <p:nvPr/>
        </p:nvSpPr>
        <p:spPr>
          <a:xfrm>
            <a:off x="4902581" y="53751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vuori</a:t>
            </a:r>
          </a:p>
        </p:txBody>
      </p:sp>
      <p:sp>
        <p:nvSpPr>
          <p:cNvPr id="363" name="Suorakulmio 362">
            <a:extLst>
              <a:ext uri="{FF2B5EF4-FFF2-40B4-BE49-F238E27FC236}">
                <a16:creationId xmlns:a16="http://schemas.microsoft.com/office/drawing/2014/main" id="{1863D3AE-A52C-4EA1-942F-FE17B1E118B3}"/>
              </a:ext>
            </a:extLst>
          </p:cNvPr>
          <p:cNvSpPr/>
          <p:nvPr/>
        </p:nvSpPr>
        <p:spPr>
          <a:xfrm>
            <a:off x="490258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tunturi</a:t>
            </a:r>
          </a:p>
        </p:txBody>
      </p:sp>
      <p:sp>
        <p:nvSpPr>
          <p:cNvPr id="364" name="Suorakulmio 363">
            <a:extLst>
              <a:ext uri="{FF2B5EF4-FFF2-40B4-BE49-F238E27FC236}">
                <a16:creationId xmlns:a16="http://schemas.microsoft.com/office/drawing/2014/main" id="{774B8B84-C935-41D4-92CF-3A688C1642E2}"/>
              </a:ext>
            </a:extLst>
          </p:cNvPr>
          <p:cNvSpPr/>
          <p:nvPr/>
        </p:nvSpPr>
        <p:spPr>
          <a:xfrm>
            <a:off x="4902581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5" name="Suorakulmio 364">
            <a:extLst>
              <a:ext uri="{FF2B5EF4-FFF2-40B4-BE49-F238E27FC236}">
                <a16:creationId xmlns:a16="http://schemas.microsoft.com/office/drawing/2014/main" id="{C5DC4577-C405-486D-BD91-3FB13D931CE5}"/>
              </a:ext>
            </a:extLst>
          </p:cNvPr>
          <p:cNvSpPr/>
          <p:nvPr/>
        </p:nvSpPr>
        <p:spPr>
          <a:xfrm>
            <a:off x="6366555" y="4710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niitty</a:t>
            </a:r>
          </a:p>
        </p:txBody>
      </p:sp>
      <p:sp>
        <p:nvSpPr>
          <p:cNvPr id="366" name="Suorakulmio 365">
            <a:extLst>
              <a:ext uri="{FF2B5EF4-FFF2-40B4-BE49-F238E27FC236}">
                <a16:creationId xmlns:a16="http://schemas.microsoft.com/office/drawing/2014/main" id="{FBAE311B-0DAB-4A3B-8677-96F8C7CA2064}"/>
              </a:ext>
            </a:extLst>
          </p:cNvPr>
          <p:cNvSpPr/>
          <p:nvPr/>
        </p:nvSpPr>
        <p:spPr>
          <a:xfrm>
            <a:off x="6366555" y="8796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nurmikko</a:t>
            </a:r>
          </a:p>
        </p:txBody>
      </p:sp>
      <p:sp>
        <p:nvSpPr>
          <p:cNvPr id="367" name="Suorakulmio 366">
            <a:extLst>
              <a:ext uri="{FF2B5EF4-FFF2-40B4-BE49-F238E27FC236}">
                <a16:creationId xmlns:a16="http://schemas.microsoft.com/office/drawing/2014/main" id="{AEE44F4B-8E8E-4FF0-9335-14C121D7EF0C}"/>
              </a:ext>
            </a:extLst>
          </p:cNvPr>
          <p:cNvSpPr/>
          <p:nvPr/>
        </p:nvSpPr>
        <p:spPr>
          <a:xfrm>
            <a:off x="6366555" y="12883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heinä</a:t>
            </a:r>
          </a:p>
        </p:txBody>
      </p:sp>
      <p:sp>
        <p:nvSpPr>
          <p:cNvPr id="368" name="Suorakulmio 367">
            <a:extLst>
              <a:ext uri="{FF2B5EF4-FFF2-40B4-BE49-F238E27FC236}">
                <a16:creationId xmlns:a16="http://schemas.microsoft.com/office/drawing/2014/main" id="{0257BD28-281D-4F79-9451-9E6138AE51C3}"/>
              </a:ext>
            </a:extLst>
          </p:cNvPr>
          <p:cNvSpPr/>
          <p:nvPr/>
        </p:nvSpPr>
        <p:spPr>
          <a:xfrm>
            <a:off x="6366555" y="16970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sammal</a:t>
            </a:r>
          </a:p>
        </p:txBody>
      </p:sp>
      <p:sp>
        <p:nvSpPr>
          <p:cNvPr id="369" name="Suorakulmio 368">
            <a:extLst>
              <a:ext uri="{FF2B5EF4-FFF2-40B4-BE49-F238E27FC236}">
                <a16:creationId xmlns:a16="http://schemas.microsoft.com/office/drawing/2014/main" id="{5581CD95-3797-4B64-B2E1-BD9C2351BDD1}"/>
              </a:ext>
            </a:extLst>
          </p:cNvPr>
          <p:cNvSpPr/>
          <p:nvPr/>
        </p:nvSpPr>
        <p:spPr>
          <a:xfrm>
            <a:off x="6366555" y="21057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jäkälä</a:t>
            </a:r>
          </a:p>
        </p:txBody>
      </p:sp>
      <p:sp>
        <p:nvSpPr>
          <p:cNvPr id="370" name="Suorakulmio 369">
            <a:extLst>
              <a:ext uri="{FF2B5EF4-FFF2-40B4-BE49-F238E27FC236}">
                <a16:creationId xmlns:a16="http://schemas.microsoft.com/office/drawing/2014/main" id="{96DD8253-D72D-4BA7-8B66-D4D7323C77EC}"/>
              </a:ext>
            </a:extLst>
          </p:cNvPr>
          <p:cNvSpPr/>
          <p:nvPr/>
        </p:nvSpPr>
        <p:spPr>
          <a:xfrm>
            <a:off x="6366555" y="25143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levä</a:t>
            </a:r>
          </a:p>
        </p:txBody>
      </p:sp>
      <p:sp>
        <p:nvSpPr>
          <p:cNvPr id="371" name="Suorakulmio 370">
            <a:extLst>
              <a:ext uri="{FF2B5EF4-FFF2-40B4-BE49-F238E27FC236}">
                <a16:creationId xmlns:a16="http://schemas.microsoft.com/office/drawing/2014/main" id="{1F9BFE1E-9CC9-4E2D-93C4-48CF57E0E304}"/>
              </a:ext>
            </a:extLst>
          </p:cNvPr>
          <p:cNvSpPr/>
          <p:nvPr/>
        </p:nvSpPr>
        <p:spPr>
          <a:xfrm>
            <a:off x="6366555" y="29230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hiekka</a:t>
            </a:r>
          </a:p>
        </p:txBody>
      </p:sp>
      <p:sp>
        <p:nvSpPr>
          <p:cNvPr id="372" name="Suorakulmio 371">
            <a:extLst>
              <a:ext uri="{FF2B5EF4-FFF2-40B4-BE49-F238E27FC236}">
                <a16:creationId xmlns:a16="http://schemas.microsoft.com/office/drawing/2014/main" id="{4AB831BD-A45D-4F25-8AA1-CB6A863E222F}"/>
              </a:ext>
            </a:extLst>
          </p:cNvPr>
          <p:cNvSpPr/>
          <p:nvPr/>
        </p:nvSpPr>
        <p:spPr>
          <a:xfrm>
            <a:off x="6366555" y="33317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multa</a:t>
            </a:r>
          </a:p>
        </p:txBody>
      </p:sp>
      <p:sp>
        <p:nvSpPr>
          <p:cNvPr id="373" name="Suorakulmio 372">
            <a:extLst>
              <a:ext uri="{FF2B5EF4-FFF2-40B4-BE49-F238E27FC236}">
                <a16:creationId xmlns:a16="http://schemas.microsoft.com/office/drawing/2014/main" id="{3B6164A5-FAF0-4041-A9B6-0A929C446408}"/>
              </a:ext>
            </a:extLst>
          </p:cNvPr>
          <p:cNvSpPr/>
          <p:nvPr/>
        </p:nvSpPr>
        <p:spPr>
          <a:xfrm>
            <a:off x="6366555" y="37404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siemen</a:t>
            </a:r>
          </a:p>
        </p:txBody>
      </p:sp>
      <p:sp>
        <p:nvSpPr>
          <p:cNvPr id="374" name="Suorakulmio 373">
            <a:extLst>
              <a:ext uri="{FF2B5EF4-FFF2-40B4-BE49-F238E27FC236}">
                <a16:creationId xmlns:a16="http://schemas.microsoft.com/office/drawing/2014/main" id="{55FD8333-528F-431E-B0CB-F083ABDCE047}"/>
              </a:ext>
            </a:extLst>
          </p:cNvPr>
          <p:cNvSpPr/>
          <p:nvPr/>
        </p:nvSpPr>
        <p:spPr>
          <a:xfrm>
            <a:off x="6366555" y="41490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taimi</a:t>
            </a:r>
          </a:p>
        </p:txBody>
      </p:sp>
      <p:sp>
        <p:nvSpPr>
          <p:cNvPr id="375" name="Suorakulmio 374">
            <a:extLst>
              <a:ext uri="{FF2B5EF4-FFF2-40B4-BE49-F238E27FC236}">
                <a16:creationId xmlns:a16="http://schemas.microsoft.com/office/drawing/2014/main" id="{9D34F6FB-7FA3-4CE9-9AC1-C9151DBB1525}"/>
              </a:ext>
            </a:extLst>
          </p:cNvPr>
          <p:cNvSpPr/>
          <p:nvPr/>
        </p:nvSpPr>
        <p:spPr>
          <a:xfrm>
            <a:off x="6366555" y="45577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kukka</a:t>
            </a:r>
          </a:p>
        </p:txBody>
      </p:sp>
      <p:sp>
        <p:nvSpPr>
          <p:cNvPr id="376" name="Suorakulmio 375">
            <a:extLst>
              <a:ext uri="{FF2B5EF4-FFF2-40B4-BE49-F238E27FC236}">
                <a16:creationId xmlns:a16="http://schemas.microsoft.com/office/drawing/2014/main" id="{DC065883-351B-4C9F-BFA9-6E17EAAA4DD2}"/>
              </a:ext>
            </a:extLst>
          </p:cNvPr>
          <p:cNvSpPr/>
          <p:nvPr/>
        </p:nvSpPr>
        <p:spPr>
          <a:xfrm>
            <a:off x="6366555" y="49664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7" name="Suorakulmio 376">
            <a:extLst>
              <a:ext uri="{FF2B5EF4-FFF2-40B4-BE49-F238E27FC236}">
                <a16:creationId xmlns:a16="http://schemas.microsoft.com/office/drawing/2014/main" id="{C4195352-AAC9-43D4-9AA3-25C83BFD0215}"/>
              </a:ext>
            </a:extLst>
          </p:cNvPr>
          <p:cNvSpPr/>
          <p:nvPr/>
        </p:nvSpPr>
        <p:spPr>
          <a:xfrm>
            <a:off x="6366554" y="53751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9" name="Suorakulmio 378">
            <a:extLst>
              <a:ext uri="{FF2B5EF4-FFF2-40B4-BE49-F238E27FC236}">
                <a16:creationId xmlns:a16="http://schemas.microsoft.com/office/drawing/2014/main" id="{E8677D26-48FF-4308-B974-339D64DE5134}"/>
              </a:ext>
            </a:extLst>
          </p:cNvPr>
          <p:cNvSpPr/>
          <p:nvPr/>
        </p:nvSpPr>
        <p:spPr>
          <a:xfrm>
            <a:off x="6366555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0" name="Suorakulmio 379">
            <a:extLst>
              <a:ext uri="{FF2B5EF4-FFF2-40B4-BE49-F238E27FC236}">
                <a16:creationId xmlns:a16="http://schemas.microsoft.com/office/drawing/2014/main" id="{C20925B1-6298-4AD1-9EE8-8FA61BE0BADC}"/>
              </a:ext>
            </a:extLst>
          </p:cNvPr>
          <p:cNvSpPr/>
          <p:nvPr/>
        </p:nvSpPr>
        <p:spPr>
          <a:xfrm>
            <a:off x="7806191" y="4710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puu</a:t>
            </a:r>
          </a:p>
        </p:txBody>
      </p:sp>
      <p:sp>
        <p:nvSpPr>
          <p:cNvPr id="381" name="Suorakulmio 380">
            <a:extLst>
              <a:ext uri="{FF2B5EF4-FFF2-40B4-BE49-F238E27FC236}">
                <a16:creationId xmlns:a16="http://schemas.microsoft.com/office/drawing/2014/main" id="{155D4C84-1FDE-4D2C-A93E-1463ECC24C63}"/>
              </a:ext>
            </a:extLst>
          </p:cNvPr>
          <p:cNvSpPr/>
          <p:nvPr/>
        </p:nvSpPr>
        <p:spPr>
          <a:xfrm>
            <a:off x="7806191" y="8796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lehtipuu</a:t>
            </a:r>
          </a:p>
        </p:txBody>
      </p:sp>
      <p:sp>
        <p:nvSpPr>
          <p:cNvPr id="382" name="Suorakulmio 381">
            <a:extLst>
              <a:ext uri="{FF2B5EF4-FFF2-40B4-BE49-F238E27FC236}">
                <a16:creationId xmlns:a16="http://schemas.microsoft.com/office/drawing/2014/main" id="{E3B3C3C9-7BE7-46FC-9235-CD1526B5160D}"/>
              </a:ext>
            </a:extLst>
          </p:cNvPr>
          <p:cNvSpPr/>
          <p:nvPr/>
        </p:nvSpPr>
        <p:spPr>
          <a:xfrm>
            <a:off x="7806191" y="12883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havupuu</a:t>
            </a:r>
          </a:p>
        </p:txBody>
      </p:sp>
      <p:sp>
        <p:nvSpPr>
          <p:cNvPr id="383" name="Suorakulmio 382">
            <a:extLst>
              <a:ext uri="{FF2B5EF4-FFF2-40B4-BE49-F238E27FC236}">
                <a16:creationId xmlns:a16="http://schemas.microsoft.com/office/drawing/2014/main" id="{BDA6AD34-2245-4CE8-A837-CEFADDE5C018}"/>
              </a:ext>
            </a:extLst>
          </p:cNvPr>
          <p:cNvSpPr/>
          <p:nvPr/>
        </p:nvSpPr>
        <p:spPr>
          <a:xfrm>
            <a:off x="7806191" y="16970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hedelmäpuu</a:t>
            </a:r>
          </a:p>
        </p:txBody>
      </p:sp>
      <p:sp>
        <p:nvSpPr>
          <p:cNvPr id="384" name="Suorakulmio 383">
            <a:extLst>
              <a:ext uri="{FF2B5EF4-FFF2-40B4-BE49-F238E27FC236}">
                <a16:creationId xmlns:a16="http://schemas.microsoft.com/office/drawing/2014/main" id="{A79B7B82-3A77-4D0C-9CCE-966772169912}"/>
              </a:ext>
            </a:extLst>
          </p:cNvPr>
          <p:cNvSpPr/>
          <p:nvPr/>
        </p:nvSpPr>
        <p:spPr>
          <a:xfrm>
            <a:off x="7806191" y="21057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pensas</a:t>
            </a:r>
          </a:p>
        </p:txBody>
      </p:sp>
      <p:sp>
        <p:nvSpPr>
          <p:cNvPr id="385" name="Suorakulmio 384">
            <a:extLst>
              <a:ext uri="{FF2B5EF4-FFF2-40B4-BE49-F238E27FC236}">
                <a16:creationId xmlns:a16="http://schemas.microsoft.com/office/drawing/2014/main" id="{300DCB11-34E4-4D66-906A-ED306456A336}"/>
              </a:ext>
            </a:extLst>
          </p:cNvPr>
          <p:cNvSpPr/>
          <p:nvPr/>
        </p:nvSpPr>
        <p:spPr>
          <a:xfrm>
            <a:off x="7806191" y="25143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marjapensas</a:t>
            </a:r>
          </a:p>
        </p:txBody>
      </p:sp>
      <p:sp>
        <p:nvSpPr>
          <p:cNvPr id="386" name="Suorakulmio 385">
            <a:extLst>
              <a:ext uri="{FF2B5EF4-FFF2-40B4-BE49-F238E27FC236}">
                <a16:creationId xmlns:a16="http://schemas.microsoft.com/office/drawing/2014/main" id="{5F6348EE-A353-47FE-9792-04BD5EB0FDDB}"/>
              </a:ext>
            </a:extLst>
          </p:cNvPr>
          <p:cNvSpPr/>
          <p:nvPr/>
        </p:nvSpPr>
        <p:spPr>
          <a:xfrm>
            <a:off x="7806191" y="29230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vilja</a:t>
            </a:r>
          </a:p>
        </p:txBody>
      </p:sp>
      <p:sp>
        <p:nvSpPr>
          <p:cNvPr id="387" name="Suorakulmio 386">
            <a:extLst>
              <a:ext uri="{FF2B5EF4-FFF2-40B4-BE49-F238E27FC236}">
                <a16:creationId xmlns:a16="http://schemas.microsoft.com/office/drawing/2014/main" id="{5430F6C4-6054-4047-AB0D-CC343B74DD9E}"/>
              </a:ext>
            </a:extLst>
          </p:cNvPr>
          <p:cNvSpPr/>
          <p:nvPr/>
        </p:nvSpPr>
        <p:spPr>
          <a:xfrm>
            <a:off x="7806191" y="33317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vehnä</a:t>
            </a:r>
          </a:p>
        </p:txBody>
      </p:sp>
      <p:sp>
        <p:nvSpPr>
          <p:cNvPr id="388" name="Suorakulmio 387">
            <a:extLst>
              <a:ext uri="{FF2B5EF4-FFF2-40B4-BE49-F238E27FC236}">
                <a16:creationId xmlns:a16="http://schemas.microsoft.com/office/drawing/2014/main" id="{52B0DA1B-7BEF-44D3-A02D-6C375E593B8A}"/>
              </a:ext>
            </a:extLst>
          </p:cNvPr>
          <p:cNvSpPr/>
          <p:nvPr/>
        </p:nvSpPr>
        <p:spPr>
          <a:xfrm>
            <a:off x="7806191" y="37404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ohra</a:t>
            </a:r>
          </a:p>
        </p:txBody>
      </p:sp>
      <p:sp>
        <p:nvSpPr>
          <p:cNvPr id="389" name="Suorakulmio 388">
            <a:extLst>
              <a:ext uri="{FF2B5EF4-FFF2-40B4-BE49-F238E27FC236}">
                <a16:creationId xmlns:a16="http://schemas.microsoft.com/office/drawing/2014/main" id="{80763BB0-A012-4B66-96B4-24CB78DC941F}"/>
              </a:ext>
            </a:extLst>
          </p:cNvPr>
          <p:cNvSpPr/>
          <p:nvPr/>
        </p:nvSpPr>
        <p:spPr>
          <a:xfrm>
            <a:off x="7806191" y="41490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kaura</a:t>
            </a:r>
          </a:p>
        </p:txBody>
      </p:sp>
      <p:sp>
        <p:nvSpPr>
          <p:cNvPr id="390" name="Suorakulmio 389">
            <a:extLst>
              <a:ext uri="{FF2B5EF4-FFF2-40B4-BE49-F238E27FC236}">
                <a16:creationId xmlns:a16="http://schemas.microsoft.com/office/drawing/2014/main" id="{61078A44-8C76-4A38-9898-F369993FD6B5}"/>
              </a:ext>
            </a:extLst>
          </p:cNvPr>
          <p:cNvSpPr/>
          <p:nvPr/>
        </p:nvSpPr>
        <p:spPr>
          <a:xfrm>
            <a:off x="7806191" y="45577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ruis</a:t>
            </a:r>
          </a:p>
        </p:txBody>
      </p:sp>
      <p:sp>
        <p:nvSpPr>
          <p:cNvPr id="391" name="Suorakulmio 390">
            <a:extLst>
              <a:ext uri="{FF2B5EF4-FFF2-40B4-BE49-F238E27FC236}">
                <a16:creationId xmlns:a16="http://schemas.microsoft.com/office/drawing/2014/main" id="{EF9BD414-2D55-41D8-8AE5-2D24E4017747}"/>
              </a:ext>
            </a:extLst>
          </p:cNvPr>
          <p:cNvSpPr/>
          <p:nvPr/>
        </p:nvSpPr>
        <p:spPr>
          <a:xfrm>
            <a:off x="7806191" y="49664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rypsi</a:t>
            </a:r>
          </a:p>
        </p:txBody>
      </p:sp>
      <p:sp>
        <p:nvSpPr>
          <p:cNvPr id="392" name="Suorakulmio 391">
            <a:extLst>
              <a:ext uri="{FF2B5EF4-FFF2-40B4-BE49-F238E27FC236}">
                <a16:creationId xmlns:a16="http://schemas.microsoft.com/office/drawing/2014/main" id="{5189F4BC-EE81-4C6A-9CFF-8ADCBAFB8CD3}"/>
              </a:ext>
            </a:extLst>
          </p:cNvPr>
          <p:cNvSpPr/>
          <p:nvPr/>
        </p:nvSpPr>
        <p:spPr>
          <a:xfrm>
            <a:off x="7806190" y="53751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4" name="Suorakulmio 393">
            <a:extLst>
              <a:ext uri="{FF2B5EF4-FFF2-40B4-BE49-F238E27FC236}">
                <a16:creationId xmlns:a16="http://schemas.microsoft.com/office/drawing/2014/main" id="{153FACDF-1E5E-4325-B2D0-DD9CBA06596E}"/>
              </a:ext>
            </a:extLst>
          </p:cNvPr>
          <p:cNvSpPr/>
          <p:nvPr/>
        </p:nvSpPr>
        <p:spPr>
          <a:xfrm>
            <a:off x="7806191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5" name="Suorakulmio 394">
            <a:extLst>
              <a:ext uri="{FF2B5EF4-FFF2-40B4-BE49-F238E27FC236}">
                <a16:creationId xmlns:a16="http://schemas.microsoft.com/office/drawing/2014/main" id="{7F238B94-2720-4230-A63A-DD62DC9153A5}"/>
              </a:ext>
            </a:extLst>
          </p:cNvPr>
          <p:cNvSpPr/>
          <p:nvPr/>
        </p:nvSpPr>
        <p:spPr>
          <a:xfrm>
            <a:off x="7806190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6" name="Suorakulmio 395">
            <a:extLst>
              <a:ext uri="{FF2B5EF4-FFF2-40B4-BE49-F238E27FC236}">
                <a16:creationId xmlns:a16="http://schemas.microsoft.com/office/drawing/2014/main" id="{4321BD32-52A6-4881-85A7-0A482194D8FC}"/>
              </a:ext>
            </a:extLst>
          </p:cNvPr>
          <p:cNvSpPr/>
          <p:nvPr/>
        </p:nvSpPr>
        <p:spPr>
          <a:xfrm>
            <a:off x="6354386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0" name="Otsikko 99">
            <a:extLst>
              <a:ext uri="{FF2B5EF4-FFF2-40B4-BE49-F238E27FC236}">
                <a16:creationId xmlns:a16="http://schemas.microsoft.com/office/drawing/2014/main" id="{A3329D0B-058C-4D02-8388-8E67A97CC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77" y="44803"/>
            <a:ext cx="2779511" cy="361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sää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93519A2B-ADC2-43BF-BCE8-2DDF5C0E25D4}"/>
              </a:ext>
            </a:extLst>
          </p:cNvPr>
          <p:cNvSpPr/>
          <p:nvPr/>
        </p:nvSpPr>
        <p:spPr>
          <a:xfrm>
            <a:off x="24677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lämpötila</a:t>
            </a:r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7B68FB08-2C95-494A-AE3F-A09AE071FC79}"/>
              </a:ext>
            </a:extLst>
          </p:cNvPr>
          <p:cNvSpPr/>
          <p:nvPr/>
        </p:nvSpPr>
        <p:spPr>
          <a:xfrm>
            <a:off x="24677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sateinen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B4687C99-572E-40DB-B693-59CABF73567D}"/>
              </a:ext>
            </a:extLst>
          </p:cNvPr>
          <p:cNvSpPr/>
          <p:nvPr/>
        </p:nvSpPr>
        <p:spPr>
          <a:xfrm>
            <a:off x="24677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aurinkoinen</a:t>
            </a: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6B1ADAC3-C380-4293-A0BF-88465D229EF1}"/>
              </a:ext>
            </a:extLst>
          </p:cNvPr>
          <p:cNvSpPr/>
          <p:nvPr/>
        </p:nvSpPr>
        <p:spPr>
          <a:xfrm>
            <a:off x="24677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pilvinen</a:t>
            </a: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FAB7E24B-F039-470C-8D40-2E4B09C49551}"/>
              </a:ext>
            </a:extLst>
          </p:cNvPr>
          <p:cNvSpPr/>
          <p:nvPr/>
        </p:nvSpPr>
        <p:spPr>
          <a:xfrm>
            <a:off x="24677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puolipilvinen</a:t>
            </a: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12834CA5-0AEF-4CCA-BFB5-2E4205C238A0}"/>
              </a:ext>
            </a:extLst>
          </p:cNvPr>
          <p:cNvSpPr/>
          <p:nvPr/>
        </p:nvSpPr>
        <p:spPr>
          <a:xfrm>
            <a:off x="24677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tuulinen</a:t>
            </a: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DDAABD1F-91EF-4F9E-859B-989C0EF48421}"/>
              </a:ext>
            </a:extLst>
          </p:cNvPr>
          <p:cNvSpPr/>
          <p:nvPr/>
        </p:nvSpPr>
        <p:spPr>
          <a:xfrm>
            <a:off x="24677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myrsky</a:t>
            </a: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F3E03937-A6FC-4E63-B9C7-97E0AFAA7E75}"/>
              </a:ext>
            </a:extLst>
          </p:cNvPr>
          <p:cNvSpPr/>
          <p:nvPr/>
        </p:nvSpPr>
        <p:spPr>
          <a:xfrm>
            <a:off x="24677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ukkonen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EA7C29CF-9407-403D-81DB-35B7C1454AA4}"/>
              </a:ext>
            </a:extLst>
          </p:cNvPr>
          <p:cNvSpPr/>
          <p:nvPr/>
        </p:nvSpPr>
        <p:spPr>
          <a:xfrm>
            <a:off x="24677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salama</a:t>
            </a: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9AF1BC17-2C81-4ED6-941A-A7889A655FA4}"/>
              </a:ext>
            </a:extLst>
          </p:cNvPr>
          <p:cNvSpPr/>
          <p:nvPr/>
        </p:nvSpPr>
        <p:spPr>
          <a:xfrm>
            <a:off x="24677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sumuinen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3D4BFA72-3180-4981-A69D-B7BE30734A6D}"/>
              </a:ext>
            </a:extLst>
          </p:cNvPr>
          <p:cNvSpPr/>
          <p:nvPr/>
        </p:nvSpPr>
        <p:spPr>
          <a:xfrm>
            <a:off x="24677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tulva</a:t>
            </a: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BEE78E21-7826-4CCC-8AFA-0334BF9836F9}"/>
              </a:ext>
            </a:extLst>
          </p:cNvPr>
          <p:cNvSpPr/>
          <p:nvPr/>
        </p:nvSpPr>
        <p:spPr>
          <a:xfrm>
            <a:off x="24676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hurrikaani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69925C91-DF2A-4F56-85B0-66F659C77892}"/>
              </a:ext>
            </a:extLst>
          </p:cNvPr>
          <p:cNvSpPr/>
          <p:nvPr/>
        </p:nvSpPr>
        <p:spPr>
          <a:xfrm>
            <a:off x="24676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maanjäristys</a:t>
            </a: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50B1BFB7-AE8C-4D1A-B8FA-948C366E52F5}"/>
              </a:ext>
            </a:extLst>
          </p:cNvPr>
          <p:cNvSpPr/>
          <p:nvPr/>
        </p:nvSpPr>
        <p:spPr>
          <a:xfrm>
            <a:off x="24677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C383413D-5FFD-4A58-842A-C3AF103E41F9}"/>
              </a:ext>
            </a:extLst>
          </p:cNvPr>
          <p:cNvSpPr/>
          <p:nvPr/>
        </p:nvSpPr>
        <p:spPr>
          <a:xfrm>
            <a:off x="24676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3137B5E7-45E7-4840-B48E-26095E7E0469}"/>
              </a:ext>
            </a:extLst>
          </p:cNvPr>
          <p:cNvSpPr/>
          <p:nvPr/>
        </p:nvSpPr>
        <p:spPr>
          <a:xfrm>
            <a:off x="1488650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säätiedotus</a:t>
            </a:r>
          </a:p>
        </p:txBody>
      </p:sp>
      <p:sp>
        <p:nvSpPr>
          <p:cNvPr id="117" name="Suorakulmio 116">
            <a:extLst>
              <a:ext uri="{FF2B5EF4-FFF2-40B4-BE49-F238E27FC236}">
                <a16:creationId xmlns:a16="http://schemas.microsoft.com/office/drawing/2014/main" id="{AAE444D5-77D3-4424-930B-D0539A2B7DA3}"/>
              </a:ext>
            </a:extLst>
          </p:cNvPr>
          <p:cNvSpPr/>
          <p:nvPr/>
        </p:nvSpPr>
        <p:spPr>
          <a:xfrm>
            <a:off x="1488650" y="8609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sadekuuro</a:t>
            </a:r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317F3A8B-CDB6-4C6E-BD82-D6A520167BDF}"/>
              </a:ext>
            </a:extLst>
          </p:cNvPr>
          <p:cNvSpPr/>
          <p:nvPr/>
        </p:nvSpPr>
        <p:spPr>
          <a:xfrm>
            <a:off x="1488650" y="1269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raekuuro</a:t>
            </a:r>
          </a:p>
        </p:txBody>
      </p:sp>
      <p:sp>
        <p:nvSpPr>
          <p:cNvPr id="119" name="Suorakulmio 118">
            <a:extLst>
              <a:ext uri="{FF2B5EF4-FFF2-40B4-BE49-F238E27FC236}">
                <a16:creationId xmlns:a16="http://schemas.microsoft.com/office/drawing/2014/main" id="{8637519C-D5EC-4777-B085-9B72D8AE3698}"/>
              </a:ext>
            </a:extLst>
          </p:cNvPr>
          <p:cNvSpPr/>
          <p:nvPr/>
        </p:nvSpPr>
        <p:spPr>
          <a:xfrm>
            <a:off x="1488650" y="167833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lumisade</a:t>
            </a:r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C0DBC3E6-D934-41FD-A24A-A41517A05F46}"/>
              </a:ext>
            </a:extLst>
          </p:cNvPr>
          <p:cNvSpPr/>
          <p:nvPr/>
        </p:nvSpPr>
        <p:spPr>
          <a:xfrm>
            <a:off x="1488650" y="20870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lumipyry</a:t>
            </a:r>
          </a:p>
        </p:txBody>
      </p: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E3F90651-4770-4CD2-BC4C-5F45E9C8BADB}"/>
              </a:ext>
            </a:extLst>
          </p:cNvPr>
          <p:cNvSpPr/>
          <p:nvPr/>
        </p:nvSpPr>
        <p:spPr>
          <a:xfrm>
            <a:off x="1488650" y="249567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räntäsade</a:t>
            </a:r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C804379C-8F2F-4B8B-B17F-DE13F94A3B35}"/>
              </a:ext>
            </a:extLst>
          </p:cNvPr>
          <p:cNvSpPr/>
          <p:nvPr/>
        </p:nvSpPr>
        <p:spPr>
          <a:xfrm>
            <a:off x="1488650" y="290435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pakkanen</a:t>
            </a:r>
          </a:p>
        </p:txBody>
      </p:sp>
      <p:sp>
        <p:nvSpPr>
          <p:cNvPr id="123" name="Suorakulmio 122">
            <a:extLst>
              <a:ext uri="{FF2B5EF4-FFF2-40B4-BE49-F238E27FC236}">
                <a16:creationId xmlns:a16="http://schemas.microsoft.com/office/drawing/2014/main" id="{40AD7798-7B82-4977-B1D4-A94CFECEB671}"/>
              </a:ext>
            </a:extLst>
          </p:cNvPr>
          <p:cNvSpPr/>
          <p:nvPr/>
        </p:nvSpPr>
        <p:spPr>
          <a:xfrm>
            <a:off x="1488650" y="331302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0AF0D06E-D5F8-4BA4-83EA-397C9107E475}"/>
              </a:ext>
            </a:extLst>
          </p:cNvPr>
          <p:cNvSpPr/>
          <p:nvPr/>
        </p:nvSpPr>
        <p:spPr>
          <a:xfrm>
            <a:off x="1488650" y="372170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5" name="Suorakulmio 124">
            <a:extLst>
              <a:ext uri="{FF2B5EF4-FFF2-40B4-BE49-F238E27FC236}">
                <a16:creationId xmlns:a16="http://schemas.microsoft.com/office/drawing/2014/main" id="{A4933C45-7D1B-423A-9E3D-437D90543606}"/>
              </a:ext>
            </a:extLst>
          </p:cNvPr>
          <p:cNvSpPr/>
          <p:nvPr/>
        </p:nvSpPr>
        <p:spPr>
          <a:xfrm>
            <a:off x="1488650" y="413037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6" name="Suorakulmio 125">
            <a:extLst>
              <a:ext uri="{FF2B5EF4-FFF2-40B4-BE49-F238E27FC236}">
                <a16:creationId xmlns:a16="http://schemas.microsoft.com/office/drawing/2014/main" id="{20FBA39F-9214-4900-BABA-36D6EAAFF906}"/>
              </a:ext>
            </a:extLst>
          </p:cNvPr>
          <p:cNvSpPr/>
          <p:nvPr/>
        </p:nvSpPr>
        <p:spPr>
          <a:xfrm>
            <a:off x="1488650" y="453904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7" name="Suorakulmio 126">
            <a:extLst>
              <a:ext uri="{FF2B5EF4-FFF2-40B4-BE49-F238E27FC236}">
                <a16:creationId xmlns:a16="http://schemas.microsoft.com/office/drawing/2014/main" id="{39FBF499-83A5-46D7-BCFD-8C11F9AD5320}"/>
              </a:ext>
            </a:extLst>
          </p:cNvPr>
          <p:cNvSpPr/>
          <p:nvPr/>
        </p:nvSpPr>
        <p:spPr>
          <a:xfrm>
            <a:off x="1488650" y="494772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8" name="Suorakulmio 127">
            <a:extLst>
              <a:ext uri="{FF2B5EF4-FFF2-40B4-BE49-F238E27FC236}">
                <a16:creationId xmlns:a16="http://schemas.microsoft.com/office/drawing/2014/main" id="{A492C54D-DF6B-4C4B-91B8-A1E77847B2DC}"/>
              </a:ext>
            </a:extLst>
          </p:cNvPr>
          <p:cNvSpPr/>
          <p:nvPr/>
        </p:nvSpPr>
        <p:spPr>
          <a:xfrm>
            <a:off x="1488649" y="535639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9" name="Suorakulmio 128">
            <a:extLst>
              <a:ext uri="{FF2B5EF4-FFF2-40B4-BE49-F238E27FC236}">
                <a16:creationId xmlns:a16="http://schemas.microsoft.com/office/drawing/2014/main" id="{DC640B50-8246-4CCF-B015-9B3DF3E37AB4}"/>
              </a:ext>
            </a:extLst>
          </p:cNvPr>
          <p:cNvSpPr/>
          <p:nvPr/>
        </p:nvSpPr>
        <p:spPr>
          <a:xfrm>
            <a:off x="1488649" y="576507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0" name="Suorakulmio 129">
            <a:extLst>
              <a:ext uri="{FF2B5EF4-FFF2-40B4-BE49-F238E27FC236}">
                <a16:creationId xmlns:a16="http://schemas.microsoft.com/office/drawing/2014/main" id="{95A684F1-F224-4814-A14A-6F341CBA9770}"/>
              </a:ext>
            </a:extLst>
          </p:cNvPr>
          <p:cNvSpPr/>
          <p:nvPr/>
        </p:nvSpPr>
        <p:spPr>
          <a:xfrm>
            <a:off x="1488650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1" name="Suorakulmio 130">
            <a:extLst>
              <a:ext uri="{FF2B5EF4-FFF2-40B4-BE49-F238E27FC236}">
                <a16:creationId xmlns:a16="http://schemas.microsoft.com/office/drawing/2014/main" id="{B1A4E922-0762-43F2-9444-A820EB2BC761}"/>
              </a:ext>
            </a:extLst>
          </p:cNvPr>
          <p:cNvSpPr/>
          <p:nvPr/>
        </p:nvSpPr>
        <p:spPr>
          <a:xfrm>
            <a:off x="2928286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pilvi</a:t>
            </a:r>
          </a:p>
        </p:txBody>
      </p:sp>
      <p:sp>
        <p:nvSpPr>
          <p:cNvPr id="132" name="Suorakulmio 131">
            <a:extLst>
              <a:ext uri="{FF2B5EF4-FFF2-40B4-BE49-F238E27FC236}">
                <a16:creationId xmlns:a16="http://schemas.microsoft.com/office/drawing/2014/main" id="{C7BD31EE-AC56-4269-8953-33825D920734}"/>
              </a:ext>
            </a:extLst>
          </p:cNvPr>
          <p:cNvSpPr/>
          <p:nvPr/>
        </p:nvSpPr>
        <p:spPr>
          <a:xfrm>
            <a:off x="2928286" y="8609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poutapilvi</a:t>
            </a:r>
          </a:p>
        </p:txBody>
      </p:sp>
      <p:sp>
        <p:nvSpPr>
          <p:cNvPr id="133" name="Suorakulmio 132">
            <a:extLst>
              <a:ext uri="{FF2B5EF4-FFF2-40B4-BE49-F238E27FC236}">
                <a16:creationId xmlns:a16="http://schemas.microsoft.com/office/drawing/2014/main" id="{6A7FFA2C-F540-4109-AED9-5C4A132B3775}"/>
              </a:ext>
            </a:extLst>
          </p:cNvPr>
          <p:cNvSpPr/>
          <p:nvPr/>
        </p:nvSpPr>
        <p:spPr>
          <a:xfrm>
            <a:off x="2928286" y="1269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sadepilvi</a:t>
            </a:r>
          </a:p>
        </p:txBody>
      </p:sp>
      <p:sp>
        <p:nvSpPr>
          <p:cNvPr id="134" name="Suorakulmio 133">
            <a:extLst>
              <a:ext uri="{FF2B5EF4-FFF2-40B4-BE49-F238E27FC236}">
                <a16:creationId xmlns:a16="http://schemas.microsoft.com/office/drawing/2014/main" id="{5710AEC9-0707-435B-8D63-D8219DDF91C2}"/>
              </a:ext>
            </a:extLst>
          </p:cNvPr>
          <p:cNvSpPr/>
          <p:nvPr/>
        </p:nvSpPr>
        <p:spPr>
          <a:xfrm>
            <a:off x="2928286" y="167833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sateenkaari</a:t>
            </a:r>
          </a:p>
        </p:txBody>
      </p:sp>
      <p:sp>
        <p:nvSpPr>
          <p:cNvPr id="135" name="Suorakulmio 134">
            <a:extLst>
              <a:ext uri="{FF2B5EF4-FFF2-40B4-BE49-F238E27FC236}">
                <a16:creationId xmlns:a16="http://schemas.microsoft.com/office/drawing/2014/main" id="{1CC91C68-DC74-46EE-A72F-3691DA6032F2}"/>
              </a:ext>
            </a:extLst>
          </p:cNvPr>
          <p:cNvSpPr/>
          <p:nvPr/>
        </p:nvSpPr>
        <p:spPr>
          <a:xfrm>
            <a:off x="2928286" y="20870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aurinko</a:t>
            </a:r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22855765-3815-41D6-9791-67E8DDC84239}"/>
              </a:ext>
            </a:extLst>
          </p:cNvPr>
          <p:cNvSpPr/>
          <p:nvPr/>
        </p:nvSpPr>
        <p:spPr>
          <a:xfrm>
            <a:off x="2928286" y="249567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857E4649-4D3B-4731-917C-A022AAC3CB13}"/>
              </a:ext>
            </a:extLst>
          </p:cNvPr>
          <p:cNvSpPr/>
          <p:nvPr/>
        </p:nvSpPr>
        <p:spPr>
          <a:xfrm>
            <a:off x="2928286" y="290435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5112FB04-7E30-434C-9A0F-CD018E1D5020}"/>
              </a:ext>
            </a:extLst>
          </p:cNvPr>
          <p:cNvSpPr/>
          <p:nvPr/>
        </p:nvSpPr>
        <p:spPr>
          <a:xfrm>
            <a:off x="2928286" y="331302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54419D29-1FF5-48B6-BBA5-EDD3A36B98D6}"/>
              </a:ext>
            </a:extLst>
          </p:cNvPr>
          <p:cNvSpPr/>
          <p:nvPr/>
        </p:nvSpPr>
        <p:spPr>
          <a:xfrm>
            <a:off x="2928286" y="372170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9C9BA9C9-6E21-44CF-9AD1-15DB07084D50}"/>
              </a:ext>
            </a:extLst>
          </p:cNvPr>
          <p:cNvSpPr/>
          <p:nvPr/>
        </p:nvSpPr>
        <p:spPr>
          <a:xfrm>
            <a:off x="2928286" y="413037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1" name="Suorakulmio 140">
            <a:extLst>
              <a:ext uri="{FF2B5EF4-FFF2-40B4-BE49-F238E27FC236}">
                <a16:creationId xmlns:a16="http://schemas.microsoft.com/office/drawing/2014/main" id="{A4F58FB3-E49B-4BD3-8230-6C5795F1C119}"/>
              </a:ext>
            </a:extLst>
          </p:cNvPr>
          <p:cNvSpPr/>
          <p:nvPr/>
        </p:nvSpPr>
        <p:spPr>
          <a:xfrm>
            <a:off x="2928286" y="453904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2" name="Suorakulmio 141">
            <a:extLst>
              <a:ext uri="{FF2B5EF4-FFF2-40B4-BE49-F238E27FC236}">
                <a16:creationId xmlns:a16="http://schemas.microsoft.com/office/drawing/2014/main" id="{84056ADA-16E3-4C91-8DCD-55543688FC38}"/>
              </a:ext>
            </a:extLst>
          </p:cNvPr>
          <p:cNvSpPr/>
          <p:nvPr/>
        </p:nvSpPr>
        <p:spPr>
          <a:xfrm>
            <a:off x="2928286" y="494772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3" name="Suorakulmio 142">
            <a:extLst>
              <a:ext uri="{FF2B5EF4-FFF2-40B4-BE49-F238E27FC236}">
                <a16:creationId xmlns:a16="http://schemas.microsoft.com/office/drawing/2014/main" id="{85EACB15-5AC1-4B02-85FD-FAF32970E41E}"/>
              </a:ext>
            </a:extLst>
          </p:cNvPr>
          <p:cNvSpPr/>
          <p:nvPr/>
        </p:nvSpPr>
        <p:spPr>
          <a:xfrm>
            <a:off x="2928285" y="535639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4" name="Suorakulmio 143">
            <a:extLst>
              <a:ext uri="{FF2B5EF4-FFF2-40B4-BE49-F238E27FC236}">
                <a16:creationId xmlns:a16="http://schemas.microsoft.com/office/drawing/2014/main" id="{673EB189-CE67-4149-86B0-C01FC3A7B5D8}"/>
              </a:ext>
            </a:extLst>
          </p:cNvPr>
          <p:cNvSpPr/>
          <p:nvPr/>
        </p:nvSpPr>
        <p:spPr>
          <a:xfrm>
            <a:off x="2928285" y="576507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5" name="Suorakulmio 144">
            <a:extLst>
              <a:ext uri="{FF2B5EF4-FFF2-40B4-BE49-F238E27FC236}">
                <a16:creationId xmlns:a16="http://schemas.microsoft.com/office/drawing/2014/main" id="{0F8AA544-671E-4137-91C8-F86C954107AF}"/>
              </a:ext>
            </a:extLst>
          </p:cNvPr>
          <p:cNvSpPr/>
          <p:nvPr/>
        </p:nvSpPr>
        <p:spPr>
          <a:xfrm>
            <a:off x="2928286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101CBFB8-6F33-44E5-B2A4-558C1A0515F9}"/>
              </a:ext>
            </a:extLst>
          </p:cNvPr>
          <p:cNvSpPr/>
          <p:nvPr/>
        </p:nvSpPr>
        <p:spPr>
          <a:xfrm>
            <a:off x="4902581" y="62344"/>
            <a:ext cx="4216742" cy="3435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luonto</a:t>
            </a:r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7477968C-DCB6-4979-9985-0A39C3B19FAA}"/>
              </a:ext>
            </a:extLst>
          </p:cNvPr>
          <p:cNvSpPr/>
          <p:nvPr/>
        </p:nvSpPr>
        <p:spPr>
          <a:xfrm>
            <a:off x="2928285" y="4247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DCB016F-65CF-4A8D-BD34-FCB02B9C4936}"/>
              </a:ext>
            </a:extLst>
          </p:cNvPr>
          <p:cNvSpPr txBox="1"/>
          <p:nvPr/>
        </p:nvSpPr>
        <p:spPr>
          <a:xfrm>
            <a:off x="2087490" y="6488668"/>
            <a:ext cx="25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6165E2E-82A6-4CBD-95B4-3EF679465DC4}"/>
              </a:ext>
            </a:extLst>
          </p:cNvPr>
          <p:cNvSpPr txBox="1"/>
          <p:nvPr/>
        </p:nvSpPr>
        <p:spPr>
          <a:xfrm>
            <a:off x="6743129" y="6488668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  <p:sp>
        <p:nvSpPr>
          <p:cNvPr id="264" name="Suorakulmio 263">
            <a:extLst>
              <a:ext uri="{FF2B5EF4-FFF2-40B4-BE49-F238E27FC236}">
                <a16:creationId xmlns:a16="http://schemas.microsoft.com/office/drawing/2014/main" id="{D29AA4B9-5441-44C9-AAF2-62E8E0D993FB}"/>
              </a:ext>
            </a:extLst>
          </p:cNvPr>
          <p:cNvSpPr/>
          <p:nvPr/>
        </p:nvSpPr>
        <p:spPr>
          <a:xfrm>
            <a:off x="4889004" y="51918"/>
            <a:ext cx="2794933" cy="3563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kotieläin</a:t>
            </a:r>
          </a:p>
        </p:txBody>
      </p:sp>
      <p:sp>
        <p:nvSpPr>
          <p:cNvPr id="265" name="Suorakulmio 264">
            <a:extLst>
              <a:ext uri="{FF2B5EF4-FFF2-40B4-BE49-F238E27FC236}">
                <a16:creationId xmlns:a16="http://schemas.microsoft.com/office/drawing/2014/main" id="{31697800-3383-49C8-BBAB-3320176C967F}"/>
              </a:ext>
            </a:extLst>
          </p:cNvPr>
          <p:cNvSpPr/>
          <p:nvPr/>
        </p:nvSpPr>
        <p:spPr>
          <a:xfrm>
            <a:off x="4889004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eläin</a:t>
            </a:r>
          </a:p>
        </p:txBody>
      </p:sp>
      <p:sp>
        <p:nvSpPr>
          <p:cNvPr id="266" name="Suorakulmio 265">
            <a:extLst>
              <a:ext uri="{FF2B5EF4-FFF2-40B4-BE49-F238E27FC236}">
                <a16:creationId xmlns:a16="http://schemas.microsoft.com/office/drawing/2014/main" id="{8322FBCE-4447-4581-9E83-129BC9137079}"/>
              </a:ext>
            </a:extLst>
          </p:cNvPr>
          <p:cNvSpPr/>
          <p:nvPr/>
        </p:nvSpPr>
        <p:spPr>
          <a:xfrm>
            <a:off x="4889004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koira</a:t>
            </a:r>
          </a:p>
        </p:txBody>
      </p:sp>
      <p:sp>
        <p:nvSpPr>
          <p:cNvPr id="267" name="Suorakulmio 266">
            <a:extLst>
              <a:ext uri="{FF2B5EF4-FFF2-40B4-BE49-F238E27FC236}">
                <a16:creationId xmlns:a16="http://schemas.microsoft.com/office/drawing/2014/main" id="{B18A5662-39F7-41B3-BAA7-DEEA032AA72D}"/>
              </a:ext>
            </a:extLst>
          </p:cNvPr>
          <p:cNvSpPr/>
          <p:nvPr/>
        </p:nvSpPr>
        <p:spPr>
          <a:xfrm>
            <a:off x="4889004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kissa</a:t>
            </a:r>
          </a:p>
        </p:txBody>
      </p:sp>
      <p:sp>
        <p:nvSpPr>
          <p:cNvPr id="268" name="Suorakulmio 267">
            <a:extLst>
              <a:ext uri="{FF2B5EF4-FFF2-40B4-BE49-F238E27FC236}">
                <a16:creationId xmlns:a16="http://schemas.microsoft.com/office/drawing/2014/main" id="{35A937CD-FF53-4917-97E1-69D8273F8C7B}"/>
              </a:ext>
            </a:extLst>
          </p:cNvPr>
          <p:cNvSpPr/>
          <p:nvPr/>
        </p:nvSpPr>
        <p:spPr>
          <a:xfrm>
            <a:off x="4889004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kani</a:t>
            </a:r>
          </a:p>
        </p:txBody>
      </p:sp>
      <p:sp>
        <p:nvSpPr>
          <p:cNvPr id="269" name="Suorakulmio 268">
            <a:extLst>
              <a:ext uri="{FF2B5EF4-FFF2-40B4-BE49-F238E27FC236}">
                <a16:creationId xmlns:a16="http://schemas.microsoft.com/office/drawing/2014/main" id="{BEBE0EAE-AE0F-4F50-824E-762C0F393816}"/>
              </a:ext>
            </a:extLst>
          </p:cNvPr>
          <p:cNvSpPr/>
          <p:nvPr/>
        </p:nvSpPr>
        <p:spPr>
          <a:xfrm>
            <a:off x="4889004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hamsteri</a:t>
            </a:r>
          </a:p>
        </p:txBody>
      </p:sp>
      <p:sp>
        <p:nvSpPr>
          <p:cNvPr id="270" name="Suorakulmio 269">
            <a:extLst>
              <a:ext uri="{FF2B5EF4-FFF2-40B4-BE49-F238E27FC236}">
                <a16:creationId xmlns:a16="http://schemas.microsoft.com/office/drawing/2014/main" id="{B780B58B-CA40-4B94-A481-77126141AB0F}"/>
              </a:ext>
            </a:extLst>
          </p:cNvPr>
          <p:cNvSpPr/>
          <p:nvPr/>
        </p:nvSpPr>
        <p:spPr>
          <a:xfrm>
            <a:off x="4889004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marsu</a:t>
            </a:r>
          </a:p>
        </p:txBody>
      </p:sp>
      <p:sp>
        <p:nvSpPr>
          <p:cNvPr id="271" name="Suorakulmio 270">
            <a:extLst>
              <a:ext uri="{FF2B5EF4-FFF2-40B4-BE49-F238E27FC236}">
                <a16:creationId xmlns:a16="http://schemas.microsoft.com/office/drawing/2014/main" id="{168D7998-ECD1-4438-B775-E93500B2A710}"/>
              </a:ext>
            </a:extLst>
          </p:cNvPr>
          <p:cNvSpPr/>
          <p:nvPr/>
        </p:nvSpPr>
        <p:spPr>
          <a:xfrm>
            <a:off x="4889004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käärme</a:t>
            </a:r>
          </a:p>
        </p:txBody>
      </p:sp>
      <p:sp>
        <p:nvSpPr>
          <p:cNvPr id="272" name="Suorakulmio 271">
            <a:extLst>
              <a:ext uri="{FF2B5EF4-FFF2-40B4-BE49-F238E27FC236}">
                <a16:creationId xmlns:a16="http://schemas.microsoft.com/office/drawing/2014/main" id="{EC19D0D0-BF60-493E-8EEC-C4316F3F0F5F}"/>
              </a:ext>
            </a:extLst>
          </p:cNvPr>
          <p:cNvSpPr/>
          <p:nvPr/>
        </p:nvSpPr>
        <p:spPr>
          <a:xfrm>
            <a:off x="4889003" y="33594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akvaariokala</a:t>
            </a:r>
          </a:p>
        </p:txBody>
      </p:sp>
      <p:sp>
        <p:nvSpPr>
          <p:cNvPr id="273" name="Suorakulmio 272">
            <a:extLst>
              <a:ext uri="{FF2B5EF4-FFF2-40B4-BE49-F238E27FC236}">
                <a16:creationId xmlns:a16="http://schemas.microsoft.com/office/drawing/2014/main" id="{33FFAAE3-C8E7-4F99-A7DE-A7AB34D689B9}"/>
              </a:ext>
            </a:extLst>
          </p:cNvPr>
          <p:cNvSpPr/>
          <p:nvPr/>
        </p:nvSpPr>
        <p:spPr>
          <a:xfrm>
            <a:off x="4889004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4" name="Suorakulmio 273">
            <a:extLst>
              <a:ext uri="{FF2B5EF4-FFF2-40B4-BE49-F238E27FC236}">
                <a16:creationId xmlns:a16="http://schemas.microsoft.com/office/drawing/2014/main" id="{281B7C22-79C6-46BB-9462-94AF20FC2AAF}"/>
              </a:ext>
            </a:extLst>
          </p:cNvPr>
          <p:cNvSpPr/>
          <p:nvPr/>
        </p:nvSpPr>
        <p:spPr>
          <a:xfrm>
            <a:off x="4889004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5" name="Suorakulmio 274">
            <a:extLst>
              <a:ext uri="{FF2B5EF4-FFF2-40B4-BE49-F238E27FC236}">
                <a16:creationId xmlns:a16="http://schemas.microsoft.com/office/drawing/2014/main" id="{2A940291-092D-4C6E-AF98-24A38910236E}"/>
              </a:ext>
            </a:extLst>
          </p:cNvPr>
          <p:cNvSpPr/>
          <p:nvPr/>
        </p:nvSpPr>
        <p:spPr>
          <a:xfrm>
            <a:off x="4889004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6" name="Suorakulmio 275">
            <a:extLst>
              <a:ext uri="{FF2B5EF4-FFF2-40B4-BE49-F238E27FC236}">
                <a16:creationId xmlns:a16="http://schemas.microsoft.com/office/drawing/2014/main" id="{02A442E5-8E41-4E91-972D-289C0D03DBFE}"/>
              </a:ext>
            </a:extLst>
          </p:cNvPr>
          <p:cNvSpPr/>
          <p:nvPr/>
        </p:nvSpPr>
        <p:spPr>
          <a:xfrm>
            <a:off x="4889003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7" name="Suorakulmio 276">
            <a:extLst>
              <a:ext uri="{FF2B5EF4-FFF2-40B4-BE49-F238E27FC236}">
                <a16:creationId xmlns:a16="http://schemas.microsoft.com/office/drawing/2014/main" id="{61B2885C-DD93-4D5F-96F5-CF595E55A3FA}"/>
              </a:ext>
            </a:extLst>
          </p:cNvPr>
          <p:cNvSpPr/>
          <p:nvPr/>
        </p:nvSpPr>
        <p:spPr>
          <a:xfrm>
            <a:off x="4889003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8" name="Suorakulmio 277">
            <a:extLst>
              <a:ext uri="{FF2B5EF4-FFF2-40B4-BE49-F238E27FC236}">
                <a16:creationId xmlns:a16="http://schemas.microsoft.com/office/drawing/2014/main" id="{39DD3A82-D219-4361-B1CA-D33334580C26}"/>
              </a:ext>
            </a:extLst>
          </p:cNvPr>
          <p:cNvSpPr/>
          <p:nvPr/>
        </p:nvSpPr>
        <p:spPr>
          <a:xfrm>
            <a:off x="4889004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9" name="Suorakulmio 278">
            <a:extLst>
              <a:ext uri="{FF2B5EF4-FFF2-40B4-BE49-F238E27FC236}">
                <a16:creationId xmlns:a16="http://schemas.microsoft.com/office/drawing/2014/main" id="{8B6E7A1B-AF90-4F25-9ACC-A09682EB34D7}"/>
              </a:ext>
            </a:extLst>
          </p:cNvPr>
          <p:cNvSpPr/>
          <p:nvPr/>
        </p:nvSpPr>
        <p:spPr>
          <a:xfrm>
            <a:off x="4889003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0" name="Suorakulmio 279">
            <a:extLst>
              <a:ext uri="{FF2B5EF4-FFF2-40B4-BE49-F238E27FC236}">
                <a16:creationId xmlns:a16="http://schemas.microsoft.com/office/drawing/2014/main" id="{17F38501-3571-44A1-9078-80093E4BD6AA}"/>
              </a:ext>
            </a:extLst>
          </p:cNvPr>
          <p:cNvSpPr/>
          <p:nvPr/>
        </p:nvSpPr>
        <p:spPr>
          <a:xfrm>
            <a:off x="6352977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lammas</a:t>
            </a:r>
          </a:p>
        </p:txBody>
      </p:sp>
      <p:sp>
        <p:nvSpPr>
          <p:cNvPr id="281" name="Suorakulmio 280">
            <a:extLst>
              <a:ext uri="{FF2B5EF4-FFF2-40B4-BE49-F238E27FC236}">
                <a16:creationId xmlns:a16="http://schemas.microsoft.com/office/drawing/2014/main" id="{FA47271B-31F0-4608-A61F-53DE4EE2B851}"/>
              </a:ext>
            </a:extLst>
          </p:cNvPr>
          <p:cNvSpPr/>
          <p:nvPr/>
        </p:nvSpPr>
        <p:spPr>
          <a:xfrm>
            <a:off x="6352977" y="8692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hevonen</a:t>
            </a:r>
          </a:p>
        </p:txBody>
      </p:sp>
      <p:sp>
        <p:nvSpPr>
          <p:cNvPr id="282" name="Suorakulmio 281">
            <a:extLst>
              <a:ext uri="{FF2B5EF4-FFF2-40B4-BE49-F238E27FC236}">
                <a16:creationId xmlns:a16="http://schemas.microsoft.com/office/drawing/2014/main" id="{0328DA69-9F7D-4319-9243-AA3396D875A6}"/>
              </a:ext>
            </a:extLst>
          </p:cNvPr>
          <p:cNvSpPr/>
          <p:nvPr/>
        </p:nvSpPr>
        <p:spPr>
          <a:xfrm>
            <a:off x="6352977" y="12779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lehmä</a:t>
            </a:r>
          </a:p>
        </p:txBody>
      </p:sp>
      <p:sp>
        <p:nvSpPr>
          <p:cNvPr id="283" name="Suorakulmio 282">
            <a:extLst>
              <a:ext uri="{FF2B5EF4-FFF2-40B4-BE49-F238E27FC236}">
                <a16:creationId xmlns:a16="http://schemas.microsoft.com/office/drawing/2014/main" id="{448C47F8-FA12-46BD-9804-08C9D64BF6DD}"/>
              </a:ext>
            </a:extLst>
          </p:cNvPr>
          <p:cNvSpPr/>
          <p:nvPr/>
        </p:nvSpPr>
        <p:spPr>
          <a:xfrm>
            <a:off x="6352977" y="168661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kana</a:t>
            </a:r>
          </a:p>
        </p:txBody>
      </p:sp>
      <p:sp>
        <p:nvSpPr>
          <p:cNvPr id="284" name="Suorakulmio 283">
            <a:extLst>
              <a:ext uri="{FF2B5EF4-FFF2-40B4-BE49-F238E27FC236}">
                <a16:creationId xmlns:a16="http://schemas.microsoft.com/office/drawing/2014/main" id="{C4C990E7-327F-4CC2-BE7B-83204F4B2757}"/>
              </a:ext>
            </a:extLst>
          </p:cNvPr>
          <p:cNvSpPr/>
          <p:nvPr/>
        </p:nvSpPr>
        <p:spPr>
          <a:xfrm>
            <a:off x="6352977" y="20952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kukko</a:t>
            </a:r>
          </a:p>
        </p:txBody>
      </p:sp>
      <p:sp>
        <p:nvSpPr>
          <p:cNvPr id="285" name="Suorakulmio 284">
            <a:extLst>
              <a:ext uri="{FF2B5EF4-FFF2-40B4-BE49-F238E27FC236}">
                <a16:creationId xmlns:a16="http://schemas.microsoft.com/office/drawing/2014/main" id="{51FC11CC-122D-45E0-871A-E031F8B505FF}"/>
              </a:ext>
            </a:extLst>
          </p:cNvPr>
          <p:cNvSpPr/>
          <p:nvPr/>
        </p:nvSpPr>
        <p:spPr>
          <a:xfrm>
            <a:off x="6352977" y="25039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sika</a:t>
            </a:r>
          </a:p>
        </p:txBody>
      </p:sp>
      <p:sp>
        <p:nvSpPr>
          <p:cNvPr id="286" name="Suorakulmio 285">
            <a:extLst>
              <a:ext uri="{FF2B5EF4-FFF2-40B4-BE49-F238E27FC236}">
                <a16:creationId xmlns:a16="http://schemas.microsoft.com/office/drawing/2014/main" id="{66AD2788-679C-4EB9-86B4-D2E3D7AB8756}"/>
              </a:ext>
            </a:extLst>
          </p:cNvPr>
          <p:cNvSpPr/>
          <p:nvPr/>
        </p:nvSpPr>
        <p:spPr>
          <a:xfrm>
            <a:off x="6352977" y="291263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poni</a:t>
            </a:r>
          </a:p>
        </p:txBody>
      </p:sp>
      <p:sp>
        <p:nvSpPr>
          <p:cNvPr id="287" name="Suorakulmio 286">
            <a:extLst>
              <a:ext uri="{FF2B5EF4-FFF2-40B4-BE49-F238E27FC236}">
                <a16:creationId xmlns:a16="http://schemas.microsoft.com/office/drawing/2014/main" id="{ADB7CD4A-17AB-4E99-9959-1AB3153F30DB}"/>
              </a:ext>
            </a:extLst>
          </p:cNvPr>
          <p:cNvSpPr/>
          <p:nvPr/>
        </p:nvSpPr>
        <p:spPr>
          <a:xfrm>
            <a:off x="6352977" y="332130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aasi</a:t>
            </a:r>
          </a:p>
        </p:txBody>
      </p:sp>
      <p:sp>
        <p:nvSpPr>
          <p:cNvPr id="288" name="Suorakulmio 287">
            <a:extLst>
              <a:ext uri="{FF2B5EF4-FFF2-40B4-BE49-F238E27FC236}">
                <a16:creationId xmlns:a16="http://schemas.microsoft.com/office/drawing/2014/main" id="{4EFAC7B0-B979-4ACB-90F5-8CDA047A2A12}"/>
              </a:ext>
            </a:extLst>
          </p:cNvPr>
          <p:cNvSpPr/>
          <p:nvPr/>
        </p:nvSpPr>
        <p:spPr>
          <a:xfrm>
            <a:off x="6352977" y="37299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ankka</a:t>
            </a:r>
          </a:p>
        </p:txBody>
      </p:sp>
      <p:sp>
        <p:nvSpPr>
          <p:cNvPr id="289" name="Suorakulmio 288">
            <a:extLst>
              <a:ext uri="{FF2B5EF4-FFF2-40B4-BE49-F238E27FC236}">
                <a16:creationId xmlns:a16="http://schemas.microsoft.com/office/drawing/2014/main" id="{EA56B9E3-7982-4B90-93CA-B92DDB49AEC3}"/>
              </a:ext>
            </a:extLst>
          </p:cNvPr>
          <p:cNvSpPr/>
          <p:nvPr/>
        </p:nvSpPr>
        <p:spPr>
          <a:xfrm>
            <a:off x="6352977" y="413864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kalkkuna</a:t>
            </a:r>
          </a:p>
        </p:txBody>
      </p:sp>
      <p:sp>
        <p:nvSpPr>
          <p:cNvPr id="290" name="Suorakulmio 289">
            <a:extLst>
              <a:ext uri="{FF2B5EF4-FFF2-40B4-BE49-F238E27FC236}">
                <a16:creationId xmlns:a16="http://schemas.microsoft.com/office/drawing/2014/main" id="{89657249-4625-4757-A912-FCEE1FDA3AC6}"/>
              </a:ext>
            </a:extLst>
          </p:cNvPr>
          <p:cNvSpPr/>
          <p:nvPr/>
        </p:nvSpPr>
        <p:spPr>
          <a:xfrm>
            <a:off x="6352977" y="454732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1" name="Suorakulmio 290">
            <a:extLst>
              <a:ext uri="{FF2B5EF4-FFF2-40B4-BE49-F238E27FC236}">
                <a16:creationId xmlns:a16="http://schemas.microsoft.com/office/drawing/2014/main" id="{CDF2C98C-8A0E-4D49-BC39-A0BB02644D15}"/>
              </a:ext>
            </a:extLst>
          </p:cNvPr>
          <p:cNvSpPr/>
          <p:nvPr/>
        </p:nvSpPr>
        <p:spPr>
          <a:xfrm>
            <a:off x="6352977" y="49559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2" name="Suorakulmio 291">
            <a:extLst>
              <a:ext uri="{FF2B5EF4-FFF2-40B4-BE49-F238E27FC236}">
                <a16:creationId xmlns:a16="http://schemas.microsoft.com/office/drawing/2014/main" id="{4B82095E-B144-4DD6-AEC0-694E687F24EC}"/>
              </a:ext>
            </a:extLst>
          </p:cNvPr>
          <p:cNvSpPr/>
          <p:nvPr/>
        </p:nvSpPr>
        <p:spPr>
          <a:xfrm>
            <a:off x="6352976" y="53646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3" name="Suorakulmio 292">
            <a:extLst>
              <a:ext uri="{FF2B5EF4-FFF2-40B4-BE49-F238E27FC236}">
                <a16:creationId xmlns:a16="http://schemas.microsoft.com/office/drawing/2014/main" id="{B7733C92-EDD3-4EE3-8B9D-F5CB249A3FB3}"/>
              </a:ext>
            </a:extLst>
          </p:cNvPr>
          <p:cNvSpPr/>
          <p:nvPr/>
        </p:nvSpPr>
        <p:spPr>
          <a:xfrm>
            <a:off x="6352976" y="57733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4" name="Suorakulmio 293">
            <a:extLst>
              <a:ext uri="{FF2B5EF4-FFF2-40B4-BE49-F238E27FC236}">
                <a16:creationId xmlns:a16="http://schemas.microsoft.com/office/drawing/2014/main" id="{4E49F17C-260B-4186-A699-11D835D33F35}"/>
              </a:ext>
            </a:extLst>
          </p:cNvPr>
          <p:cNvSpPr/>
          <p:nvPr/>
        </p:nvSpPr>
        <p:spPr>
          <a:xfrm>
            <a:off x="6352977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5" name="Suorakulmio 294">
            <a:extLst>
              <a:ext uri="{FF2B5EF4-FFF2-40B4-BE49-F238E27FC236}">
                <a16:creationId xmlns:a16="http://schemas.microsoft.com/office/drawing/2014/main" id="{BFB88EFB-01F3-47B5-8BCA-281C9BEA8C6D}"/>
              </a:ext>
            </a:extLst>
          </p:cNvPr>
          <p:cNvSpPr/>
          <p:nvPr/>
        </p:nvSpPr>
        <p:spPr>
          <a:xfrm>
            <a:off x="7792613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96" name="Suorakulmio 295">
            <a:extLst>
              <a:ext uri="{FF2B5EF4-FFF2-40B4-BE49-F238E27FC236}">
                <a16:creationId xmlns:a16="http://schemas.microsoft.com/office/drawing/2014/main" id="{497E7B0E-4268-4E0C-8CB3-29A34803F83F}"/>
              </a:ext>
            </a:extLst>
          </p:cNvPr>
          <p:cNvSpPr/>
          <p:nvPr/>
        </p:nvSpPr>
        <p:spPr>
          <a:xfrm>
            <a:off x="779261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7" name="Suorakulmio 296">
            <a:extLst>
              <a:ext uri="{FF2B5EF4-FFF2-40B4-BE49-F238E27FC236}">
                <a16:creationId xmlns:a16="http://schemas.microsoft.com/office/drawing/2014/main" id="{4BADBF93-43F4-4952-B7D3-7BE7AF2D570A}"/>
              </a:ext>
            </a:extLst>
          </p:cNvPr>
          <p:cNvSpPr/>
          <p:nvPr/>
        </p:nvSpPr>
        <p:spPr>
          <a:xfrm>
            <a:off x="779261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8" name="Suorakulmio 297">
            <a:extLst>
              <a:ext uri="{FF2B5EF4-FFF2-40B4-BE49-F238E27FC236}">
                <a16:creationId xmlns:a16="http://schemas.microsoft.com/office/drawing/2014/main" id="{5B4C23C0-3A5A-447E-95FF-168856AF3995}"/>
              </a:ext>
            </a:extLst>
          </p:cNvPr>
          <p:cNvSpPr/>
          <p:nvPr/>
        </p:nvSpPr>
        <p:spPr>
          <a:xfrm>
            <a:off x="779261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9" name="Suorakulmio 298">
            <a:extLst>
              <a:ext uri="{FF2B5EF4-FFF2-40B4-BE49-F238E27FC236}">
                <a16:creationId xmlns:a16="http://schemas.microsoft.com/office/drawing/2014/main" id="{11A7EED0-7D5E-4A6F-AAAE-E120A44BD0E0}"/>
              </a:ext>
            </a:extLst>
          </p:cNvPr>
          <p:cNvSpPr/>
          <p:nvPr/>
        </p:nvSpPr>
        <p:spPr>
          <a:xfrm>
            <a:off x="779261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0" name="Suorakulmio 299">
            <a:extLst>
              <a:ext uri="{FF2B5EF4-FFF2-40B4-BE49-F238E27FC236}">
                <a16:creationId xmlns:a16="http://schemas.microsoft.com/office/drawing/2014/main" id="{503E54C9-276C-4417-A4CD-CAE2151D1DA8}"/>
              </a:ext>
            </a:extLst>
          </p:cNvPr>
          <p:cNvSpPr/>
          <p:nvPr/>
        </p:nvSpPr>
        <p:spPr>
          <a:xfrm>
            <a:off x="779261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1" name="Suorakulmio 300">
            <a:extLst>
              <a:ext uri="{FF2B5EF4-FFF2-40B4-BE49-F238E27FC236}">
                <a16:creationId xmlns:a16="http://schemas.microsoft.com/office/drawing/2014/main" id="{698BDA0A-EAE3-4BC2-9FEE-8A8181204ED3}"/>
              </a:ext>
            </a:extLst>
          </p:cNvPr>
          <p:cNvSpPr/>
          <p:nvPr/>
        </p:nvSpPr>
        <p:spPr>
          <a:xfrm>
            <a:off x="779261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2" name="Suorakulmio 301">
            <a:extLst>
              <a:ext uri="{FF2B5EF4-FFF2-40B4-BE49-F238E27FC236}">
                <a16:creationId xmlns:a16="http://schemas.microsoft.com/office/drawing/2014/main" id="{CEF62DC6-6BB1-4A77-BE27-643DAB8E8D8E}"/>
              </a:ext>
            </a:extLst>
          </p:cNvPr>
          <p:cNvSpPr/>
          <p:nvPr/>
        </p:nvSpPr>
        <p:spPr>
          <a:xfrm>
            <a:off x="779261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3" name="Suorakulmio 302">
            <a:extLst>
              <a:ext uri="{FF2B5EF4-FFF2-40B4-BE49-F238E27FC236}">
                <a16:creationId xmlns:a16="http://schemas.microsoft.com/office/drawing/2014/main" id="{46D117CA-5100-40EC-9694-DA2F437969EC}"/>
              </a:ext>
            </a:extLst>
          </p:cNvPr>
          <p:cNvSpPr/>
          <p:nvPr/>
        </p:nvSpPr>
        <p:spPr>
          <a:xfrm>
            <a:off x="779261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4" name="Suorakulmio 303">
            <a:extLst>
              <a:ext uri="{FF2B5EF4-FFF2-40B4-BE49-F238E27FC236}">
                <a16:creationId xmlns:a16="http://schemas.microsoft.com/office/drawing/2014/main" id="{8CC28BB9-E047-435E-8267-1F2CFAF3610E}"/>
              </a:ext>
            </a:extLst>
          </p:cNvPr>
          <p:cNvSpPr/>
          <p:nvPr/>
        </p:nvSpPr>
        <p:spPr>
          <a:xfrm>
            <a:off x="779261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5" name="Suorakulmio 304">
            <a:extLst>
              <a:ext uri="{FF2B5EF4-FFF2-40B4-BE49-F238E27FC236}">
                <a16:creationId xmlns:a16="http://schemas.microsoft.com/office/drawing/2014/main" id="{7D078295-0CB9-4A4D-A082-2581185486D2}"/>
              </a:ext>
            </a:extLst>
          </p:cNvPr>
          <p:cNvSpPr/>
          <p:nvPr/>
        </p:nvSpPr>
        <p:spPr>
          <a:xfrm>
            <a:off x="779261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6" name="Suorakulmio 305">
            <a:extLst>
              <a:ext uri="{FF2B5EF4-FFF2-40B4-BE49-F238E27FC236}">
                <a16:creationId xmlns:a16="http://schemas.microsoft.com/office/drawing/2014/main" id="{6241DCD0-56C9-4633-A19B-9CB85A027027}"/>
              </a:ext>
            </a:extLst>
          </p:cNvPr>
          <p:cNvSpPr/>
          <p:nvPr/>
        </p:nvSpPr>
        <p:spPr>
          <a:xfrm>
            <a:off x="779261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7" name="Suorakulmio 306">
            <a:extLst>
              <a:ext uri="{FF2B5EF4-FFF2-40B4-BE49-F238E27FC236}">
                <a16:creationId xmlns:a16="http://schemas.microsoft.com/office/drawing/2014/main" id="{3EFD56DB-4ABB-40FF-86BF-DE5879D0CD87}"/>
              </a:ext>
            </a:extLst>
          </p:cNvPr>
          <p:cNvSpPr/>
          <p:nvPr/>
        </p:nvSpPr>
        <p:spPr>
          <a:xfrm>
            <a:off x="779261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8" name="Suorakulmio 307">
            <a:extLst>
              <a:ext uri="{FF2B5EF4-FFF2-40B4-BE49-F238E27FC236}">
                <a16:creationId xmlns:a16="http://schemas.microsoft.com/office/drawing/2014/main" id="{BD36319F-6793-4E68-A713-BD94A7C3A7A5}"/>
              </a:ext>
            </a:extLst>
          </p:cNvPr>
          <p:cNvSpPr/>
          <p:nvPr/>
        </p:nvSpPr>
        <p:spPr>
          <a:xfrm>
            <a:off x="779261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9" name="Suorakulmio 308">
            <a:extLst>
              <a:ext uri="{FF2B5EF4-FFF2-40B4-BE49-F238E27FC236}">
                <a16:creationId xmlns:a16="http://schemas.microsoft.com/office/drawing/2014/main" id="{1131C07F-1CBD-4F5A-B6E9-DA3C0E211B74}"/>
              </a:ext>
            </a:extLst>
          </p:cNvPr>
          <p:cNvSpPr/>
          <p:nvPr/>
        </p:nvSpPr>
        <p:spPr>
          <a:xfrm>
            <a:off x="779261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0" name="Suorakulmio 309">
            <a:extLst>
              <a:ext uri="{FF2B5EF4-FFF2-40B4-BE49-F238E27FC236}">
                <a16:creationId xmlns:a16="http://schemas.microsoft.com/office/drawing/2014/main" id="{97BB458E-09DD-41CD-A2D4-B053AE1B8422}"/>
              </a:ext>
            </a:extLst>
          </p:cNvPr>
          <p:cNvSpPr/>
          <p:nvPr/>
        </p:nvSpPr>
        <p:spPr>
          <a:xfrm>
            <a:off x="7792612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44" name="Suorakulmio 243">
            <a:extLst>
              <a:ext uri="{FF2B5EF4-FFF2-40B4-BE49-F238E27FC236}">
                <a16:creationId xmlns:a16="http://schemas.microsoft.com/office/drawing/2014/main" id="{98E7D505-6355-4F77-A0E4-A244119DB799}"/>
              </a:ext>
            </a:extLst>
          </p:cNvPr>
          <p:cNvSpPr/>
          <p:nvPr/>
        </p:nvSpPr>
        <p:spPr>
          <a:xfrm>
            <a:off x="22217" y="45437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maapallo</a:t>
            </a:r>
          </a:p>
        </p:txBody>
      </p:sp>
      <p:sp>
        <p:nvSpPr>
          <p:cNvPr id="245" name="Suorakulmio 244">
            <a:extLst>
              <a:ext uri="{FF2B5EF4-FFF2-40B4-BE49-F238E27FC236}">
                <a16:creationId xmlns:a16="http://schemas.microsoft.com/office/drawing/2014/main" id="{64048D9C-EFDD-4846-B535-1D6972A7ACA4}"/>
              </a:ext>
            </a:extLst>
          </p:cNvPr>
          <p:cNvSpPr/>
          <p:nvPr/>
        </p:nvSpPr>
        <p:spPr>
          <a:xfrm>
            <a:off x="22217" y="86305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avaruus</a:t>
            </a:r>
          </a:p>
        </p:txBody>
      </p:sp>
      <p:sp>
        <p:nvSpPr>
          <p:cNvPr id="246" name="Suorakulmio 245">
            <a:extLst>
              <a:ext uri="{FF2B5EF4-FFF2-40B4-BE49-F238E27FC236}">
                <a16:creationId xmlns:a16="http://schemas.microsoft.com/office/drawing/2014/main" id="{CD947ADA-F804-4DAB-9870-121563461052}"/>
              </a:ext>
            </a:extLst>
          </p:cNvPr>
          <p:cNvSpPr/>
          <p:nvPr/>
        </p:nvSpPr>
        <p:spPr>
          <a:xfrm>
            <a:off x="22217" y="127172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maailma</a:t>
            </a:r>
          </a:p>
        </p:txBody>
      </p:sp>
      <p:sp>
        <p:nvSpPr>
          <p:cNvPr id="247" name="Suorakulmio 246">
            <a:extLst>
              <a:ext uri="{FF2B5EF4-FFF2-40B4-BE49-F238E27FC236}">
                <a16:creationId xmlns:a16="http://schemas.microsoft.com/office/drawing/2014/main" id="{BFFA5317-61AD-4616-A013-B224CCB0BCD2}"/>
              </a:ext>
            </a:extLst>
          </p:cNvPr>
          <p:cNvSpPr/>
          <p:nvPr/>
        </p:nvSpPr>
        <p:spPr>
          <a:xfrm>
            <a:off x="22217" y="168039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planeetta</a:t>
            </a:r>
          </a:p>
        </p:txBody>
      </p:sp>
      <p:sp>
        <p:nvSpPr>
          <p:cNvPr id="248" name="Suorakulmio 247">
            <a:extLst>
              <a:ext uri="{FF2B5EF4-FFF2-40B4-BE49-F238E27FC236}">
                <a16:creationId xmlns:a16="http://schemas.microsoft.com/office/drawing/2014/main" id="{6B113617-7E92-4EBC-8F5C-16B2DBC36BDA}"/>
              </a:ext>
            </a:extLst>
          </p:cNvPr>
          <p:cNvSpPr/>
          <p:nvPr/>
        </p:nvSpPr>
        <p:spPr>
          <a:xfrm>
            <a:off x="22217" y="208907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tähti</a:t>
            </a:r>
          </a:p>
        </p:txBody>
      </p:sp>
      <p:sp>
        <p:nvSpPr>
          <p:cNvPr id="249" name="Suorakulmio 248">
            <a:extLst>
              <a:ext uri="{FF2B5EF4-FFF2-40B4-BE49-F238E27FC236}">
                <a16:creationId xmlns:a16="http://schemas.microsoft.com/office/drawing/2014/main" id="{26DA9198-12ED-4AAC-AB76-A64BFDA7ED27}"/>
              </a:ext>
            </a:extLst>
          </p:cNvPr>
          <p:cNvSpPr/>
          <p:nvPr/>
        </p:nvSpPr>
        <p:spPr>
          <a:xfrm>
            <a:off x="22217" y="249774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kuu</a:t>
            </a:r>
          </a:p>
        </p:txBody>
      </p:sp>
      <p:sp>
        <p:nvSpPr>
          <p:cNvPr id="250" name="Suorakulmio 249">
            <a:extLst>
              <a:ext uri="{FF2B5EF4-FFF2-40B4-BE49-F238E27FC236}">
                <a16:creationId xmlns:a16="http://schemas.microsoft.com/office/drawing/2014/main" id="{55414DCB-A3D8-4EC4-9856-E6F661D743EF}"/>
              </a:ext>
            </a:extLst>
          </p:cNvPr>
          <p:cNvSpPr/>
          <p:nvPr/>
        </p:nvSpPr>
        <p:spPr>
          <a:xfrm>
            <a:off x="22217" y="29064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aurinko</a:t>
            </a:r>
          </a:p>
        </p:txBody>
      </p:sp>
      <p:sp>
        <p:nvSpPr>
          <p:cNvPr id="251" name="Suorakulmio 250">
            <a:extLst>
              <a:ext uri="{FF2B5EF4-FFF2-40B4-BE49-F238E27FC236}">
                <a16:creationId xmlns:a16="http://schemas.microsoft.com/office/drawing/2014/main" id="{E15AD288-57B5-47AF-A294-17A0A8F7A064}"/>
              </a:ext>
            </a:extLst>
          </p:cNvPr>
          <p:cNvSpPr/>
          <p:nvPr/>
        </p:nvSpPr>
        <p:spPr>
          <a:xfrm>
            <a:off x="22217" y="33150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pilvi</a:t>
            </a:r>
          </a:p>
        </p:txBody>
      </p:sp>
      <p:sp>
        <p:nvSpPr>
          <p:cNvPr id="253" name="Suorakulmio 252">
            <a:extLst>
              <a:ext uri="{FF2B5EF4-FFF2-40B4-BE49-F238E27FC236}">
                <a16:creationId xmlns:a16="http://schemas.microsoft.com/office/drawing/2014/main" id="{959BF2E3-9AD5-43E0-8F62-CDE415701242}"/>
              </a:ext>
            </a:extLst>
          </p:cNvPr>
          <p:cNvSpPr/>
          <p:nvPr/>
        </p:nvSpPr>
        <p:spPr>
          <a:xfrm>
            <a:off x="22217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4" name="Suorakulmio 253">
            <a:extLst>
              <a:ext uri="{FF2B5EF4-FFF2-40B4-BE49-F238E27FC236}">
                <a16:creationId xmlns:a16="http://schemas.microsoft.com/office/drawing/2014/main" id="{09F7A033-17EC-4724-A66F-B883342252DF}"/>
              </a:ext>
            </a:extLst>
          </p:cNvPr>
          <p:cNvSpPr/>
          <p:nvPr/>
        </p:nvSpPr>
        <p:spPr>
          <a:xfrm>
            <a:off x="22217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5" name="Suorakulmio 254">
            <a:extLst>
              <a:ext uri="{FF2B5EF4-FFF2-40B4-BE49-F238E27FC236}">
                <a16:creationId xmlns:a16="http://schemas.microsoft.com/office/drawing/2014/main" id="{CA423B6A-55F1-4EB9-8579-8C7111CBADCD}"/>
              </a:ext>
            </a:extLst>
          </p:cNvPr>
          <p:cNvSpPr/>
          <p:nvPr/>
        </p:nvSpPr>
        <p:spPr>
          <a:xfrm>
            <a:off x="22217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6" name="Suorakulmio 255">
            <a:extLst>
              <a:ext uri="{FF2B5EF4-FFF2-40B4-BE49-F238E27FC236}">
                <a16:creationId xmlns:a16="http://schemas.microsoft.com/office/drawing/2014/main" id="{A20CCEB7-E290-45FF-BA89-2E1E39935ABD}"/>
              </a:ext>
            </a:extLst>
          </p:cNvPr>
          <p:cNvSpPr/>
          <p:nvPr/>
        </p:nvSpPr>
        <p:spPr>
          <a:xfrm>
            <a:off x="22216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7" name="Suorakulmio 256">
            <a:extLst>
              <a:ext uri="{FF2B5EF4-FFF2-40B4-BE49-F238E27FC236}">
                <a16:creationId xmlns:a16="http://schemas.microsoft.com/office/drawing/2014/main" id="{FC142D42-C07E-4927-BB3C-E16758EF20BE}"/>
              </a:ext>
            </a:extLst>
          </p:cNvPr>
          <p:cNvSpPr/>
          <p:nvPr/>
        </p:nvSpPr>
        <p:spPr>
          <a:xfrm>
            <a:off x="22216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8" name="Suorakulmio 257">
            <a:extLst>
              <a:ext uri="{FF2B5EF4-FFF2-40B4-BE49-F238E27FC236}">
                <a16:creationId xmlns:a16="http://schemas.microsoft.com/office/drawing/2014/main" id="{DFEE1658-C51E-42B3-9F01-09D2E2295573}"/>
              </a:ext>
            </a:extLst>
          </p:cNvPr>
          <p:cNvSpPr/>
          <p:nvPr/>
        </p:nvSpPr>
        <p:spPr>
          <a:xfrm>
            <a:off x="22217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59" name="Suorakulmio 258">
            <a:extLst>
              <a:ext uri="{FF2B5EF4-FFF2-40B4-BE49-F238E27FC236}">
                <a16:creationId xmlns:a16="http://schemas.microsoft.com/office/drawing/2014/main" id="{431AAEFE-B32A-4677-8390-9875136A8F8E}"/>
              </a:ext>
            </a:extLst>
          </p:cNvPr>
          <p:cNvSpPr/>
          <p:nvPr/>
        </p:nvSpPr>
        <p:spPr>
          <a:xfrm>
            <a:off x="22216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60" name="Otsikko 259">
            <a:extLst>
              <a:ext uri="{FF2B5EF4-FFF2-40B4-BE49-F238E27FC236}">
                <a16:creationId xmlns:a16="http://schemas.microsoft.com/office/drawing/2014/main" id="{DF2B6835-1ADA-48D9-8F35-40DBD500A9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6190" y="44802"/>
            <a:ext cx="1315539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marjastaa</a:t>
            </a:r>
          </a:p>
        </p:txBody>
      </p:sp>
      <p:sp>
        <p:nvSpPr>
          <p:cNvPr id="261" name="Suorakulmio 260">
            <a:extLst>
              <a:ext uri="{FF2B5EF4-FFF2-40B4-BE49-F238E27FC236}">
                <a16:creationId xmlns:a16="http://schemas.microsoft.com/office/drawing/2014/main" id="{5D54FF91-9231-41DF-A66F-E8786A0CF934}"/>
              </a:ext>
            </a:extLst>
          </p:cNvPr>
          <p:cNvSpPr/>
          <p:nvPr/>
        </p:nvSpPr>
        <p:spPr>
          <a:xfrm>
            <a:off x="1486190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puolukka</a:t>
            </a:r>
          </a:p>
        </p:txBody>
      </p:sp>
      <p:sp>
        <p:nvSpPr>
          <p:cNvPr id="262" name="Suorakulmio 261">
            <a:extLst>
              <a:ext uri="{FF2B5EF4-FFF2-40B4-BE49-F238E27FC236}">
                <a16:creationId xmlns:a16="http://schemas.microsoft.com/office/drawing/2014/main" id="{4E29FFF7-2BF3-49BF-9E2A-CC4FA065132B}"/>
              </a:ext>
            </a:extLst>
          </p:cNvPr>
          <p:cNvSpPr/>
          <p:nvPr/>
        </p:nvSpPr>
        <p:spPr>
          <a:xfrm>
            <a:off x="1486190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mustikka</a:t>
            </a:r>
          </a:p>
        </p:txBody>
      </p:sp>
      <p:sp>
        <p:nvSpPr>
          <p:cNvPr id="263" name="Suorakulmio 262">
            <a:extLst>
              <a:ext uri="{FF2B5EF4-FFF2-40B4-BE49-F238E27FC236}">
                <a16:creationId xmlns:a16="http://schemas.microsoft.com/office/drawing/2014/main" id="{3ED2C004-293B-42B1-851D-B92EFC217BAB}"/>
              </a:ext>
            </a:extLst>
          </p:cNvPr>
          <p:cNvSpPr/>
          <p:nvPr/>
        </p:nvSpPr>
        <p:spPr>
          <a:xfrm>
            <a:off x="1486190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vadelma</a:t>
            </a:r>
          </a:p>
        </p:txBody>
      </p:sp>
      <p:sp>
        <p:nvSpPr>
          <p:cNvPr id="360" name="Suorakulmio 359">
            <a:extLst>
              <a:ext uri="{FF2B5EF4-FFF2-40B4-BE49-F238E27FC236}">
                <a16:creationId xmlns:a16="http://schemas.microsoft.com/office/drawing/2014/main" id="{8599C34C-741E-414A-B9B1-9A07BE9DCD61}"/>
              </a:ext>
            </a:extLst>
          </p:cNvPr>
          <p:cNvSpPr/>
          <p:nvPr/>
        </p:nvSpPr>
        <p:spPr>
          <a:xfrm>
            <a:off x="1486190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lakka</a:t>
            </a:r>
          </a:p>
        </p:txBody>
      </p:sp>
      <p:sp>
        <p:nvSpPr>
          <p:cNvPr id="361" name="Suorakulmio 360">
            <a:extLst>
              <a:ext uri="{FF2B5EF4-FFF2-40B4-BE49-F238E27FC236}">
                <a16:creationId xmlns:a16="http://schemas.microsoft.com/office/drawing/2014/main" id="{5B2E94AA-7937-4F1B-A15F-30C4F62172AF}"/>
              </a:ext>
            </a:extLst>
          </p:cNvPr>
          <p:cNvSpPr/>
          <p:nvPr/>
        </p:nvSpPr>
        <p:spPr>
          <a:xfrm>
            <a:off x="1486190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mansikka</a:t>
            </a:r>
          </a:p>
        </p:txBody>
      </p:sp>
      <p:sp>
        <p:nvSpPr>
          <p:cNvPr id="362" name="Suorakulmio 361">
            <a:extLst>
              <a:ext uri="{FF2B5EF4-FFF2-40B4-BE49-F238E27FC236}">
                <a16:creationId xmlns:a16="http://schemas.microsoft.com/office/drawing/2014/main" id="{B9D353AB-157C-489C-AB8C-61FB6C54C1EB}"/>
              </a:ext>
            </a:extLst>
          </p:cNvPr>
          <p:cNvSpPr/>
          <p:nvPr/>
        </p:nvSpPr>
        <p:spPr>
          <a:xfrm>
            <a:off x="1486190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3" name="Suorakulmio 362">
            <a:extLst>
              <a:ext uri="{FF2B5EF4-FFF2-40B4-BE49-F238E27FC236}">
                <a16:creationId xmlns:a16="http://schemas.microsoft.com/office/drawing/2014/main" id="{B74CB3C0-8A32-42C3-A6F9-D88DA47AB391}"/>
              </a:ext>
            </a:extLst>
          </p:cNvPr>
          <p:cNvSpPr/>
          <p:nvPr/>
        </p:nvSpPr>
        <p:spPr>
          <a:xfrm>
            <a:off x="1486190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4" name="Suorakulmio 363">
            <a:extLst>
              <a:ext uri="{FF2B5EF4-FFF2-40B4-BE49-F238E27FC236}">
                <a16:creationId xmlns:a16="http://schemas.microsoft.com/office/drawing/2014/main" id="{C6695C7B-458F-4294-A277-4D7D6F780968}"/>
              </a:ext>
            </a:extLst>
          </p:cNvPr>
          <p:cNvSpPr/>
          <p:nvPr/>
        </p:nvSpPr>
        <p:spPr>
          <a:xfrm>
            <a:off x="1486190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u="sng" dirty="0">
              <a:solidFill>
                <a:schemeClr val="tx1"/>
              </a:solidFill>
            </a:endParaRPr>
          </a:p>
        </p:txBody>
      </p:sp>
      <p:sp>
        <p:nvSpPr>
          <p:cNvPr id="365" name="Suorakulmio 364">
            <a:extLst>
              <a:ext uri="{FF2B5EF4-FFF2-40B4-BE49-F238E27FC236}">
                <a16:creationId xmlns:a16="http://schemas.microsoft.com/office/drawing/2014/main" id="{E4910AF6-F41B-44B1-A9E9-3D55262A1BDD}"/>
              </a:ext>
            </a:extLst>
          </p:cNvPr>
          <p:cNvSpPr/>
          <p:nvPr/>
        </p:nvSpPr>
        <p:spPr>
          <a:xfrm>
            <a:off x="1486190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6" name="Suorakulmio 365">
            <a:extLst>
              <a:ext uri="{FF2B5EF4-FFF2-40B4-BE49-F238E27FC236}">
                <a16:creationId xmlns:a16="http://schemas.microsoft.com/office/drawing/2014/main" id="{A34CFDCD-01D3-4966-AD4C-578BCF57A942}"/>
              </a:ext>
            </a:extLst>
          </p:cNvPr>
          <p:cNvSpPr/>
          <p:nvPr/>
        </p:nvSpPr>
        <p:spPr>
          <a:xfrm>
            <a:off x="1486190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7" name="Suorakulmio 366">
            <a:extLst>
              <a:ext uri="{FF2B5EF4-FFF2-40B4-BE49-F238E27FC236}">
                <a16:creationId xmlns:a16="http://schemas.microsoft.com/office/drawing/2014/main" id="{9882F9C5-FC52-4D72-8833-EF0E3DFDF5CE}"/>
              </a:ext>
            </a:extLst>
          </p:cNvPr>
          <p:cNvSpPr/>
          <p:nvPr/>
        </p:nvSpPr>
        <p:spPr>
          <a:xfrm>
            <a:off x="1486190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8" name="Suorakulmio 367">
            <a:extLst>
              <a:ext uri="{FF2B5EF4-FFF2-40B4-BE49-F238E27FC236}">
                <a16:creationId xmlns:a16="http://schemas.microsoft.com/office/drawing/2014/main" id="{1B56A680-4D7F-444F-A421-CCA9F70E7BB3}"/>
              </a:ext>
            </a:extLst>
          </p:cNvPr>
          <p:cNvSpPr/>
          <p:nvPr/>
        </p:nvSpPr>
        <p:spPr>
          <a:xfrm>
            <a:off x="1486189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9" name="Suorakulmio 368">
            <a:extLst>
              <a:ext uri="{FF2B5EF4-FFF2-40B4-BE49-F238E27FC236}">
                <a16:creationId xmlns:a16="http://schemas.microsoft.com/office/drawing/2014/main" id="{337F4E97-0B0D-4C41-9822-607BA3BB80D6}"/>
              </a:ext>
            </a:extLst>
          </p:cNvPr>
          <p:cNvSpPr/>
          <p:nvPr/>
        </p:nvSpPr>
        <p:spPr>
          <a:xfrm>
            <a:off x="1486189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0" name="Suorakulmio 369">
            <a:extLst>
              <a:ext uri="{FF2B5EF4-FFF2-40B4-BE49-F238E27FC236}">
                <a16:creationId xmlns:a16="http://schemas.microsoft.com/office/drawing/2014/main" id="{405A6C7E-D594-49BB-81CF-94251D406C66}"/>
              </a:ext>
            </a:extLst>
          </p:cNvPr>
          <p:cNvSpPr/>
          <p:nvPr/>
        </p:nvSpPr>
        <p:spPr>
          <a:xfrm>
            <a:off x="1486190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1" name="Suorakulmio 370">
            <a:extLst>
              <a:ext uri="{FF2B5EF4-FFF2-40B4-BE49-F238E27FC236}">
                <a16:creationId xmlns:a16="http://schemas.microsoft.com/office/drawing/2014/main" id="{F4923D78-0798-40E3-B75B-4C092D856261}"/>
              </a:ext>
            </a:extLst>
          </p:cNvPr>
          <p:cNvSpPr/>
          <p:nvPr/>
        </p:nvSpPr>
        <p:spPr>
          <a:xfrm>
            <a:off x="2925826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sienestää</a:t>
            </a:r>
          </a:p>
        </p:txBody>
      </p:sp>
      <p:sp>
        <p:nvSpPr>
          <p:cNvPr id="372" name="Suorakulmio 371">
            <a:extLst>
              <a:ext uri="{FF2B5EF4-FFF2-40B4-BE49-F238E27FC236}">
                <a16:creationId xmlns:a16="http://schemas.microsoft.com/office/drawing/2014/main" id="{BE7D512B-E460-4735-BF34-4A43EFACA699}"/>
              </a:ext>
            </a:extLst>
          </p:cNvPr>
          <p:cNvSpPr/>
          <p:nvPr/>
        </p:nvSpPr>
        <p:spPr>
          <a:xfrm>
            <a:off x="2925826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sieni</a:t>
            </a:r>
          </a:p>
        </p:txBody>
      </p:sp>
      <p:sp>
        <p:nvSpPr>
          <p:cNvPr id="373" name="Suorakulmio 372">
            <a:extLst>
              <a:ext uri="{FF2B5EF4-FFF2-40B4-BE49-F238E27FC236}">
                <a16:creationId xmlns:a16="http://schemas.microsoft.com/office/drawing/2014/main" id="{9F0F7DC1-46BC-4D56-8F05-3FBE72F97BB7}"/>
              </a:ext>
            </a:extLst>
          </p:cNvPr>
          <p:cNvSpPr/>
          <p:nvPr/>
        </p:nvSpPr>
        <p:spPr>
          <a:xfrm>
            <a:off x="2925826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kantarelli</a:t>
            </a:r>
          </a:p>
        </p:txBody>
      </p:sp>
      <p:sp>
        <p:nvSpPr>
          <p:cNvPr id="374" name="Suorakulmio 373">
            <a:extLst>
              <a:ext uri="{FF2B5EF4-FFF2-40B4-BE49-F238E27FC236}">
                <a16:creationId xmlns:a16="http://schemas.microsoft.com/office/drawing/2014/main" id="{7D422EE6-2072-4FB2-954C-5862D9C5C44D}"/>
              </a:ext>
            </a:extLst>
          </p:cNvPr>
          <p:cNvSpPr/>
          <p:nvPr/>
        </p:nvSpPr>
        <p:spPr>
          <a:xfrm>
            <a:off x="2925826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suppilovahvero</a:t>
            </a:r>
          </a:p>
        </p:txBody>
      </p:sp>
      <p:sp>
        <p:nvSpPr>
          <p:cNvPr id="375" name="Suorakulmio 374">
            <a:extLst>
              <a:ext uri="{FF2B5EF4-FFF2-40B4-BE49-F238E27FC236}">
                <a16:creationId xmlns:a16="http://schemas.microsoft.com/office/drawing/2014/main" id="{7BDF8802-1A5A-4BA1-855E-CF35905D5974}"/>
              </a:ext>
            </a:extLst>
          </p:cNvPr>
          <p:cNvSpPr/>
          <p:nvPr/>
        </p:nvSpPr>
        <p:spPr>
          <a:xfrm>
            <a:off x="2925826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tatti</a:t>
            </a:r>
          </a:p>
        </p:txBody>
      </p:sp>
      <p:sp>
        <p:nvSpPr>
          <p:cNvPr id="376" name="Suorakulmio 375">
            <a:extLst>
              <a:ext uri="{FF2B5EF4-FFF2-40B4-BE49-F238E27FC236}">
                <a16:creationId xmlns:a16="http://schemas.microsoft.com/office/drawing/2014/main" id="{3913EF76-6324-4F41-B64B-E6FAD8542809}"/>
              </a:ext>
            </a:extLst>
          </p:cNvPr>
          <p:cNvSpPr/>
          <p:nvPr/>
        </p:nvSpPr>
        <p:spPr>
          <a:xfrm>
            <a:off x="2925826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herkkutatti</a:t>
            </a:r>
          </a:p>
        </p:txBody>
      </p:sp>
      <p:sp>
        <p:nvSpPr>
          <p:cNvPr id="377" name="Suorakulmio 376">
            <a:extLst>
              <a:ext uri="{FF2B5EF4-FFF2-40B4-BE49-F238E27FC236}">
                <a16:creationId xmlns:a16="http://schemas.microsoft.com/office/drawing/2014/main" id="{3A11B4B1-20FB-4A70-BFD0-6D8C4EF9644C}"/>
              </a:ext>
            </a:extLst>
          </p:cNvPr>
          <p:cNvSpPr/>
          <p:nvPr/>
        </p:nvSpPr>
        <p:spPr>
          <a:xfrm>
            <a:off x="2925826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8" name="Suorakulmio 377">
            <a:extLst>
              <a:ext uri="{FF2B5EF4-FFF2-40B4-BE49-F238E27FC236}">
                <a16:creationId xmlns:a16="http://schemas.microsoft.com/office/drawing/2014/main" id="{39D103BD-B9C4-40E9-BDD3-7D93AB6EB5DB}"/>
              </a:ext>
            </a:extLst>
          </p:cNvPr>
          <p:cNvSpPr/>
          <p:nvPr/>
        </p:nvSpPr>
        <p:spPr>
          <a:xfrm>
            <a:off x="2925826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9" name="Suorakulmio 378">
            <a:extLst>
              <a:ext uri="{FF2B5EF4-FFF2-40B4-BE49-F238E27FC236}">
                <a16:creationId xmlns:a16="http://schemas.microsoft.com/office/drawing/2014/main" id="{29DCE891-E03E-4C46-95B8-63204373EC9F}"/>
              </a:ext>
            </a:extLst>
          </p:cNvPr>
          <p:cNvSpPr/>
          <p:nvPr/>
        </p:nvSpPr>
        <p:spPr>
          <a:xfrm>
            <a:off x="2925826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0" name="Suorakulmio 379">
            <a:extLst>
              <a:ext uri="{FF2B5EF4-FFF2-40B4-BE49-F238E27FC236}">
                <a16:creationId xmlns:a16="http://schemas.microsoft.com/office/drawing/2014/main" id="{A6161CFF-6E39-411B-941E-1A2ABD8856B9}"/>
              </a:ext>
            </a:extLst>
          </p:cNvPr>
          <p:cNvSpPr/>
          <p:nvPr/>
        </p:nvSpPr>
        <p:spPr>
          <a:xfrm>
            <a:off x="2925826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1" name="Suorakulmio 380">
            <a:extLst>
              <a:ext uri="{FF2B5EF4-FFF2-40B4-BE49-F238E27FC236}">
                <a16:creationId xmlns:a16="http://schemas.microsoft.com/office/drawing/2014/main" id="{9216DE9B-8D86-49E6-9E09-28301F4B3E41}"/>
              </a:ext>
            </a:extLst>
          </p:cNvPr>
          <p:cNvSpPr/>
          <p:nvPr/>
        </p:nvSpPr>
        <p:spPr>
          <a:xfrm>
            <a:off x="2925826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ruokasieni</a:t>
            </a:r>
          </a:p>
        </p:txBody>
      </p:sp>
      <p:sp>
        <p:nvSpPr>
          <p:cNvPr id="382" name="Suorakulmio 381">
            <a:extLst>
              <a:ext uri="{FF2B5EF4-FFF2-40B4-BE49-F238E27FC236}">
                <a16:creationId xmlns:a16="http://schemas.microsoft.com/office/drawing/2014/main" id="{59EBA4A2-1B3C-418E-9409-4AF2B99A2026}"/>
              </a:ext>
            </a:extLst>
          </p:cNvPr>
          <p:cNvSpPr/>
          <p:nvPr/>
        </p:nvSpPr>
        <p:spPr>
          <a:xfrm>
            <a:off x="2925826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myrkkysieni</a:t>
            </a:r>
          </a:p>
        </p:txBody>
      </p:sp>
      <p:sp>
        <p:nvSpPr>
          <p:cNvPr id="383" name="Suorakulmio 382">
            <a:extLst>
              <a:ext uri="{FF2B5EF4-FFF2-40B4-BE49-F238E27FC236}">
                <a16:creationId xmlns:a16="http://schemas.microsoft.com/office/drawing/2014/main" id="{BB7EC161-562E-451A-8387-C01F19025945}"/>
              </a:ext>
            </a:extLst>
          </p:cNvPr>
          <p:cNvSpPr/>
          <p:nvPr/>
        </p:nvSpPr>
        <p:spPr>
          <a:xfrm>
            <a:off x="2925825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kärpässieni</a:t>
            </a:r>
          </a:p>
        </p:txBody>
      </p:sp>
      <p:sp>
        <p:nvSpPr>
          <p:cNvPr id="384" name="Suorakulmio 383">
            <a:extLst>
              <a:ext uri="{FF2B5EF4-FFF2-40B4-BE49-F238E27FC236}">
                <a16:creationId xmlns:a16="http://schemas.microsoft.com/office/drawing/2014/main" id="{F0A2BCBA-39DE-41EA-BFEF-F5C24D17B68B}"/>
              </a:ext>
            </a:extLst>
          </p:cNvPr>
          <p:cNvSpPr/>
          <p:nvPr/>
        </p:nvSpPr>
        <p:spPr>
          <a:xfrm>
            <a:off x="2925825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5" name="Suorakulmio 384">
            <a:extLst>
              <a:ext uri="{FF2B5EF4-FFF2-40B4-BE49-F238E27FC236}">
                <a16:creationId xmlns:a16="http://schemas.microsoft.com/office/drawing/2014/main" id="{8161BB79-1F4F-4C20-A7BA-2BF4A3CB51D5}"/>
              </a:ext>
            </a:extLst>
          </p:cNvPr>
          <p:cNvSpPr/>
          <p:nvPr/>
        </p:nvSpPr>
        <p:spPr>
          <a:xfrm>
            <a:off x="2925826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6" name="Suorakulmio 385">
            <a:extLst>
              <a:ext uri="{FF2B5EF4-FFF2-40B4-BE49-F238E27FC236}">
                <a16:creationId xmlns:a16="http://schemas.microsoft.com/office/drawing/2014/main" id="{285F8743-86D5-47D6-9391-701F0ABED74F}"/>
              </a:ext>
            </a:extLst>
          </p:cNvPr>
          <p:cNvSpPr/>
          <p:nvPr/>
        </p:nvSpPr>
        <p:spPr>
          <a:xfrm>
            <a:off x="2925825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7" name="Suorakulmio 386">
            <a:extLst>
              <a:ext uri="{FF2B5EF4-FFF2-40B4-BE49-F238E27FC236}">
                <a16:creationId xmlns:a16="http://schemas.microsoft.com/office/drawing/2014/main" id="{9FCF9F18-BE85-42A0-ACE6-E85CE5EFF2CC}"/>
              </a:ext>
            </a:extLst>
          </p:cNvPr>
          <p:cNvSpPr/>
          <p:nvPr/>
        </p:nvSpPr>
        <p:spPr>
          <a:xfrm>
            <a:off x="1474021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6B831E44-B51A-4ABB-A730-EBAD8FA27416}"/>
              </a:ext>
            </a:extLst>
          </p:cNvPr>
          <p:cNvSpPr/>
          <p:nvPr/>
        </p:nvSpPr>
        <p:spPr>
          <a:xfrm>
            <a:off x="22215" y="4480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kstiruutu 77">
            <a:extLst>
              <a:ext uri="{FF2B5EF4-FFF2-40B4-BE49-F238E27FC236}">
                <a16:creationId xmlns:a16="http://schemas.microsoft.com/office/drawing/2014/main" id="{A8F38712-1307-499A-B7BF-6F8F679686E3}"/>
              </a:ext>
            </a:extLst>
          </p:cNvPr>
          <p:cNvSpPr txBox="1"/>
          <p:nvPr/>
        </p:nvSpPr>
        <p:spPr>
          <a:xfrm>
            <a:off x="2089562" y="6554737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7E09ECF1-4EB3-4B72-9649-2D97282854C1}"/>
              </a:ext>
            </a:extLst>
          </p:cNvPr>
          <p:cNvSpPr txBox="1"/>
          <p:nvPr/>
        </p:nvSpPr>
        <p:spPr>
          <a:xfrm>
            <a:off x="6835414" y="6551930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</a:p>
        </p:txBody>
      </p:sp>
      <p:sp>
        <p:nvSpPr>
          <p:cNvPr id="148" name="Otsikko 147">
            <a:extLst>
              <a:ext uri="{FF2B5EF4-FFF2-40B4-BE49-F238E27FC236}">
                <a16:creationId xmlns:a16="http://schemas.microsoft.com/office/drawing/2014/main" id="{8A8CCEE0-AE03-48D3-9816-E4B345926E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09" y="58056"/>
            <a:ext cx="2779511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metsäneläin</a:t>
            </a:r>
          </a:p>
        </p:txBody>
      </p:sp>
      <p:sp>
        <p:nvSpPr>
          <p:cNvPr id="149" name="Suorakulmio 148">
            <a:extLst>
              <a:ext uri="{FF2B5EF4-FFF2-40B4-BE49-F238E27FC236}">
                <a16:creationId xmlns:a16="http://schemas.microsoft.com/office/drawing/2014/main" id="{D8E187CE-28BD-4C63-BCD1-0D34D7404750}"/>
              </a:ext>
            </a:extLst>
          </p:cNvPr>
          <p:cNvSpPr/>
          <p:nvPr/>
        </p:nvSpPr>
        <p:spPr>
          <a:xfrm>
            <a:off x="24309" y="46673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hirvi</a:t>
            </a:r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A2B84F8B-86F4-4A63-85A6-B93D89EDB5F1}"/>
              </a:ext>
            </a:extLst>
          </p:cNvPr>
          <p:cNvSpPr/>
          <p:nvPr/>
        </p:nvSpPr>
        <p:spPr>
          <a:xfrm>
            <a:off x="24309" y="87540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karhu</a:t>
            </a:r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53A571DC-C18C-479C-9E4C-11A878FFE26C}"/>
              </a:ext>
            </a:extLst>
          </p:cNvPr>
          <p:cNvSpPr/>
          <p:nvPr/>
        </p:nvSpPr>
        <p:spPr>
          <a:xfrm>
            <a:off x="24309" y="128407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kettu</a:t>
            </a:r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ED68561B-DF31-45BF-BE82-5AB66D7BD494}"/>
              </a:ext>
            </a:extLst>
          </p:cNvPr>
          <p:cNvSpPr/>
          <p:nvPr/>
        </p:nvSpPr>
        <p:spPr>
          <a:xfrm>
            <a:off x="24309" y="169275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susi</a:t>
            </a:r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6AB2EC4C-9B44-4BBF-AF81-9E5A468D00D4}"/>
              </a:ext>
            </a:extLst>
          </p:cNvPr>
          <p:cNvSpPr/>
          <p:nvPr/>
        </p:nvSpPr>
        <p:spPr>
          <a:xfrm>
            <a:off x="24309" y="210142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ilves</a:t>
            </a:r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1901CB4C-A247-4BD1-9A13-EBF3A8C4EE34}"/>
              </a:ext>
            </a:extLst>
          </p:cNvPr>
          <p:cNvSpPr/>
          <p:nvPr/>
        </p:nvSpPr>
        <p:spPr>
          <a:xfrm>
            <a:off x="24309" y="251010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ahma</a:t>
            </a:r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2F2D78E6-0BBC-4A9F-98FA-B6FBD8ECBBB5}"/>
              </a:ext>
            </a:extLst>
          </p:cNvPr>
          <p:cNvSpPr/>
          <p:nvPr/>
        </p:nvSpPr>
        <p:spPr>
          <a:xfrm>
            <a:off x="24309" y="291877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poro</a:t>
            </a:r>
          </a:p>
        </p:txBody>
      </p:sp>
      <p:sp>
        <p:nvSpPr>
          <p:cNvPr id="156" name="Suorakulmio 155">
            <a:extLst>
              <a:ext uri="{FF2B5EF4-FFF2-40B4-BE49-F238E27FC236}">
                <a16:creationId xmlns:a16="http://schemas.microsoft.com/office/drawing/2014/main" id="{B2591AF2-A674-49CA-8F94-F332898AEF4A}"/>
              </a:ext>
            </a:extLst>
          </p:cNvPr>
          <p:cNvSpPr/>
          <p:nvPr/>
        </p:nvSpPr>
        <p:spPr>
          <a:xfrm>
            <a:off x="24309" y="332744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peura</a:t>
            </a:r>
          </a:p>
        </p:txBody>
      </p:sp>
      <p:sp>
        <p:nvSpPr>
          <p:cNvPr id="157" name="Suorakulmio 156">
            <a:extLst>
              <a:ext uri="{FF2B5EF4-FFF2-40B4-BE49-F238E27FC236}">
                <a16:creationId xmlns:a16="http://schemas.microsoft.com/office/drawing/2014/main" id="{691F184A-FA32-49A8-B862-CD8C78DD9258}"/>
              </a:ext>
            </a:extLst>
          </p:cNvPr>
          <p:cNvSpPr/>
          <p:nvPr/>
        </p:nvSpPr>
        <p:spPr>
          <a:xfrm>
            <a:off x="24309" y="373612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kauris</a:t>
            </a:r>
          </a:p>
        </p:txBody>
      </p:sp>
      <p:sp>
        <p:nvSpPr>
          <p:cNvPr id="158" name="Suorakulmio 157">
            <a:extLst>
              <a:ext uri="{FF2B5EF4-FFF2-40B4-BE49-F238E27FC236}">
                <a16:creationId xmlns:a16="http://schemas.microsoft.com/office/drawing/2014/main" id="{70CF7D4D-651C-4259-A4C9-E9841F650E95}"/>
              </a:ext>
            </a:extLst>
          </p:cNvPr>
          <p:cNvSpPr/>
          <p:nvPr/>
        </p:nvSpPr>
        <p:spPr>
          <a:xfrm>
            <a:off x="24309" y="414479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jänis</a:t>
            </a:r>
          </a:p>
        </p:txBody>
      </p:sp>
      <p:sp>
        <p:nvSpPr>
          <p:cNvPr id="159" name="Suorakulmio 158">
            <a:extLst>
              <a:ext uri="{FF2B5EF4-FFF2-40B4-BE49-F238E27FC236}">
                <a16:creationId xmlns:a16="http://schemas.microsoft.com/office/drawing/2014/main" id="{99AB953E-C7E5-4797-AD04-DF62EAF9F881}"/>
              </a:ext>
            </a:extLst>
          </p:cNvPr>
          <p:cNvSpPr/>
          <p:nvPr/>
        </p:nvSpPr>
        <p:spPr>
          <a:xfrm>
            <a:off x="24309" y="455347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orava</a:t>
            </a:r>
          </a:p>
        </p:txBody>
      </p:sp>
      <p:sp>
        <p:nvSpPr>
          <p:cNvPr id="160" name="Suorakulmio 159">
            <a:extLst>
              <a:ext uri="{FF2B5EF4-FFF2-40B4-BE49-F238E27FC236}">
                <a16:creationId xmlns:a16="http://schemas.microsoft.com/office/drawing/2014/main" id="{3704271C-2F90-4E29-A38F-429B12FFA052}"/>
              </a:ext>
            </a:extLst>
          </p:cNvPr>
          <p:cNvSpPr/>
          <p:nvPr/>
        </p:nvSpPr>
        <p:spPr>
          <a:xfrm>
            <a:off x="24308" y="496214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siili</a:t>
            </a:r>
          </a:p>
        </p:txBody>
      </p:sp>
      <p:sp>
        <p:nvSpPr>
          <p:cNvPr id="161" name="Suorakulmio 160">
            <a:extLst>
              <a:ext uri="{FF2B5EF4-FFF2-40B4-BE49-F238E27FC236}">
                <a16:creationId xmlns:a16="http://schemas.microsoft.com/office/drawing/2014/main" id="{35886179-21F0-4A7A-B712-386174045F11}"/>
              </a:ext>
            </a:extLst>
          </p:cNvPr>
          <p:cNvSpPr/>
          <p:nvPr/>
        </p:nvSpPr>
        <p:spPr>
          <a:xfrm>
            <a:off x="24308" y="53708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2" name="Suorakulmio 161">
            <a:extLst>
              <a:ext uri="{FF2B5EF4-FFF2-40B4-BE49-F238E27FC236}">
                <a16:creationId xmlns:a16="http://schemas.microsoft.com/office/drawing/2014/main" id="{E999F088-4FB0-461F-9DC6-5D89644D4B0E}"/>
              </a:ext>
            </a:extLst>
          </p:cNvPr>
          <p:cNvSpPr/>
          <p:nvPr/>
        </p:nvSpPr>
        <p:spPr>
          <a:xfrm>
            <a:off x="24309" y="57794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3" name="Suorakulmio 162">
            <a:extLst>
              <a:ext uri="{FF2B5EF4-FFF2-40B4-BE49-F238E27FC236}">
                <a16:creationId xmlns:a16="http://schemas.microsoft.com/office/drawing/2014/main" id="{B6609258-8678-443E-96E1-B7BAA0493565}"/>
              </a:ext>
            </a:extLst>
          </p:cNvPr>
          <p:cNvSpPr/>
          <p:nvPr/>
        </p:nvSpPr>
        <p:spPr>
          <a:xfrm>
            <a:off x="24308" y="61881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4" name="Suorakulmio 163">
            <a:extLst>
              <a:ext uri="{FF2B5EF4-FFF2-40B4-BE49-F238E27FC236}">
                <a16:creationId xmlns:a16="http://schemas.microsoft.com/office/drawing/2014/main" id="{C04730DE-0453-4D66-A39E-B3F78D407163}"/>
              </a:ext>
            </a:extLst>
          </p:cNvPr>
          <p:cNvSpPr/>
          <p:nvPr/>
        </p:nvSpPr>
        <p:spPr>
          <a:xfrm>
            <a:off x="1488282" y="46673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saukko</a:t>
            </a:r>
          </a:p>
        </p:txBody>
      </p:sp>
      <p:sp>
        <p:nvSpPr>
          <p:cNvPr id="165" name="Suorakulmio 164">
            <a:extLst>
              <a:ext uri="{FF2B5EF4-FFF2-40B4-BE49-F238E27FC236}">
                <a16:creationId xmlns:a16="http://schemas.microsoft.com/office/drawing/2014/main" id="{2C50B480-B77D-41F1-BB8E-1A4330428A97}"/>
              </a:ext>
            </a:extLst>
          </p:cNvPr>
          <p:cNvSpPr/>
          <p:nvPr/>
        </p:nvSpPr>
        <p:spPr>
          <a:xfrm>
            <a:off x="1488282" y="8760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majava</a:t>
            </a:r>
          </a:p>
        </p:txBody>
      </p:sp>
      <p:sp>
        <p:nvSpPr>
          <p:cNvPr id="166" name="Suorakulmio 165">
            <a:extLst>
              <a:ext uri="{FF2B5EF4-FFF2-40B4-BE49-F238E27FC236}">
                <a16:creationId xmlns:a16="http://schemas.microsoft.com/office/drawing/2014/main" id="{29D63CB5-0B3A-4A22-9A30-4FF1AF636DF1}"/>
              </a:ext>
            </a:extLst>
          </p:cNvPr>
          <p:cNvSpPr/>
          <p:nvPr/>
        </p:nvSpPr>
        <p:spPr>
          <a:xfrm>
            <a:off x="1488282" y="12847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sammakko</a:t>
            </a:r>
          </a:p>
        </p:txBody>
      </p:sp>
      <p:sp>
        <p:nvSpPr>
          <p:cNvPr id="167" name="Suorakulmio 166">
            <a:extLst>
              <a:ext uri="{FF2B5EF4-FFF2-40B4-BE49-F238E27FC236}">
                <a16:creationId xmlns:a16="http://schemas.microsoft.com/office/drawing/2014/main" id="{9F0F8FB2-B688-4510-B728-08C71A611C99}"/>
              </a:ext>
            </a:extLst>
          </p:cNvPr>
          <p:cNvSpPr/>
          <p:nvPr/>
        </p:nvSpPr>
        <p:spPr>
          <a:xfrm>
            <a:off x="1488282" y="16933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lepakko</a:t>
            </a:r>
          </a:p>
        </p:txBody>
      </p:sp>
      <p:sp>
        <p:nvSpPr>
          <p:cNvPr id="169" name="Suorakulmio 168">
            <a:extLst>
              <a:ext uri="{FF2B5EF4-FFF2-40B4-BE49-F238E27FC236}">
                <a16:creationId xmlns:a16="http://schemas.microsoft.com/office/drawing/2014/main" id="{31A8BC01-2DE6-468E-839F-B0B6A9DA250A}"/>
              </a:ext>
            </a:extLst>
          </p:cNvPr>
          <p:cNvSpPr/>
          <p:nvPr/>
        </p:nvSpPr>
        <p:spPr>
          <a:xfrm>
            <a:off x="1488282" y="210142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hiiri</a:t>
            </a:r>
          </a:p>
        </p:txBody>
      </p:sp>
      <p:sp>
        <p:nvSpPr>
          <p:cNvPr id="170" name="Suorakulmio 169">
            <a:extLst>
              <a:ext uri="{FF2B5EF4-FFF2-40B4-BE49-F238E27FC236}">
                <a16:creationId xmlns:a16="http://schemas.microsoft.com/office/drawing/2014/main" id="{ACCCF1A6-D565-4082-A62E-0EB5CACF2991}"/>
              </a:ext>
            </a:extLst>
          </p:cNvPr>
          <p:cNvSpPr/>
          <p:nvPr/>
        </p:nvSpPr>
        <p:spPr>
          <a:xfrm>
            <a:off x="1488282" y="251010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rotta</a:t>
            </a:r>
          </a:p>
        </p:txBody>
      </p:sp>
      <p:sp>
        <p:nvSpPr>
          <p:cNvPr id="171" name="Suorakulmio 170">
            <a:extLst>
              <a:ext uri="{FF2B5EF4-FFF2-40B4-BE49-F238E27FC236}">
                <a16:creationId xmlns:a16="http://schemas.microsoft.com/office/drawing/2014/main" id="{6D688A47-1CBF-4045-B3CA-B5DFB6F0104A}"/>
              </a:ext>
            </a:extLst>
          </p:cNvPr>
          <p:cNvSpPr/>
          <p:nvPr/>
        </p:nvSpPr>
        <p:spPr>
          <a:xfrm>
            <a:off x="1488282" y="291877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myyrä</a:t>
            </a:r>
          </a:p>
        </p:txBody>
      </p:sp>
      <p:sp>
        <p:nvSpPr>
          <p:cNvPr id="172" name="Suorakulmio 171">
            <a:extLst>
              <a:ext uri="{FF2B5EF4-FFF2-40B4-BE49-F238E27FC236}">
                <a16:creationId xmlns:a16="http://schemas.microsoft.com/office/drawing/2014/main" id="{30866C49-208C-417A-985D-08970D5E0F69}"/>
              </a:ext>
            </a:extLst>
          </p:cNvPr>
          <p:cNvSpPr/>
          <p:nvPr/>
        </p:nvSpPr>
        <p:spPr>
          <a:xfrm>
            <a:off x="1488282" y="332744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3" name="Suorakulmio 172">
            <a:extLst>
              <a:ext uri="{FF2B5EF4-FFF2-40B4-BE49-F238E27FC236}">
                <a16:creationId xmlns:a16="http://schemas.microsoft.com/office/drawing/2014/main" id="{4299B8D9-3E4F-4151-A436-9651F37A4762}"/>
              </a:ext>
            </a:extLst>
          </p:cNvPr>
          <p:cNvSpPr/>
          <p:nvPr/>
        </p:nvSpPr>
        <p:spPr>
          <a:xfrm>
            <a:off x="1488282" y="373612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4" name="Suorakulmio 173">
            <a:extLst>
              <a:ext uri="{FF2B5EF4-FFF2-40B4-BE49-F238E27FC236}">
                <a16:creationId xmlns:a16="http://schemas.microsoft.com/office/drawing/2014/main" id="{ADA61176-F12C-44EA-8C24-D1BA828A5D4D}"/>
              </a:ext>
            </a:extLst>
          </p:cNvPr>
          <p:cNvSpPr/>
          <p:nvPr/>
        </p:nvSpPr>
        <p:spPr>
          <a:xfrm>
            <a:off x="1488282" y="414479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2" name="Suorakulmio 181">
            <a:extLst>
              <a:ext uri="{FF2B5EF4-FFF2-40B4-BE49-F238E27FC236}">
                <a16:creationId xmlns:a16="http://schemas.microsoft.com/office/drawing/2014/main" id="{BAA50B96-A043-47B1-8EAC-AC78A6E3E4E8}"/>
              </a:ext>
            </a:extLst>
          </p:cNvPr>
          <p:cNvSpPr/>
          <p:nvPr/>
        </p:nvSpPr>
        <p:spPr>
          <a:xfrm>
            <a:off x="1488282" y="455347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1" name="Suorakulmio 190">
            <a:extLst>
              <a:ext uri="{FF2B5EF4-FFF2-40B4-BE49-F238E27FC236}">
                <a16:creationId xmlns:a16="http://schemas.microsoft.com/office/drawing/2014/main" id="{39ED4312-125B-40DB-A1E0-515F8C9B4888}"/>
              </a:ext>
            </a:extLst>
          </p:cNvPr>
          <p:cNvSpPr/>
          <p:nvPr/>
        </p:nvSpPr>
        <p:spPr>
          <a:xfrm>
            <a:off x="1488281" y="496214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2" name="Suorakulmio 191">
            <a:extLst>
              <a:ext uri="{FF2B5EF4-FFF2-40B4-BE49-F238E27FC236}">
                <a16:creationId xmlns:a16="http://schemas.microsoft.com/office/drawing/2014/main" id="{126880BF-E34D-46B6-9FDD-2A40EF14FF9A}"/>
              </a:ext>
            </a:extLst>
          </p:cNvPr>
          <p:cNvSpPr/>
          <p:nvPr/>
        </p:nvSpPr>
        <p:spPr>
          <a:xfrm>
            <a:off x="1488281" y="53708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4" name="Suorakulmio 273">
            <a:extLst>
              <a:ext uri="{FF2B5EF4-FFF2-40B4-BE49-F238E27FC236}">
                <a16:creationId xmlns:a16="http://schemas.microsoft.com/office/drawing/2014/main" id="{5ABD2C9B-B29E-4034-AC53-4CB03501B655}"/>
              </a:ext>
            </a:extLst>
          </p:cNvPr>
          <p:cNvSpPr/>
          <p:nvPr/>
        </p:nvSpPr>
        <p:spPr>
          <a:xfrm>
            <a:off x="1488282" y="57794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5" name="Suorakulmio 274">
            <a:extLst>
              <a:ext uri="{FF2B5EF4-FFF2-40B4-BE49-F238E27FC236}">
                <a16:creationId xmlns:a16="http://schemas.microsoft.com/office/drawing/2014/main" id="{1033DDF3-D3D4-4410-8F8C-B3115CD44F08}"/>
              </a:ext>
            </a:extLst>
          </p:cNvPr>
          <p:cNvSpPr/>
          <p:nvPr/>
        </p:nvSpPr>
        <p:spPr>
          <a:xfrm>
            <a:off x="2927918" y="5805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lintu</a:t>
            </a:r>
          </a:p>
        </p:txBody>
      </p:sp>
      <p:sp>
        <p:nvSpPr>
          <p:cNvPr id="276" name="Suorakulmio 275">
            <a:extLst>
              <a:ext uri="{FF2B5EF4-FFF2-40B4-BE49-F238E27FC236}">
                <a16:creationId xmlns:a16="http://schemas.microsoft.com/office/drawing/2014/main" id="{950363EF-F13C-40EB-ACFC-FF80B7A678F6}"/>
              </a:ext>
            </a:extLst>
          </p:cNvPr>
          <p:cNvSpPr/>
          <p:nvPr/>
        </p:nvSpPr>
        <p:spPr>
          <a:xfrm>
            <a:off x="2927918" y="46673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pikkulintu</a:t>
            </a:r>
          </a:p>
        </p:txBody>
      </p:sp>
      <p:sp>
        <p:nvSpPr>
          <p:cNvPr id="277" name="Suorakulmio 276">
            <a:extLst>
              <a:ext uri="{FF2B5EF4-FFF2-40B4-BE49-F238E27FC236}">
                <a16:creationId xmlns:a16="http://schemas.microsoft.com/office/drawing/2014/main" id="{CA0FDF94-4418-48D1-9195-726558A0B42F}"/>
              </a:ext>
            </a:extLst>
          </p:cNvPr>
          <p:cNvSpPr/>
          <p:nvPr/>
        </p:nvSpPr>
        <p:spPr>
          <a:xfrm>
            <a:off x="2927918" y="87540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varis</a:t>
            </a:r>
          </a:p>
        </p:txBody>
      </p:sp>
      <p:sp>
        <p:nvSpPr>
          <p:cNvPr id="278" name="Suorakulmio 277">
            <a:extLst>
              <a:ext uri="{FF2B5EF4-FFF2-40B4-BE49-F238E27FC236}">
                <a16:creationId xmlns:a16="http://schemas.microsoft.com/office/drawing/2014/main" id="{6605CFD1-5002-4DDF-8798-7FF814A6F5C9}"/>
              </a:ext>
            </a:extLst>
          </p:cNvPr>
          <p:cNvSpPr/>
          <p:nvPr/>
        </p:nvSpPr>
        <p:spPr>
          <a:xfrm>
            <a:off x="2927918" y="128407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harakka</a:t>
            </a:r>
          </a:p>
        </p:txBody>
      </p:sp>
      <p:sp>
        <p:nvSpPr>
          <p:cNvPr id="279" name="Suorakulmio 278">
            <a:extLst>
              <a:ext uri="{FF2B5EF4-FFF2-40B4-BE49-F238E27FC236}">
                <a16:creationId xmlns:a16="http://schemas.microsoft.com/office/drawing/2014/main" id="{18F52143-9E4E-4A5A-94E7-9860A14EBEB4}"/>
              </a:ext>
            </a:extLst>
          </p:cNvPr>
          <p:cNvSpPr/>
          <p:nvPr/>
        </p:nvSpPr>
        <p:spPr>
          <a:xfrm>
            <a:off x="2927918" y="169275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haukka</a:t>
            </a:r>
          </a:p>
        </p:txBody>
      </p:sp>
      <p:sp>
        <p:nvSpPr>
          <p:cNvPr id="280" name="Suorakulmio 279">
            <a:extLst>
              <a:ext uri="{FF2B5EF4-FFF2-40B4-BE49-F238E27FC236}">
                <a16:creationId xmlns:a16="http://schemas.microsoft.com/office/drawing/2014/main" id="{85536D24-643C-4875-82FD-5E3375CF58D6}"/>
              </a:ext>
            </a:extLst>
          </p:cNvPr>
          <p:cNvSpPr/>
          <p:nvPr/>
        </p:nvSpPr>
        <p:spPr>
          <a:xfrm>
            <a:off x="2927918" y="210142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kotka</a:t>
            </a:r>
          </a:p>
        </p:txBody>
      </p:sp>
      <p:sp>
        <p:nvSpPr>
          <p:cNvPr id="281" name="Suorakulmio 280">
            <a:extLst>
              <a:ext uri="{FF2B5EF4-FFF2-40B4-BE49-F238E27FC236}">
                <a16:creationId xmlns:a16="http://schemas.microsoft.com/office/drawing/2014/main" id="{D4ACDD9C-99EA-4B96-9B3A-1AB1A01CAAA0}"/>
              </a:ext>
            </a:extLst>
          </p:cNvPr>
          <p:cNvSpPr/>
          <p:nvPr/>
        </p:nvSpPr>
        <p:spPr>
          <a:xfrm>
            <a:off x="2927918" y="251010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fasaani</a:t>
            </a:r>
          </a:p>
        </p:txBody>
      </p:sp>
      <p:sp>
        <p:nvSpPr>
          <p:cNvPr id="282" name="Suorakulmio 281">
            <a:extLst>
              <a:ext uri="{FF2B5EF4-FFF2-40B4-BE49-F238E27FC236}">
                <a16:creationId xmlns:a16="http://schemas.microsoft.com/office/drawing/2014/main" id="{5AFDED12-A3C8-4DDB-9DC2-2FDF561D19D2}"/>
              </a:ext>
            </a:extLst>
          </p:cNvPr>
          <p:cNvSpPr/>
          <p:nvPr/>
        </p:nvSpPr>
        <p:spPr>
          <a:xfrm>
            <a:off x="2927918" y="291877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pulu</a:t>
            </a:r>
          </a:p>
        </p:txBody>
      </p:sp>
      <p:sp>
        <p:nvSpPr>
          <p:cNvPr id="283" name="Suorakulmio 282">
            <a:extLst>
              <a:ext uri="{FF2B5EF4-FFF2-40B4-BE49-F238E27FC236}">
                <a16:creationId xmlns:a16="http://schemas.microsoft.com/office/drawing/2014/main" id="{505E5E54-3940-47F3-8BE2-14901CA369F7}"/>
              </a:ext>
            </a:extLst>
          </p:cNvPr>
          <p:cNvSpPr/>
          <p:nvPr/>
        </p:nvSpPr>
        <p:spPr>
          <a:xfrm>
            <a:off x="2927918" y="332744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pöllö</a:t>
            </a:r>
          </a:p>
        </p:txBody>
      </p:sp>
      <p:sp>
        <p:nvSpPr>
          <p:cNvPr id="284" name="Suorakulmio 283">
            <a:extLst>
              <a:ext uri="{FF2B5EF4-FFF2-40B4-BE49-F238E27FC236}">
                <a16:creationId xmlns:a16="http://schemas.microsoft.com/office/drawing/2014/main" id="{EB2FB0C7-264A-40D7-BADE-F66ABDB9E63B}"/>
              </a:ext>
            </a:extLst>
          </p:cNvPr>
          <p:cNvSpPr/>
          <p:nvPr/>
        </p:nvSpPr>
        <p:spPr>
          <a:xfrm>
            <a:off x="2927918" y="373612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5" name="Suorakulmio 284">
            <a:extLst>
              <a:ext uri="{FF2B5EF4-FFF2-40B4-BE49-F238E27FC236}">
                <a16:creationId xmlns:a16="http://schemas.microsoft.com/office/drawing/2014/main" id="{2D9985C6-299C-4204-8C90-DC6B951A5F07}"/>
              </a:ext>
            </a:extLst>
          </p:cNvPr>
          <p:cNvSpPr/>
          <p:nvPr/>
        </p:nvSpPr>
        <p:spPr>
          <a:xfrm>
            <a:off x="2927918" y="414479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6" name="Suorakulmio 285">
            <a:extLst>
              <a:ext uri="{FF2B5EF4-FFF2-40B4-BE49-F238E27FC236}">
                <a16:creationId xmlns:a16="http://schemas.microsoft.com/office/drawing/2014/main" id="{98FA93E4-F0C8-4787-A167-681D8F112E94}"/>
              </a:ext>
            </a:extLst>
          </p:cNvPr>
          <p:cNvSpPr/>
          <p:nvPr/>
        </p:nvSpPr>
        <p:spPr>
          <a:xfrm>
            <a:off x="2927918" y="455347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7" name="Suorakulmio 286">
            <a:extLst>
              <a:ext uri="{FF2B5EF4-FFF2-40B4-BE49-F238E27FC236}">
                <a16:creationId xmlns:a16="http://schemas.microsoft.com/office/drawing/2014/main" id="{85670745-71B9-45A6-9205-51C607DA64C3}"/>
              </a:ext>
            </a:extLst>
          </p:cNvPr>
          <p:cNvSpPr/>
          <p:nvPr/>
        </p:nvSpPr>
        <p:spPr>
          <a:xfrm>
            <a:off x="2927917" y="496214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8" name="Suorakulmio 287">
            <a:extLst>
              <a:ext uri="{FF2B5EF4-FFF2-40B4-BE49-F238E27FC236}">
                <a16:creationId xmlns:a16="http://schemas.microsoft.com/office/drawing/2014/main" id="{9B31736A-0D13-4D3A-BCD9-F6DFDE4697CC}"/>
              </a:ext>
            </a:extLst>
          </p:cNvPr>
          <p:cNvSpPr/>
          <p:nvPr/>
        </p:nvSpPr>
        <p:spPr>
          <a:xfrm>
            <a:off x="2927917" y="53708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9" name="Suorakulmio 288">
            <a:extLst>
              <a:ext uri="{FF2B5EF4-FFF2-40B4-BE49-F238E27FC236}">
                <a16:creationId xmlns:a16="http://schemas.microsoft.com/office/drawing/2014/main" id="{64B9DDB0-70A2-4BDC-A29A-4B7B528D9488}"/>
              </a:ext>
            </a:extLst>
          </p:cNvPr>
          <p:cNvSpPr/>
          <p:nvPr/>
        </p:nvSpPr>
        <p:spPr>
          <a:xfrm>
            <a:off x="2927918" y="57794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0" name="Suorakulmio 289">
            <a:extLst>
              <a:ext uri="{FF2B5EF4-FFF2-40B4-BE49-F238E27FC236}">
                <a16:creationId xmlns:a16="http://schemas.microsoft.com/office/drawing/2014/main" id="{267CBA58-75A4-457F-B13B-ABA83DF8CAB5}"/>
              </a:ext>
            </a:extLst>
          </p:cNvPr>
          <p:cNvSpPr/>
          <p:nvPr/>
        </p:nvSpPr>
        <p:spPr>
          <a:xfrm>
            <a:off x="1476113" y="618779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1" name="Suorakulmio 290">
            <a:extLst>
              <a:ext uri="{FF2B5EF4-FFF2-40B4-BE49-F238E27FC236}">
                <a16:creationId xmlns:a16="http://schemas.microsoft.com/office/drawing/2014/main" id="{9C206EE9-AC57-420D-A6A8-5544C7002348}"/>
              </a:ext>
            </a:extLst>
          </p:cNvPr>
          <p:cNvSpPr/>
          <p:nvPr/>
        </p:nvSpPr>
        <p:spPr>
          <a:xfrm>
            <a:off x="2927917" y="6209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2" name="Suorakulmio 291">
            <a:extLst>
              <a:ext uri="{FF2B5EF4-FFF2-40B4-BE49-F238E27FC236}">
                <a16:creationId xmlns:a16="http://schemas.microsoft.com/office/drawing/2014/main" id="{499183D3-2CC8-4F80-B25C-2D62B9F8D371}"/>
              </a:ext>
            </a:extLst>
          </p:cNvPr>
          <p:cNvSpPr/>
          <p:nvPr/>
        </p:nvSpPr>
        <p:spPr>
          <a:xfrm>
            <a:off x="4902260" y="55233"/>
            <a:ext cx="2767343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kala</a:t>
            </a:r>
          </a:p>
        </p:txBody>
      </p:sp>
      <p:sp>
        <p:nvSpPr>
          <p:cNvPr id="293" name="Suorakulmio 292">
            <a:extLst>
              <a:ext uri="{FF2B5EF4-FFF2-40B4-BE49-F238E27FC236}">
                <a16:creationId xmlns:a16="http://schemas.microsoft.com/office/drawing/2014/main" id="{BABB13F9-4DC6-4DF3-BCE9-338352E5FC29}"/>
              </a:ext>
            </a:extLst>
          </p:cNvPr>
          <p:cNvSpPr/>
          <p:nvPr/>
        </p:nvSpPr>
        <p:spPr>
          <a:xfrm>
            <a:off x="4902260" y="46390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ahven</a:t>
            </a:r>
          </a:p>
        </p:txBody>
      </p:sp>
      <p:sp>
        <p:nvSpPr>
          <p:cNvPr id="294" name="Suorakulmio 293">
            <a:extLst>
              <a:ext uri="{FF2B5EF4-FFF2-40B4-BE49-F238E27FC236}">
                <a16:creationId xmlns:a16="http://schemas.microsoft.com/office/drawing/2014/main" id="{0567492B-99E7-4BCC-90C8-2A5ECF6226B3}"/>
              </a:ext>
            </a:extLst>
          </p:cNvPr>
          <p:cNvSpPr/>
          <p:nvPr/>
        </p:nvSpPr>
        <p:spPr>
          <a:xfrm>
            <a:off x="4902260" y="87258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hauki</a:t>
            </a:r>
          </a:p>
        </p:txBody>
      </p:sp>
      <p:sp>
        <p:nvSpPr>
          <p:cNvPr id="295" name="Suorakulmio 294">
            <a:extLst>
              <a:ext uri="{FF2B5EF4-FFF2-40B4-BE49-F238E27FC236}">
                <a16:creationId xmlns:a16="http://schemas.microsoft.com/office/drawing/2014/main" id="{25CF2316-B8AB-4B18-9DC8-4F79CA68DCF4}"/>
              </a:ext>
            </a:extLst>
          </p:cNvPr>
          <p:cNvSpPr/>
          <p:nvPr/>
        </p:nvSpPr>
        <p:spPr>
          <a:xfrm>
            <a:off x="4902260" y="128125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silakka</a:t>
            </a:r>
          </a:p>
        </p:txBody>
      </p:sp>
      <p:sp>
        <p:nvSpPr>
          <p:cNvPr id="296" name="Suorakulmio 295">
            <a:extLst>
              <a:ext uri="{FF2B5EF4-FFF2-40B4-BE49-F238E27FC236}">
                <a16:creationId xmlns:a16="http://schemas.microsoft.com/office/drawing/2014/main" id="{0CC8D414-A3E9-4AAF-8DE7-4F217968EA05}"/>
              </a:ext>
            </a:extLst>
          </p:cNvPr>
          <p:cNvSpPr/>
          <p:nvPr/>
        </p:nvSpPr>
        <p:spPr>
          <a:xfrm>
            <a:off x="4902260" y="168992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särki</a:t>
            </a:r>
          </a:p>
        </p:txBody>
      </p:sp>
      <p:sp>
        <p:nvSpPr>
          <p:cNvPr id="297" name="Suorakulmio 296">
            <a:extLst>
              <a:ext uri="{FF2B5EF4-FFF2-40B4-BE49-F238E27FC236}">
                <a16:creationId xmlns:a16="http://schemas.microsoft.com/office/drawing/2014/main" id="{2879625B-CCF6-4652-B58C-57AEAC5A4842}"/>
              </a:ext>
            </a:extLst>
          </p:cNvPr>
          <p:cNvSpPr/>
          <p:nvPr/>
        </p:nvSpPr>
        <p:spPr>
          <a:xfrm>
            <a:off x="4902260" y="209860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muikku</a:t>
            </a:r>
          </a:p>
        </p:txBody>
      </p:sp>
      <p:sp>
        <p:nvSpPr>
          <p:cNvPr id="298" name="Suorakulmio 297">
            <a:extLst>
              <a:ext uri="{FF2B5EF4-FFF2-40B4-BE49-F238E27FC236}">
                <a16:creationId xmlns:a16="http://schemas.microsoft.com/office/drawing/2014/main" id="{CC368C2E-9B2D-4DDB-8CC6-CAC4A4C37289}"/>
              </a:ext>
            </a:extLst>
          </p:cNvPr>
          <p:cNvSpPr/>
          <p:nvPr/>
        </p:nvSpPr>
        <p:spPr>
          <a:xfrm>
            <a:off x="4902260" y="250727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lahna</a:t>
            </a:r>
          </a:p>
        </p:txBody>
      </p:sp>
      <p:sp>
        <p:nvSpPr>
          <p:cNvPr id="299" name="Suorakulmio 298">
            <a:extLst>
              <a:ext uri="{FF2B5EF4-FFF2-40B4-BE49-F238E27FC236}">
                <a16:creationId xmlns:a16="http://schemas.microsoft.com/office/drawing/2014/main" id="{6D01DBBC-DD45-4B16-B766-B0CBBF84CBAF}"/>
              </a:ext>
            </a:extLst>
          </p:cNvPr>
          <p:cNvSpPr/>
          <p:nvPr/>
        </p:nvSpPr>
        <p:spPr>
          <a:xfrm>
            <a:off x="4903926" y="29153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0" name="Suorakulmio 299">
            <a:extLst>
              <a:ext uri="{FF2B5EF4-FFF2-40B4-BE49-F238E27FC236}">
                <a16:creationId xmlns:a16="http://schemas.microsoft.com/office/drawing/2014/main" id="{D446D8FC-8B64-48AA-B1B4-C046F42D309F}"/>
              </a:ext>
            </a:extLst>
          </p:cNvPr>
          <p:cNvSpPr/>
          <p:nvPr/>
        </p:nvSpPr>
        <p:spPr>
          <a:xfrm>
            <a:off x="4902260" y="332462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1" name="Suorakulmio 300">
            <a:extLst>
              <a:ext uri="{FF2B5EF4-FFF2-40B4-BE49-F238E27FC236}">
                <a16:creationId xmlns:a16="http://schemas.microsoft.com/office/drawing/2014/main" id="{218EEF33-97BA-49D4-AEC9-8320BE6ED690}"/>
              </a:ext>
            </a:extLst>
          </p:cNvPr>
          <p:cNvSpPr/>
          <p:nvPr/>
        </p:nvSpPr>
        <p:spPr>
          <a:xfrm>
            <a:off x="4902260" y="373329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2" name="Suorakulmio 301">
            <a:extLst>
              <a:ext uri="{FF2B5EF4-FFF2-40B4-BE49-F238E27FC236}">
                <a16:creationId xmlns:a16="http://schemas.microsoft.com/office/drawing/2014/main" id="{8E87C951-4C34-4A97-9702-AE347FAC4316}"/>
              </a:ext>
            </a:extLst>
          </p:cNvPr>
          <p:cNvSpPr/>
          <p:nvPr/>
        </p:nvSpPr>
        <p:spPr>
          <a:xfrm>
            <a:off x="4902260" y="414197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3" name="Suorakulmio 302">
            <a:extLst>
              <a:ext uri="{FF2B5EF4-FFF2-40B4-BE49-F238E27FC236}">
                <a16:creationId xmlns:a16="http://schemas.microsoft.com/office/drawing/2014/main" id="{85DA805C-E6BF-4C15-8616-FCC05325B9F3}"/>
              </a:ext>
            </a:extLst>
          </p:cNvPr>
          <p:cNvSpPr/>
          <p:nvPr/>
        </p:nvSpPr>
        <p:spPr>
          <a:xfrm>
            <a:off x="4902260" y="455064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4" name="Suorakulmio 303">
            <a:extLst>
              <a:ext uri="{FF2B5EF4-FFF2-40B4-BE49-F238E27FC236}">
                <a16:creationId xmlns:a16="http://schemas.microsoft.com/office/drawing/2014/main" id="{0EEC97A6-B3D9-4176-850B-7B85B0E08598}"/>
              </a:ext>
            </a:extLst>
          </p:cNvPr>
          <p:cNvSpPr/>
          <p:nvPr/>
        </p:nvSpPr>
        <p:spPr>
          <a:xfrm>
            <a:off x="4902259" y="49593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virveli</a:t>
            </a:r>
          </a:p>
        </p:txBody>
      </p:sp>
      <p:sp>
        <p:nvSpPr>
          <p:cNvPr id="305" name="Suorakulmio 304">
            <a:extLst>
              <a:ext uri="{FF2B5EF4-FFF2-40B4-BE49-F238E27FC236}">
                <a16:creationId xmlns:a16="http://schemas.microsoft.com/office/drawing/2014/main" id="{B480B7A5-BAB0-4CCD-8350-5F886ABFC8F5}"/>
              </a:ext>
            </a:extLst>
          </p:cNvPr>
          <p:cNvSpPr/>
          <p:nvPr/>
        </p:nvSpPr>
        <p:spPr>
          <a:xfrm>
            <a:off x="4902259" y="53679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mato-onki</a:t>
            </a:r>
          </a:p>
        </p:txBody>
      </p:sp>
      <p:sp>
        <p:nvSpPr>
          <p:cNvPr id="306" name="Suorakulmio 305">
            <a:extLst>
              <a:ext uri="{FF2B5EF4-FFF2-40B4-BE49-F238E27FC236}">
                <a16:creationId xmlns:a16="http://schemas.microsoft.com/office/drawing/2014/main" id="{E348394D-AD64-4612-B6D8-E9C90CEE2FF1}"/>
              </a:ext>
            </a:extLst>
          </p:cNvPr>
          <p:cNvSpPr/>
          <p:nvPr/>
        </p:nvSpPr>
        <p:spPr>
          <a:xfrm>
            <a:off x="4902260" y="57766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katiska</a:t>
            </a:r>
          </a:p>
        </p:txBody>
      </p:sp>
      <p:sp>
        <p:nvSpPr>
          <p:cNvPr id="307" name="Suorakulmio 306">
            <a:extLst>
              <a:ext uri="{FF2B5EF4-FFF2-40B4-BE49-F238E27FC236}">
                <a16:creationId xmlns:a16="http://schemas.microsoft.com/office/drawing/2014/main" id="{32DB7555-BF1E-46EC-A5FF-D5BD0483BC02}"/>
              </a:ext>
            </a:extLst>
          </p:cNvPr>
          <p:cNvSpPr/>
          <p:nvPr/>
        </p:nvSpPr>
        <p:spPr>
          <a:xfrm>
            <a:off x="4902259" y="61853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verkko</a:t>
            </a:r>
          </a:p>
        </p:txBody>
      </p:sp>
      <p:sp>
        <p:nvSpPr>
          <p:cNvPr id="309" name="Suorakulmio 308">
            <a:extLst>
              <a:ext uri="{FF2B5EF4-FFF2-40B4-BE49-F238E27FC236}">
                <a16:creationId xmlns:a16="http://schemas.microsoft.com/office/drawing/2014/main" id="{F6B41D97-7F55-46C4-8639-35F5E54A7FF8}"/>
              </a:ext>
            </a:extLst>
          </p:cNvPr>
          <p:cNvSpPr/>
          <p:nvPr/>
        </p:nvSpPr>
        <p:spPr>
          <a:xfrm>
            <a:off x="6366233" y="46390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made</a:t>
            </a:r>
          </a:p>
        </p:txBody>
      </p:sp>
      <p:sp>
        <p:nvSpPr>
          <p:cNvPr id="310" name="Suorakulmio 309">
            <a:extLst>
              <a:ext uri="{FF2B5EF4-FFF2-40B4-BE49-F238E27FC236}">
                <a16:creationId xmlns:a16="http://schemas.microsoft.com/office/drawing/2014/main" id="{7683F86B-CDBC-4097-A7AB-483D86953238}"/>
              </a:ext>
            </a:extLst>
          </p:cNvPr>
          <p:cNvSpPr/>
          <p:nvPr/>
        </p:nvSpPr>
        <p:spPr>
          <a:xfrm>
            <a:off x="6366233" y="87258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siika</a:t>
            </a:r>
          </a:p>
        </p:txBody>
      </p:sp>
      <p:sp>
        <p:nvSpPr>
          <p:cNvPr id="311" name="Suorakulmio 310">
            <a:extLst>
              <a:ext uri="{FF2B5EF4-FFF2-40B4-BE49-F238E27FC236}">
                <a16:creationId xmlns:a16="http://schemas.microsoft.com/office/drawing/2014/main" id="{2216429C-3182-4311-949D-A8DAF91E9733}"/>
              </a:ext>
            </a:extLst>
          </p:cNvPr>
          <p:cNvSpPr/>
          <p:nvPr/>
        </p:nvSpPr>
        <p:spPr>
          <a:xfrm>
            <a:off x="6366233" y="128125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kuha</a:t>
            </a:r>
          </a:p>
        </p:txBody>
      </p:sp>
      <p:sp>
        <p:nvSpPr>
          <p:cNvPr id="312" name="Suorakulmio 311">
            <a:extLst>
              <a:ext uri="{FF2B5EF4-FFF2-40B4-BE49-F238E27FC236}">
                <a16:creationId xmlns:a16="http://schemas.microsoft.com/office/drawing/2014/main" id="{C4CAECBE-50D7-4D9D-B6F6-81A8359C0AEE}"/>
              </a:ext>
            </a:extLst>
          </p:cNvPr>
          <p:cNvSpPr/>
          <p:nvPr/>
        </p:nvSpPr>
        <p:spPr>
          <a:xfrm>
            <a:off x="6366233" y="168992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lohi</a:t>
            </a:r>
          </a:p>
        </p:txBody>
      </p:sp>
      <p:sp>
        <p:nvSpPr>
          <p:cNvPr id="313" name="Suorakulmio 312">
            <a:extLst>
              <a:ext uri="{FF2B5EF4-FFF2-40B4-BE49-F238E27FC236}">
                <a16:creationId xmlns:a16="http://schemas.microsoft.com/office/drawing/2014/main" id="{79395D86-CC80-43D2-B5D7-66FAEC1F593F}"/>
              </a:ext>
            </a:extLst>
          </p:cNvPr>
          <p:cNvSpPr/>
          <p:nvPr/>
        </p:nvSpPr>
        <p:spPr>
          <a:xfrm>
            <a:off x="6366233" y="209860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4" name="Suorakulmio 313">
            <a:extLst>
              <a:ext uri="{FF2B5EF4-FFF2-40B4-BE49-F238E27FC236}">
                <a16:creationId xmlns:a16="http://schemas.microsoft.com/office/drawing/2014/main" id="{3412ACDE-80EE-4317-A426-A5D9E1DE6868}"/>
              </a:ext>
            </a:extLst>
          </p:cNvPr>
          <p:cNvSpPr/>
          <p:nvPr/>
        </p:nvSpPr>
        <p:spPr>
          <a:xfrm>
            <a:off x="6366233" y="250727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5" name="Suorakulmio 314">
            <a:extLst>
              <a:ext uri="{FF2B5EF4-FFF2-40B4-BE49-F238E27FC236}">
                <a16:creationId xmlns:a16="http://schemas.microsoft.com/office/drawing/2014/main" id="{7A0C602B-9281-4FCD-8A77-1D9C8F35BF4C}"/>
              </a:ext>
            </a:extLst>
          </p:cNvPr>
          <p:cNvSpPr/>
          <p:nvPr/>
        </p:nvSpPr>
        <p:spPr>
          <a:xfrm>
            <a:off x="6366233" y="291595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6" name="Suorakulmio 315">
            <a:extLst>
              <a:ext uri="{FF2B5EF4-FFF2-40B4-BE49-F238E27FC236}">
                <a16:creationId xmlns:a16="http://schemas.microsoft.com/office/drawing/2014/main" id="{BC4BA968-8257-4D4B-A208-F8A496C51348}"/>
              </a:ext>
            </a:extLst>
          </p:cNvPr>
          <p:cNvSpPr/>
          <p:nvPr/>
        </p:nvSpPr>
        <p:spPr>
          <a:xfrm>
            <a:off x="6366233" y="332462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7" name="Suorakulmio 316">
            <a:extLst>
              <a:ext uri="{FF2B5EF4-FFF2-40B4-BE49-F238E27FC236}">
                <a16:creationId xmlns:a16="http://schemas.microsoft.com/office/drawing/2014/main" id="{5F9536D2-1A11-4F21-BAAE-51D0056BEA21}"/>
              </a:ext>
            </a:extLst>
          </p:cNvPr>
          <p:cNvSpPr/>
          <p:nvPr/>
        </p:nvSpPr>
        <p:spPr>
          <a:xfrm>
            <a:off x="6366233" y="373329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8" name="Suorakulmio 317">
            <a:extLst>
              <a:ext uri="{FF2B5EF4-FFF2-40B4-BE49-F238E27FC236}">
                <a16:creationId xmlns:a16="http://schemas.microsoft.com/office/drawing/2014/main" id="{7C944578-6188-47AE-9FEA-6115521F61BE}"/>
              </a:ext>
            </a:extLst>
          </p:cNvPr>
          <p:cNvSpPr/>
          <p:nvPr/>
        </p:nvSpPr>
        <p:spPr>
          <a:xfrm>
            <a:off x="6366233" y="414197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9" name="Suorakulmio 318">
            <a:extLst>
              <a:ext uri="{FF2B5EF4-FFF2-40B4-BE49-F238E27FC236}">
                <a16:creationId xmlns:a16="http://schemas.microsoft.com/office/drawing/2014/main" id="{496EB6E6-B004-4C99-A3F8-83C1AFD4566B}"/>
              </a:ext>
            </a:extLst>
          </p:cNvPr>
          <p:cNvSpPr/>
          <p:nvPr/>
        </p:nvSpPr>
        <p:spPr>
          <a:xfrm>
            <a:off x="6366233" y="455064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0" name="Suorakulmio 319">
            <a:extLst>
              <a:ext uri="{FF2B5EF4-FFF2-40B4-BE49-F238E27FC236}">
                <a16:creationId xmlns:a16="http://schemas.microsoft.com/office/drawing/2014/main" id="{2FB25513-1351-4B72-B5B6-8A2498C35ACE}"/>
              </a:ext>
            </a:extLst>
          </p:cNvPr>
          <p:cNvSpPr/>
          <p:nvPr/>
        </p:nvSpPr>
        <p:spPr>
          <a:xfrm>
            <a:off x="6366232" y="49593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1" name="Suorakulmio 320">
            <a:extLst>
              <a:ext uri="{FF2B5EF4-FFF2-40B4-BE49-F238E27FC236}">
                <a16:creationId xmlns:a16="http://schemas.microsoft.com/office/drawing/2014/main" id="{0FB02B52-E329-4F0D-808C-AD665941E1D0}"/>
              </a:ext>
            </a:extLst>
          </p:cNvPr>
          <p:cNvSpPr/>
          <p:nvPr/>
        </p:nvSpPr>
        <p:spPr>
          <a:xfrm>
            <a:off x="6366232" y="53679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2" name="Suorakulmio 321">
            <a:extLst>
              <a:ext uri="{FF2B5EF4-FFF2-40B4-BE49-F238E27FC236}">
                <a16:creationId xmlns:a16="http://schemas.microsoft.com/office/drawing/2014/main" id="{6F861F3F-7A2C-4A52-B4B9-D98CF1A70FAC}"/>
              </a:ext>
            </a:extLst>
          </p:cNvPr>
          <p:cNvSpPr/>
          <p:nvPr/>
        </p:nvSpPr>
        <p:spPr>
          <a:xfrm>
            <a:off x="6366233" y="57766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3" name="Suorakulmio 322">
            <a:extLst>
              <a:ext uri="{FF2B5EF4-FFF2-40B4-BE49-F238E27FC236}">
                <a16:creationId xmlns:a16="http://schemas.microsoft.com/office/drawing/2014/main" id="{6153F2DC-0332-48D7-A92C-E27F342E36E1}"/>
              </a:ext>
            </a:extLst>
          </p:cNvPr>
          <p:cNvSpPr/>
          <p:nvPr/>
        </p:nvSpPr>
        <p:spPr>
          <a:xfrm>
            <a:off x="7805869" y="5523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hyönteinen</a:t>
            </a:r>
          </a:p>
        </p:txBody>
      </p:sp>
      <p:sp>
        <p:nvSpPr>
          <p:cNvPr id="324" name="Suorakulmio 323">
            <a:extLst>
              <a:ext uri="{FF2B5EF4-FFF2-40B4-BE49-F238E27FC236}">
                <a16:creationId xmlns:a16="http://schemas.microsoft.com/office/drawing/2014/main" id="{6517A9D8-541A-47C7-8F7E-475394BE74D0}"/>
              </a:ext>
            </a:extLst>
          </p:cNvPr>
          <p:cNvSpPr/>
          <p:nvPr/>
        </p:nvSpPr>
        <p:spPr>
          <a:xfrm>
            <a:off x="7805869" y="46390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hyttynen</a:t>
            </a:r>
          </a:p>
        </p:txBody>
      </p:sp>
      <p:sp>
        <p:nvSpPr>
          <p:cNvPr id="325" name="Suorakulmio 324">
            <a:extLst>
              <a:ext uri="{FF2B5EF4-FFF2-40B4-BE49-F238E27FC236}">
                <a16:creationId xmlns:a16="http://schemas.microsoft.com/office/drawing/2014/main" id="{F30FCC1A-41BC-41D9-987C-3740C35E80F2}"/>
              </a:ext>
            </a:extLst>
          </p:cNvPr>
          <p:cNvSpPr/>
          <p:nvPr/>
        </p:nvSpPr>
        <p:spPr>
          <a:xfrm>
            <a:off x="7805869" y="87258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itikka</a:t>
            </a:r>
          </a:p>
        </p:txBody>
      </p:sp>
      <p:sp>
        <p:nvSpPr>
          <p:cNvPr id="326" name="Suorakulmio 325">
            <a:extLst>
              <a:ext uri="{FF2B5EF4-FFF2-40B4-BE49-F238E27FC236}">
                <a16:creationId xmlns:a16="http://schemas.microsoft.com/office/drawing/2014/main" id="{A7309407-0C6B-455F-B0BC-9201C804F016}"/>
              </a:ext>
            </a:extLst>
          </p:cNvPr>
          <p:cNvSpPr/>
          <p:nvPr/>
        </p:nvSpPr>
        <p:spPr>
          <a:xfrm>
            <a:off x="7805869" y="128125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kärpänen</a:t>
            </a:r>
          </a:p>
        </p:txBody>
      </p:sp>
      <p:sp>
        <p:nvSpPr>
          <p:cNvPr id="327" name="Suorakulmio 326">
            <a:extLst>
              <a:ext uri="{FF2B5EF4-FFF2-40B4-BE49-F238E27FC236}">
                <a16:creationId xmlns:a16="http://schemas.microsoft.com/office/drawing/2014/main" id="{42BC008A-EB6D-41A6-9CE0-31AB04FC3459}"/>
              </a:ext>
            </a:extLst>
          </p:cNvPr>
          <p:cNvSpPr/>
          <p:nvPr/>
        </p:nvSpPr>
        <p:spPr>
          <a:xfrm>
            <a:off x="7805869" y="168992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ampiainen</a:t>
            </a:r>
          </a:p>
        </p:txBody>
      </p:sp>
      <p:sp>
        <p:nvSpPr>
          <p:cNvPr id="328" name="Suorakulmio 327">
            <a:extLst>
              <a:ext uri="{FF2B5EF4-FFF2-40B4-BE49-F238E27FC236}">
                <a16:creationId xmlns:a16="http://schemas.microsoft.com/office/drawing/2014/main" id="{7B9033A6-8D07-4159-B772-77268D113CF3}"/>
              </a:ext>
            </a:extLst>
          </p:cNvPr>
          <p:cNvSpPr/>
          <p:nvPr/>
        </p:nvSpPr>
        <p:spPr>
          <a:xfrm>
            <a:off x="7805869" y="209860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punkki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9" name="Suorakulmio 328">
            <a:extLst>
              <a:ext uri="{FF2B5EF4-FFF2-40B4-BE49-F238E27FC236}">
                <a16:creationId xmlns:a16="http://schemas.microsoft.com/office/drawing/2014/main" id="{15B22C45-1EE4-4224-A316-022210F7223B}"/>
              </a:ext>
            </a:extLst>
          </p:cNvPr>
          <p:cNvSpPr/>
          <p:nvPr/>
        </p:nvSpPr>
        <p:spPr>
          <a:xfrm>
            <a:off x="7805869" y="250727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0" name="Suorakulmio 329">
            <a:extLst>
              <a:ext uri="{FF2B5EF4-FFF2-40B4-BE49-F238E27FC236}">
                <a16:creationId xmlns:a16="http://schemas.microsoft.com/office/drawing/2014/main" id="{8FDE1599-BCC3-4D2F-8BA5-1826E3BD2F77}"/>
              </a:ext>
            </a:extLst>
          </p:cNvPr>
          <p:cNvSpPr/>
          <p:nvPr/>
        </p:nvSpPr>
        <p:spPr>
          <a:xfrm>
            <a:off x="7805869" y="291595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1" name="Suorakulmio 330">
            <a:extLst>
              <a:ext uri="{FF2B5EF4-FFF2-40B4-BE49-F238E27FC236}">
                <a16:creationId xmlns:a16="http://schemas.microsoft.com/office/drawing/2014/main" id="{B37D7FD2-06AC-4AAC-B2D2-012586783C80}"/>
              </a:ext>
            </a:extLst>
          </p:cNvPr>
          <p:cNvSpPr/>
          <p:nvPr/>
        </p:nvSpPr>
        <p:spPr>
          <a:xfrm>
            <a:off x="7805869" y="332462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2" name="Suorakulmio 331">
            <a:extLst>
              <a:ext uri="{FF2B5EF4-FFF2-40B4-BE49-F238E27FC236}">
                <a16:creationId xmlns:a16="http://schemas.microsoft.com/office/drawing/2014/main" id="{51F85D47-17B7-46CC-93EE-20E031F82CF4}"/>
              </a:ext>
            </a:extLst>
          </p:cNvPr>
          <p:cNvSpPr/>
          <p:nvPr/>
        </p:nvSpPr>
        <p:spPr>
          <a:xfrm>
            <a:off x="7805869" y="373329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3" name="Suorakulmio 332">
            <a:extLst>
              <a:ext uri="{FF2B5EF4-FFF2-40B4-BE49-F238E27FC236}">
                <a16:creationId xmlns:a16="http://schemas.microsoft.com/office/drawing/2014/main" id="{60E1C5D8-FE7C-4D45-9AD9-E1E5FD17D0AB}"/>
              </a:ext>
            </a:extLst>
          </p:cNvPr>
          <p:cNvSpPr/>
          <p:nvPr/>
        </p:nvSpPr>
        <p:spPr>
          <a:xfrm>
            <a:off x="7805869" y="414197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4" name="Suorakulmio 333">
            <a:extLst>
              <a:ext uri="{FF2B5EF4-FFF2-40B4-BE49-F238E27FC236}">
                <a16:creationId xmlns:a16="http://schemas.microsoft.com/office/drawing/2014/main" id="{B40113F6-6823-4449-BE78-7F2C0BFFDA06}"/>
              </a:ext>
            </a:extLst>
          </p:cNvPr>
          <p:cNvSpPr/>
          <p:nvPr/>
        </p:nvSpPr>
        <p:spPr>
          <a:xfrm>
            <a:off x="7805869" y="455064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5" name="Suorakulmio 334">
            <a:extLst>
              <a:ext uri="{FF2B5EF4-FFF2-40B4-BE49-F238E27FC236}">
                <a16:creationId xmlns:a16="http://schemas.microsoft.com/office/drawing/2014/main" id="{BEA7C337-E01E-41E1-9059-10041A09F937}"/>
              </a:ext>
            </a:extLst>
          </p:cNvPr>
          <p:cNvSpPr/>
          <p:nvPr/>
        </p:nvSpPr>
        <p:spPr>
          <a:xfrm>
            <a:off x="7805868" y="49593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6" name="Suorakulmio 335">
            <a:extLst>
              <a:ext uri="{FF2B5EF4-FFF2-40B4-BE49-F238E27FC236}">
                <a16:creationId xmlns:a16="http://schemas.microsoft.com/office/drawing/2014/main" id="{B74272BE-FD52-46CD-B3AB-B21095C47B0D}"/>
              </a:ext>
            </a:extLst>
          </p:cNvPr>
          <p:cNvSpPr/>
          <p:nvPr/>
        </p:nvSpPr>
        <p:spPr>
          <a:xfrm>
            <a:off x="7805868" y="53679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7" name="Suorakulmio 336">
            <a:extLst>
              <a:ext uri="{FF2B5EF4-FFF2-40B4-BE49-F238E27FC236}">
                <a16:creationId xmlns:a16="http://schemas.microsoft.com/office/drawing/2014/main" id="{6C9EEA93-2C0D-4402-8396-24FF63D696D5}"/>
              </a:ext>
            </a:extLst>
          </p:cNvPr>
          <p:cNvSpPr/>
          <p:nvPr/>
        </p:nvSpPr>
        <p:spPr>
          <a:xfrm>
            <a:off x="7805869" y="57766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8" name="Suorakulmio 337">
            <a:extLst>
              <a:ext uri="{FF2B5EF4-FFF2-40B4-BE49-F238E27FC236}">
                <a16:creationId xmlns:a16="http://schemas.microsoft.com/office/drawing/2014/main" id="{9FDDBE26-B5CF-43F9-B645-64172DC2AB51}"/>
              </a:ext>
            </a:extLst>
          </p:cNvPr>
          <p:cNvSpPr/>
          <p:nvPr/>
        </p:nvSpPr>
        <p:spPr>
          <a:xfrm>
            <a:off x="7805868" y="61959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39" name="Suorakulmio 338">
            <a:extLst>
              <a:ext uri="{FF2B5EF4-FFF2-40B4-BE49-F238E27FC236}">
                <a16:creationId xmlns:a16="http://schemas.microsoft.com/office/drawing/2014/main" id="{FC8CCD35-3758-44CE-A463-539FECBB2142}"/>
              </a:ext>
            </a:extLst>
          </p:cNvPr>
          <p:cNvSpPr/>
          <p:nvPr/>
        </p:nvSpPr>
        <p:spPr>
          <a:xfrm>
            <a:off x="6354064" y="618497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0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213</Words>
  <Application>Microsoft Office PowerPoint</Application>
  <PresentationFormat>Näytössä katseltava diaesitys (4:3)</PresentationFormat>
  <Paragraphs>171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LUONTO JA SÄÄ</vt:lpstr>
      <vt:lpstr>sää</vt:lpstr>
      <vt:lpstr>marjastaa</vt:lpstr>
      <vt:lpstr>metsäneläin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Luonto ja sää</dc:title>
  <dc:creator>Virpi Yiannakou</dc:creator>
  <cp:lastModifiedBy>Heli Tiainen</cp:lastModifiedBy>
  <cp:revision>54</cp:revision>
  <cp:lastPrinted>2019-03-04T06:20:20Z</cp:lastPrinted>
  <dcterms:created xsi:type="dcterms:W3CDTF">2018-09-19T11:06:32Z</dcterms:created>
  <dcterms:modified xsi:type="dcterms:W3CDTF">2021-03-22T06:51:24Z</dcterms:modified>
</cp:coreProperties>
</file>