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4D0F"/>
    <a:srgbClr val="843C0C"/>
    <a:srgbClr val="2A3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291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Voisitko soittaa minulle taksin.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>
                <a:solidFill>
                  <a:schemeClr val="tx1"/>
                </a:solidFill>
              </a:rPr>
              <a:t>Tarvitsen invahuoneen.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solidFill>
            <a:srgbClr val="A94D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bg1"/>
                </a:solidFill>
              </a:rPr>
              <a:t>kohteessa						 s.4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solidFill>
            <a:srgbClr val="A94D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bg1"/>
                </a:solidFill>
              </a:rPr>
              <a:t>matka, asiakirjat, majoitus			 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843C0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MATKA JA KULKEMINEN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91A694A-BE9E-446D-98FA-70F954F60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3" y="1513190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149" y="100938"/>
            <a:ext cx="3959352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MATKA JA KULKEMINEN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Otsikk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4219146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kulkuvälineet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2" y="47033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kulkuneuvo</a:t>
            </a: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auto</a:t>
            </a: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taksi</a:t>
            </a: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invataksi</a:t>
            </a: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kelataksi</a:t>
            </a: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linja-auto</a:t>
            </a: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juna</a:t>
            </a: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metro</a:t>
            </a: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raitiovaunu</a:t>
            </a: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polkupyörä</a:t>
            </a: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vene</a:t>
            </a: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soutuvene</a:t>
            </a: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laiva</a:t>
            </a: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helikopteri</a:t>
            </a: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lentokone</a:t>
            </a: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300" dirty="0">
                <a:solidFill>
                  <a:schemeClr val="tx1"/>
                </a:solidFill>
              </a:rPr>
              <a:t>kuumailmapallo</a:t>
            </a: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1" name="Suorakulmio 380">
            <a:extLst>
              <a:ext uri="{FF2B5EF4-FFF2-40B4-BE49-F238E27FC236}">
                <a16:creationId xmlns:a16="http://schemas.microsoft.com/office/drawing/2014/main" id="{155D4C84-1FDE-4D2C-A93E-1463ECC24C63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2" name="Suorakulmio 381">
            <a:extLst>
              <a:ext uri="{FF2B5EF4-FFF2-40B4-BE49-F238E27FC236}">
                <a16:creationId xmlns:a16="http://schemas.microsoft.com/office/drawing/2014/main" id="{E3B3C3C9-7BE7-46FC-9235-CD1526B5160D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3" name="Suorakulmio 382">
            <a:extLst>
              <a:ext uri="{FF2B5EF4-FFF2-40B4-BE49-F238E27FC236}">
                <a16:creationId xmlns:a16="http://schemas.microsoft.com/office/drawing/2014/main" id="{BDA6AD34-2245-4CE8-A837-CEFADDE5C018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4" name="Suorakulmio 383">
            <a:extLst>
              <a:ext uri="{FF2B5EF4-FFF2-40B4-BE49-F238E27FC236}">
                <a16:creationId xmlns:a16="http://schemas.microsoft.com/office/drawing/2014/main" id="{A79B7B82-3A77-4D0C-9CCE-966772169912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5" name="Suorakulmio 384">
            <a:extLst>
              <a:ext uri="{FF2B5EF4-FFF2-40B4-BE49-F238E27FC236}">
                <a16:creationId xmlns:a16="http://schemas.microsoft.com/office/drawing/2014/main" id="{300DCB11-34E4-4D66-906A-ED306456A336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6" name="Suorakulmio 385">
            <a:extLst>
              <a:ext uri="{FF2B5EF4-FFF2-40B4-BE49-F238E27FC236}">
                <a16:creationId xmlns:a16="http://schemas.microsoft.com/office/drawing/2014/main" id="{5F6348EE-A353-47FE-9792-04BD5EB0FDD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7" name="Suorakulmio 386">
            <a:extLst>
              <a:ext uri="{FF2B5EF4-FFF2-40B4-BE49-F238E27FC236}">
                <a16:creationId xmlns:a16="http://schemas.microsoft.com/office/drawing/2014/main" id="{5430F6C4-6054-4047-AB0D-CC343B74DD9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8" name="Suorakulmio 387">
            <a:extLst>
              <a:ext uri="{FF2B5EF4-FFF2-40B4-BE49-F238E27FC236}">
                <a16:creationId xmlns:a16="http://schemas.microsoft.com/office/drawing/2014/main" id="{52B0DA1B-7BEF-44D3-A02D-6C375E593B8A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9" name="Suorakulmio 388">
            <a:extLst>
              <a:ext uri="{FF2B5EF4-FFF2-40B4-BE49-F238E27FC236}">
                <a16:creationId xmlns:a16="http://schemas.microsoft.com/office/drawing/2014/main" id="{80763BB0-A012-4B66-96B4-24CB78DC941F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0" name="Suorakulmio 389">
            <a:extLst>
              <a:ext uri="{FF2B5EF4-FFF2-40B4-BE49-F238E27FC236}">
                <a16:creationId xmlns:a16="http://schemas.microsoft.com/office/drawing/2014/main" id="{61078A44-8C76-4A38-9898-F369993FD6B5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1" name="Suorakulmio 390">
            <a:extLst>
              <a:ext uri="{FF2B5EF4-FFF2-40B4-BE49-F238E27FC236}">
                <a16:creationId xmlns:a16="http://schemas.microsoft.com/office/drawing/2014/main" id="{EF9BD414-2D55-41D8-8AE5-2D24E401774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2" name="Suorakulmio 391">
            <a:extLst>
              <a:ext uri="{FF2B5EF4-FFF2-40B4-BE49-F238E27FC236}">
                <a16:creationId xmlns:a16="http://schemas.microsoft.com/office/drawing/2014/main" id="{5189F4BC-EE81-4C6A-9CFF-8ADCBAFB8CD3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3" name="Suorakulmio 392">
            <a:extLst>
              <a:ext uri="{FF2B5EF4-FFF2-40B4-BE49-F238E27FC236}">
                <a16:creationId xmlns:a16="http://schemas.microsoft.com/office/drawing/2014/main" id="{573F0819-03AD-41CF-9B1C-D5839B803741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4" name="Suorakulmio 393">
            <a:extLst>
              <a:ext uri="{FF2B5EF4-FFF2-40B4-BE49-F238E27FC236}">
                <a16:creationId xmlns:a16="http://schemas.microsoft.com/office/drawing/2014/main" id="{153FACDF-1E5E-4325-B2D0-DD9CBA06596E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5" name="Suorakulmio 394">
            <a:extLst>
              <a:ext uri="{FF2B5EF4-FFF2-40B4-BE49-F238E27FC236}">
                <a16:creationId xmlns:a16="http://schemas.microsoft.com/office/drawing/2014/main" id="{7F238B94-2720-4230-A63A-DD62DC9153A5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matka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lomamatka</a:t>
            </a: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työmatka</a:t>
            </a: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rantaloma</a:t>
            </a: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kaupunkiloma</a:t>
            </a: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laivamatka</a:t>
            </a: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lentomatka</a:t>
            </a: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junamatka</a:t>
            </a: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bussimatka</a:t>
            </a: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matkatoimisto</a:t>
            </a: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matkalaukku</a:t>
            </a: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</a:rPr>
              <a:t>käsimatkatavarat</a:t>
            </a: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3" name="Suorakulmio 412">
            <a:extLst>
              <a:ext uri="{FF2B5EF4-FFF2-40B4-BE49-F238E27FC236}">
                <a16:creationId xmlns:a16="http://schemas.microsoft.com/office/drawing/2014/main" id="{53FD045C-BBB3-48C3-91FE-9D40ABD21917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asiakirjat</a:t>
            </a: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passi</a:t>
            </a: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77212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>
                <a:solidFill>
                  <a:schemeClr val="tx1"/>
                </a:solidFill>
              </a:rPr>
              <a:t>henkilöllisyys-todistus</a:t>
            </a: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matkalippu</a:t>
            </a: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aikataulu</a:t>
            </a: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>
                <a:solidFill>
                  <a:schemeClr val="tx1"/>
                </a:solidFill>
              </a:rPr>
              <a:t>matkavakuutus</a:t>
            </a: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>
                <a:solidFill>
                  <a:schemeClr val="tx1"/>
                </a:solidFill>
              </a:rPr>
              <a:t>rokotustodistus</a:t>
            </a: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viisumi</a:t>
            </a: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8" name="Suorakulmio 427">
            <a:extLst>
              <a:ext uri="{FF2B5EF4-FFF2-40B4-BE49-F238E27FC236}">
                <a16:creationId xmlns:a16="http://schemas.microsoft.com/office/drawing/2014/main" id="{9698E839-771B-415B-8065-D88B9560FD77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majoitus</a:t>
            </a: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hotelli</a:t>
            </a: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hostelli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airbnb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mökki</a:t>
            </a: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turvalokero</a:t>
            </a: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64" name="Otsikk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4219146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kohteessa</a:t>
            </a: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kahvila</a:t>
            </a: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ravintola</a:t>
            </a: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yökerho</a:t>
            </a: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teatteri</a:t>
            </a: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museo</a:t>
            </a: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nähtävyys</a:t>
            </a: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ostokset</a:t>
            </a: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tuliaiset</a:t>
            </a: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retki</a:t>
            </a: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kiertoajelu</a:t>
            </a: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puisto</a:t>
            </a: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ranta</a:t>
            </a: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kylä</a:t>
            </a: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kaupunki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D1B8934-50AC-45A8-944C-87FE925490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104</Words>
  <Application>Microsoft Office PowerPoint</Application>
  <PresentationFormat>Näytössä katseltava diaesitys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MATKA JA KULKEMINEN</vt:lpstr>
      <vt:lpstr>kulkuvälineet</vt:lpstr>
      <vt:lpstr>kohteessa</vt:lpstr>
      <vt:lpstr>Tyhjä taulukko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Matka ja kulkeminen</dc:title>
  <dc:creator>Virpi Yiannakou</dc:creator>
  <cp:lastModifiedBy>Heli Tiainen</cp:lastModifiedBy>
  <cp:revision>45</cp:revision>
  <cp:lastPrinted>2019-10-08T08:41:58Z</cp:lastPrinted>
  <dcterms:created xsi:type="dcterms:W3CDTF">2018-09-19T11:06:32Z</dcterms:created>
  <dcterms:modified xsi:type="dcterms:W3CDTF">2021-03-22T06:58:04Z</dcterms:modified>
</cp:coreProperties>
</file>