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2" autoAdjust="0"/>
    <p:restoredTop sz="94728" autoAdjust="0"/>
  </p:normalViewPr>
  <p:slideViewPr>
    <p:cSldViewPr snapToGrid="0" showGuides="1">
      <p:cViewPr varScale="1">
        <p:scale>
          <a:sx n="76" d="100"/>
          <a:sy n="76" d="100"/>
        </p:scale>
        <p:origin x="771" y="-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rgbClr val="15BB2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>
                <a:solidFill>
                  <a:schemeClr val="bg1"/>
                </a:solidFill>
              </a:rPr>
              <a:t>OMAT ASIAT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CF891FF-CD7B-4C0D-9456-97C19B488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" y="1554236"/>
            <a:ext cx="3959352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2C5F57B-6F96-463B-B9E8-C7798285C3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813" y="440615"/>
            <a:ext cx="3959352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OMAT ASIAT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4897402" y="44802"/>
            <a:ext cx="4219147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Minun tärkeitä sanoja</a:t>
            </a: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4" name="Suorakulmio 413">
            <a:extLst>
              <a:ext uri="{FF2B5EF4-FFF2-40B4-BE49-F238E27FC236}">
                <a16:creationId xmlns:a16="http://schemas.microsoft.com/office/drawing/2014/main" id="{FFF12AD8-0969-4578-90B4-136BD77B80E9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5" name="Suorakulmio 414">
            <a:extLst>
              <a:ext uri="{FF2B5EF4-FFF2-40B4-BE49-F238E27FC236}">
                <a16:creationId xmlns:a16="http://schemas.microsoft.com/office/drawing/2014/main" id="{6D34149A-3B2A-4C33-9035-7D1B3E6DFCEB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6" name="Suorakulmio 415">
            <a:extLst>
              <a:ext uri="{FF2B5EF4-FFF2-40B4-BE49-F238E27FC236}">
                <a16:creationId xmlns:a16="http://schemas.microsoft.com/office/drawing/2014/main" id="{97574E16-14E9-420E-970E-C169143DF83C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7" name="Suorakulmio 416">
            <a:extLst>
              <a:ext uri="{FF2B5EF4-FFF2-40B4-BE49-F238E27FC236}">
                <a16:creationId xmlns:a16="http://schemas.microsoft.com/office/drawing/2014/main" id="{455B0014-F249-4F56-8DDF-08DC45797E49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8" name="Suorakulmio 417">
            <a:extLst>
              <a:ext uri="{FF2B5EF4-FFF2-40B4-BE49-F238E27FC236}">
                <a16:creationId xmlns:a16="http://schemas.microsoft.com/office/drawing/2014/main" id="{A2BC0B3D-3C82-4B2D-9B09-9933D384EC56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9" name="Suorakulmio 418">
            <a:extLst>
              <a:ext uri="{FF2B5EF4-FFF2-40B4-BE49-F238E27FC236}">
                <a16:creationId xmlns:a16="http://schemas.microsoft.com/office/drawing/2014/main" id="{6081411E-3D86-4EAD-96FD-BB875BD35808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0" name="Suorakulmio 419">
            <a:extLst>
              <a:ext uri="{FF2B5EF4-FFF2-40B4-BE49-F238E27FC236}">
                <a16:creationId xmlns:a16="http://schemas.microsoft.com/office/drawing/2014/main" id="{339BE76F-8794-419B-ABA3-E00C2A17033C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1" name="Suorakulmio 420">
            <a:extLst>
              <a:ext uri="{FF2B5EF4-FFF2-40B4-BE49-F238E27FC236}">
                <a16:creationId xmlns:a16="http://schemas.microsoft.com/office/drawing/2014/main" id="{16316E51-0CF5-4C89-A67B-FB3325DDA107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2" name="Suorakulmio 421">
            <a:extLst>
              <a:ext uri="{FF2B5EF4-FFF2-40B4-BE49-F238E27FC236}">
                <a16:creationId xmlns:a16="http://schemas.microsoft.com/office/drawing/2014/main" id="{B3F30359-1E4E-47EF-912F-3F868D01FBC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3" name="Suorakulmio 422">
            <a:extLst>
              <a:ext uri="{FF2B5EF4-FFF2-40B4-BE49-F238E27FC236}">
                <a16:creationId xmlns:a16="http://schemas.microsoft.com/office/drawing/2014/main" id="{82B53F89-4DED-4204-B2D6-5ED2A36E29C5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4" name="Suorakulmio 423">
            <a:extLst>
              <a:ext uri="{FF2B5EF4-FFF2-40B4-BE49-F238E27FC236}">
                <a16:creationId xmlns:a16="http://schemas.microsoft.com/office/drawing/2014/main" id="{00C196F7-2B2F-491E-9BAB-89D2B192E07C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5" name="Suorakulmio 424">
            <a:extLst>
              <a:ext uri="{FF2B5EF4-FFF2-40B4-BE49-F238E27FC236}">
                <a16:creationId xmlns:a16="http://schemas.microsoft.com/office/drawing/2014/main" id="{7DD93A70-2CB3-4890-B115-A4D635577E37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6" name="Suorakulmio 425">
            <a:extLst>
              <a:ext uri="{FF2B5EF4-FFF2-40B4-BE49-F238E27FC236}">
                <a16:creationId xmlns:a16="http://schemas.microsoft.com/office/drawing/2014/main" id="{372A35FD-6972-46EB-82ED-670821AF01A7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7" name="Suorakulmio 426">
            <a:extLst>
              <a:ext uri="{FF2B5EF4-FFF2-40B4-BE49-F238E27FC236}">
                <a16:creationId xmlns:a16="http://schemas.microsoft.com/office/drawing/2014/main" id="{A58F44A2-CCF3-4D5F-9ED3-5EA4F73243BB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4" name="Suorakulmio 443">
            <a:extLst>
              <a:ext uri="{FF2B5EF4-FFF2-40B4-BE49-F238E27FC236}">
                <a16:creationId xmlns:a16="http://schemas.microsoft.com/office/drawing/2014/main" id="{6B758519-398F-4311-8E80-DA5B1D0FF6FE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F34336DB-A791-4532-A038-D377A2422A46}"/>
              </a:ext>
            </a:extLst>
          </p:cNvPr>
          <p:cNvSpPr/>
          <p:nvPr/>
        </p:nvSpPr>
        <p:spPr>
          <a:xfrm>
            <a:off x="51032" y="354569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1" name="Suorakulmio 100">
            <a:extLst>
              <a:ext uri="{FF2B5EF4-FFF2-40B4-BE49-F238E27FC236}">
                <a16:creationId xmlns:a16="http://schemas.microsoft.com/office/drawing/2014/main" id="{31361973-1D0D-4AEA-B5BB-B5AD17E7FDA3}"/>
              </a:ext>
            </a:extLst>
          </p:cNvPr>
          <p:cNvSpPr/>
          <p:nvPr/>
        </p:nvSpPr>
        <p:spPr>
          <a:xfrm>
            <a:off x="51032" y="398822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D304DE64-1919-4A25-A7A4-BFFE936BDE15}"/>
              </a:ext>
            </a:extLst>
          </p:cNvPr>
          <p:cNvSpPr/>
          <p:nvPr/>
        </p:nvSpPr>
        <p:spPr>
          <a:xfrm>
            <a:off x="51032" y="443076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3" name="Suorakulmio 102">
            <a:extLst>
              <a:ext uri="{FF2B5EF4-FFF2-40B4-BE49-F238E27FC236}">
                <a16:creationId xmlns:a16="http://schemas.microsoft.com/office/drawing/2014/main" id="{B83C8828-24C3-4F02-8326-185C9743C2DB}"/>
              </a:ext>
            </a:extLst>
          </p:cNvPr>
          <p:cNvSpPr/>
          <p:nvPr/>
        </p:nvSpPr>
        <p:spPr>
          <a:xfrm>
            <a:off x="51032" y="487329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4712543F-20BD-4D85-AF5F-6021B2C9DC0E}"/>
              </a:ext>
            </a:extLst>
          </p:cNvPr>
          <p:cNvSpPr/>
          <p:nvPr/>
        </p:nvSpPr>
        <p:spPr>
          <a:xfrm>
            <a:off x="51032" y="5315831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5" name="Suorakulmio 104">
            <a:extLst>
              <a:ext uri="{FF2B5EF4-FFF2-40B4-BE49-F238E27FC236}">
                <a16:creationId xmlns:a16="http://schemas.microsoft.com/office/drawing/2014/main" id="{8CE33083-31B0-4610-92B8-740CFA6056E4}"/>
              </a:ext>
            </a:extLst>
          </p:cNvPr>
          <p:cNvSpPr/>
          <p:nvPr/>
        </p:nvSpPr>
        <p:spPr>
          <a:xfrm>
            <a:off x="51032" y="5735276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36898FFC-1343-43C7-9ADB-A1B619874066}"/>
              </a:ext>
            </a:extLst>
          </p:cNvPr>
          <p:cNvSpPr/>
          <p:nvPr/>
        </p:nvSpPr>
        <p:spPr>
          <a:xfrm>
            <a:off x="51032" y="6154721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7" name="Suorakulmio 106">
            <a:extLst>
              <a:ext uri="{FF2B5EF4-FFF2-40B4-BE49-F238E27FC236}">
                <a16:creationId xmlns:a16="http://schemas.microsoft.com/office/drawing/2014/main" id="{6E30461D-30A4-4FA8-8FB7-8AD5C719ECE2}"/>
              </a:ext>
            </a:extLst>
          </p:cNvPr>
          <p:cNvSpPr/>
          <p:nvPr/>
        </p:nvSpPr>
        <p:spPr>
          <a:xfrm>
            <a:off x="51032" y="135611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60751D7F-5322-48AE-90A0-4FA83755C3F2}"/>
              </a:ext>
            </a:extLst>
          </p:cNvPr>
          <p:cNvSpPr/>
          <p:nvPr/>
        </p:nvSpPr>
        <p:spPr>
          <a:xfrm>
            <a:off x="51032" y="179864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7C3E3985-3D3F-4629-9680-5ADFCB8AF3B9}"/>
              </a:ext>
            </a:extLst>
          </p:cNvPr>
          <p:cNvSpPr/>
          <p:nvPr/>
        </p:nvSpPr>
        <p:spPr>
          <a:xfrm>
            <a:off x="51032" y="224118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17796778-952F-4501-B435-2EC69D0AD778}"/>
              </a:ext>
            </a:extLst>
          </p:cNvPr>
          <p:cNvSpPr/>
          <p:nvPr/>
        </p:nvSpPr>
        <p:spPr>
          <a:xfrm>
            <a:off x="51032" y="268371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1" name="Suorakulmio 110">
            <a:extLst>
              <a:ext uri="{FF2B5EF4-FFF2-40B4-BE49-F238E27FC236}">
                <a16:creationId xmlns:a16="http://schemas.microsoft.com/office/drawing/2014/main" id="{ECC04734-C7A9-46D5-8BEB-C47960F0B2B5}"/>
              </a:ext>
            </a:extLst>
          </p:cNvPr>
          <p:cNvSpPr/>
          <p:nvPr/>
        </p:nvSpPr>
        <p:spPr>
          <a:xfrm>
            <a:off x="51032" y="312625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3" name="Otsikko 112">
            <a:extLst>
              <a:ext uri="{FF2B5EF4-FFF2-40B4-BE49-F238E27FC236}">
                <a16:creationId xmlns:a16="http://schemas.microsoft.com/office/drawing/2014/main" id="{8967D47B-2CEC-484A-89D1-7EEA954EAF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032" y="28512"/>
            <a:ext cx="4195567" cy="32979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Minun tahtoni</a:t>
            </a:r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07D32BCE-9E4E-46BF-80FD-D3728D149B26}"/>
              </a:ext>
            </a:extLst>
          </p:cNvPr>
          <p:cNvSpPr/>
          <p:nvPr/>
        </p:nvSpPr>
        <p:spPr>
          <a:xfrm>
            <a:off x="51032" y="47104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>
                <a:solidFill>
                  <a:schemeClr val="tx1"/>
                </a:solidFill>
              </a:rPr>
              <a:t>Esim</a:t>
            </a:r>
            <a:r>
              <a:rPr lang="fi-FI" sz="1600" dirty="0">
                <a:solidFill>
                  <a:schemeClr val="tx1"/>
                </a:solidFill>
              </a:rPr>
              <a:t>: Haluan villasukat jalkaani joka yö.</a:t>
            </a:r>
          </a:p>
        </p:txBody>
      </p:sp>
      <p:sp>
        <p:nvSpPr>
          <p:cNvPr id="115" name="Suorakulmio 114">
            <a:extLst>
              <a:ext uri="{FF2B5EF4-FFF2-40B4-BE49-F238E27FC236}">
                <a16:creationId xmlns:a16="http://schemas.microsoft.com/office/drawing/2014/main" id="{4F4145A3-BD44-432D-841E-EABC5D920435}"/>
              </a:ext>
            </a:extLst>
          </p:cNvPr>
          <p:cNvSpPr/>
          <p:nvPr/>
        </p:nvSpPr>
        <p:spPr>
          <a:xfrm>
            <a:off x="51032" y="91358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D29AA4B9-5441-44C9-AAF2-62E8E0D993FB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31697800-3383-49C8-BBAB-3320176C967F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8322FBCE-4447-4581-9E83-129BC913707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B18A5662-39F7-41B3-BAA7-DEEA032AA72D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35A937CD-FF53-4917-97E1-69D8273F8C7B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BEBE0EAE-AE0F-4F50-824E-762C0F393816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B780B58B-CA40-4B94-A481-77126141AB0F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168D7998-ECD1-4438-B775-E93500B2A710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EC19D0D0-BF60-493E-8EEC-C4316F3F0F5F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33FFAAE3-C8E7-4F99-A7DE-A7AB34D689B9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4" name="Suorakulmio 273">
            <a:extLst>
              <a:ext uri="{FF2B5EF4-FFF2-40B4-BE49-F238E27FC236}">
                <a16:creationId xmlns:a16="http://schemas.microsoft.com/office/drawing/2014/main" id="{281B7C22-79C6-46BB-9462-94AF20FC2AAF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5" name="Suorakulmio 274">
            <a:extLst>
              <a:ext uri="{FF2B5EF4-FFF2-40B4-BE49-F238E27FC236}">
                <a16:creationId xmlns:a16="http://schemas.microsoft.com/office/drawing/2014/main" id="{2A940291-092D-4C6E-AF98-24A38910236E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6" name="Suorakulmio 275">
            <a:extLst>
              <a:ext uri="{FF2B5EF4-FFF2-40B4-BE49-F238E27FC236}">
                <a16:creationId xmlns:a16="http://schemas.microsoft.com/office/drawing/2014/main" id="{02A442E5-8E41-4E91-972D-289C0D03DBFE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7" name="Suorakulmio 276">
            <a:extLst>
              <a:ext uri="{FF2B5EF4-FFF2-40B4-BE49-F238E27FC236}">
                <a16:creationId xmlns:a16="http://schemas.microsoft.com/office/drawing/2014/main" id="{61B2885C-DD93-4D5F-96F5-CF595E55A3F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8" name="Suorakulmio 277">
            <a:extLst>
              <a:ext uri="{FF2B5EF4-FFF2-40B4-BE49-F238E27FC236}">
                <a16:creationId xmlns:a16="http://schemas.microsoft.com/office/drawing/2014/main" id="{39DD3A82-D219-4361-B1CA-D33334580C26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9" name="Suorakulmio 278">
            <a:extLst>
              <a:ext uri="{FF2B5EF4-FFF2-40B4-BE49-F238E27FC236}">
                <a16:creationId xmlns:a16="http://schemas.microsoft.com/office/drawing/2014/main" id="{8B6E7A1B-AF90-4F25-9ACC-A09682EB34D7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0" name="Suorakulmio 279">
            <a:extLst>
              <a:ext uri="{FF2B5EF4-FFF2-40B4-BE49-F238E27FC236}">
                <a16:creationId xmlns:a16="http://schemas.microsoft.com/office/drawing/2014/main" id="{17F38501-3571-44A1-9078-80093E4BD6AA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81" name="Suorakulmio 280">
            <a:extLst>
              <a:ext uri="{FF2B5EF4-FFF2-40B4-BE49-F238E27FC236}">
                <a16:creationId xmlns:a16="http://schemas.microsoft.com/office/drawing/2014/main" id="{FA47271B-31F0-4608-A61F-53DE4EE2B851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2" name="Suorakulmio 281">
            <a:extLst>
              <a:ext uri="{FF2B5EF4-FFF2-40B4-BE49-F238E27FC236}">
                <a16:creationId xmlns:a16="http://schemas.microsoft.com/office/drawing/2014/main" id="{0328DA69-9F7D-4319-9243-AA3396D875A6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3" name="Suorakulmio 282">
            <a:extLst>
              <a:ext uri="{FF2B5EF4-FFF2-40B4-BE49-F238E27FC236}">
                <a16:creationId xmlns:a16="http://schemas.microsoft.com/office/drawing/2014/main" id="{448C47F8-FA12-46BD-9804-08C9D64BF6DD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4" name="Suorakulmio 283">
            <a:extLst>
              <a:ext uri="{FF2B5EF4-FFF2-40B4-BE49-F238E27FC236}">
                <a16:creationId xmlns:a16="http://schemas.microsoft.com/office/drawing/2014/main" id="{C4C990E7-327F-4CC2-BE7B-83204F4B2757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5" name="Suorakulmio 284">
            <a:extLst>
              <a:ext uri="{FF2B5EF4-FFF2-40B4-BE49-F238E27FC236}">
                <a16:creationId xmlns:a16="http://schemas.microsoft.com/office/drawing/2014/main" id="{51FC11CC-122D-45E0-871A-E031F8B505FF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6" name="Suorakulmio 285">
            <a:extLst>
              <a:ext uri="{FF2B5EF4-FFF2-40B4-BE49-F238E27FC236}">
                <a16:creationId xmlns:a16="http://schemas.microsoft.com/office/drawing/2014/main" id="{66AD2788-679C-4EB9-86B4-D2E3D7AB8756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ADB7CD4A-17AB-4E99-9959-1AB3153F30DB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8" name="Suorakulmio 287">
            <a:extLst>
              <a:ext uri="{FF2B5EF4-FFF2-40B4-BE49-F238E27FC236}">
                <a16:creationId xmlns:a16="http://schemas.microsoft.com/office/drawing/2014/main" id="{4EFAC7B0-B979-4ACB-90F5-8CDA047A2A12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9" name="Suorakulmio 288">
            <a:extLst>
              <a:ext uri="{FF2B5EF4-FFF2-40B4-BE49-F238E27FC236}">
                <a16:creationId xmlns:a16="http://schemas.microsoft.com/office/drawing/2014/main" id="{EA56B9E3-7982-4B90-93CA-B92DDB49AEC3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9657249-4625-4757-A912-FCEE1FDA3AC6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1" name="Suorakulmio 290">
            <a:extLst>
              <a:ext uri="{FF2B5EF4-FFF2-40B4-BE49-F238E27FC236}">
                <a16:creationId xmlns:a16="http://schemas.microsoft.com/office/drawing/2014/main" id="{CDF2C98C-8A0E-4D49-BC39-A0BB02644D15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2" name="Suorakulmio 291">
            <a:extLst>
              <a:ext uri="{FF2B5EF4-FFF2-40B4-BE49-F238E27FC236}">
                <a16:creationId xmlns:a16="http://schemas.microsoft.com/office/drawing/2014/main" id="{4B82095E-B144-4DD6-AEC0-694E687F24EC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3" name="Suorakulmio 292">
            <a:extLst>
              <a:ext uri="{FF2B5EF4-FFF2-40B4-BE49-F238E27FC236}">
                <a16:creationId xmlns:a16="http://schemas.microsoft.com/office/drawing/2014/main" id="{B7733C92-EDD3-4EE3-8B9D-F5CB249A3FB3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4" name="Suorakulmio 293">
            <a:extLst>
              <a:ext uri="{FF2B5EF4-FFF2-40B4-BE49-F238E27FC236}">
                <a16:creationId xmlns:a16="http://schemas.microsoft.com/office/drawing/2014/main" id="{4E49F17C-260B-4186-A699-11D835D33F35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5" name="Suorakulmio 294">
            <a:extLst>
              <a:ext uri="{FF2B5EF4-FFF2-40B4-BE49-F238E27FC236}">
                <a16:creationId xmlns:a16="http://schemas.microsoft.com/office/drawing/2014/main" id="{BFB88EFB-01F3-47B5-8BCA-281C9BEA8C6D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96" name="Suorakulmio 295">
            <a:extLst>
              <a:ext uri="{FF2B5EF4-FFF2-40B4-BE49-F238E27FC236}">
                <a16:creationId xmlns:a16="http://schemas.microsoft.com/office/drawing/2014/main" id="{497E7B0E-4268-4E0C-8CB3-29A34803F83F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7" name="Suorakulmio 296">
            <a:extLst>
              <a:ext uri="{FF2B5EF4-FFF2-40B4-BE49-F238E27FC236}">
                <a16:creationId xmlns:a16="http://schemas.microsoft.com/office/drawing/2014/main" id="{4BADBF93-43F4-4952-B7D3-7BE7AF2D570A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5B4C23C0-3A5A-447E-95FF-168856AF3995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11A7EED0-7D5E-4A6F-AAAE-E120A44BD0E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503E54C9-276C-4417-A4CD-CAE2151D1DA8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698BDA0A-EAE3-4BC2-9FEE-8A8181204ED3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CEF62DC6-6BB1-4A77-BE27-643DAB8E8D8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46D117CA-5100-40EC-9694-DA2F437969EC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8CC28BB9-E047-435E-8267-1F2CFAF3610E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7D078295-0CB9-4A4D-A082-2581185486D2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6241DCD0-56C9-4633-A19B-9CB85A02702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3EFD56DB-4ABB-40FF-86BF-DE5879D0CD87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8" name="Suorakulmio 307">
            <a:extLst>
              <a:ext uri="{FF2B5EF4-FFF2-40B4-BE49-F238E27FC236}">
                <a16:creationId xmlns:a16="http://schemas.microsoft.com/office/drawing/2014/main" id="{BD36319F-6793-4E68-A713-BD94A7C3A7A5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9" name="Suorakulmio 308">
            <a:extLst>
              <a:ext uri="{FF2B5EF4-FFF2-40B4-BE49-F238E27FC236}">
                <a16:creationId xmlns:a16="http://schemas.microsoft.com/office/drawing/2014/main" id="{1131C07F-1CBD-4F5A-B6E9-DA3C0E211B74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0" name="Suorakulmio 309">
            <a:extLst>
              <a:ext uri="{FF2B5EF4-FFF2-40B4-BE49-F238E27FC236}">
                <a16:creationId xmlns:a16="http://schemas.microsoft.com/office/drawing/2014/main" id="{97BB458E-09DD-41CD-A2D4-B053AE1B8422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1" name="Suorakulmio 310">
            <a:extLst>
              <a:ext uri="{FF2B5EF4-FFF2-40B4-BE49-F238E27FC236}">
                <a16:creationId xmlns:a16="http://schemas.microsoft.com/office/drawing/2014/main" id="{F7F5E23E-D100-4DD0-94A0-6F37242D48B2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3" name="Suorakulmio 342">
            <a:extLst>
              <a:ext uri="{FF2B5EF4-FFF2-40B4-BE49-F238E27FC236}">
                <a16:creationId xmlns:a16="http://schemas.microsoft.com/office/drawing/2014/main" id="{E9AC2751-E739-4DC8-A415-0F585BD5C4F5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E468BA77-3EDF-49EE-95B3-42B16ED3CE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taulukko, sivut 4 ja 5</a:t>
            </a: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kstiruutu 77">
            <a:extLst>
              <a:ext uri="{FF2B5EF4-FFF2-40B4-BE49-F238E27FC236}">
                <a16:creationId xmlns:a16="http://schemas.microsoft.com/office/drawing/2014/main" id="{A8F38712-1307-499A-B7BF-6F8F679686E3}"/>
              </a:ext>
            </a:extLst>
          </p:cNvPr>
          <p:cNvSpPr txBox="1"/>
          <p:nvPr/>
        </p:nvSpPr>
        <p:spPr>
          <a:xfrm>
            <a:off x="2089562" y="6554737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7E09ECF1-4EB3-4B72-9649-2D97282854C1}"/>
              </a:ext>
            </a:extLst>
          </p:cNvPr>
          <p:cNvSpPr txBox="1"/>
          <p:nvPr/>
        </p:nvSpPr>
        <p:spPr>
          <a:xfrm>
            <a:off x="6835414" y="6551930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</a:p>
        </p:txBody>
      </p:sp>
      <p:sp>
        <p:nvSpPr>
          <p:cNvPr id="175" name="Suorakulmio 174">
            <a:extLst>
              <a:ext uri="{FF2B5EF4-FFF2-40B4-BE49-F238E27FC236}">
                <a16:creationId xmlns:a16="http://schemas.microsoft.com/office/drawing/2014/main" id="{0DD6B2DC-69F8-4889-AD3D-87DC41FE1EC7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176" name="Suorakulmio 175">
            <a:extLst>
              <a:ext uri="{FF2B5EF4-FFF2-40B4-BE49-F238E27FC236}">
                <a16:creationId xmlns:a16="http://schemas.microsoft.com/office/drawing/2014/main" id="{BCCC1555-4136-4629-9B92-1312C25018F4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7" name="Suorakulmio 176">
            <a:extLst>
              <a:ext uri="{FF2B5EF4-FFF2-40B4-BE49-F238E27FC236}">
                <a16:creationId xmlns:a16="http://schemas.microsoft.com/office/drawing/2014/main" id="{F42E2F55-36FC-485D-972F-36EC8E16EA51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8" name="Suorakulmio 177">
            <a:extLst>
              <a:ext uri="{FF2B5EF4-FFF2-40B4-BE49-F238E27FC236}">
                <a16:creationId xmlns:a16="http://schemas.microsoft.com/office/drawing/2014/main" id="{8768BFDB-B4F4-4DC0-8923-5BA97C8427EE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9" name="Suorakulmio 178">
            <a:extLst>
              <a:ext uri="{FF2B5EF4-FFF2-40B4-BE49-F238E27FC236}">
                <a16:creationId xmlns:a16="http://schemas.microsoft.com/office/drawing/2014/main" id="{6632C9C1-A313-4EED-86C6-781637EE87D7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0" name="Suorakulmio 179">
            <a:extLst>
              <a:ext uri="{FF2B5EF4-FFF2-40B4-BE49-F238E27FC236}">
                <a16:creationId xmlns:a16="http://schemas.microsoft.com/office/drawing/2014/main" id="{98764A32-AD03-489A-8E36-645216877022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1" name="Suorakulmio 180">
            <a:extLst>
              <a:ext uri="{FF2B5EF4-FFF2-40B4-BE49-F238E27FC236}">
                <a16:creationId xmlns:a16="http://schemas.microsoft.com/office/drawing/2014/main" id="{1D9129C5-95F0-4DBD-B93E-DB5AFFDD7A2E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3" name="Suorakulmio 182">
            <a:extLst>
              <a:ext uri="{FF2B5EF4-FFF2-40B4-BE49-F238E27FC236}">
                <a16:creationId xmlns:a16="http://schemas.microsoft.com/office/drawing/2014/main" id="{03F25ADD-67C5-40EF-A80C-3FBB0EB53DA5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4" name="Suorakulmio 183">
            <a:extLst>
              <a:ext uri="{FF2B5EF4-FFF2-40B4-BE49-F238E27FC236}">
                <a16:creationId xmlns:a16="http://schemas.microsoft.com/office/drawing/2014/main" id="{043F82AA-7852-4541-BEBD-1B7180777999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5" name="Suorakulmio 184">
            <a:extLst>
              <a:ext uri="{FF2B5EF4-FFF2-40B4-BE49-F238E27FC236}">
                <a16:creationId xmlns:a16="http://schemas.microsoft.com/office/drawing/2014/main" id="{B0F08698-A6E6-4E64-9E86-F1C7E4495234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6" name="Suorakulmio 185">
            <a:extLst>
              <a:ext uri="{FF2B5EF4-FFF2-40B4-BE49-F238E27FC236}">
                <a16:creationId xmlns:a16="http://schemas.microsoft.com/office/drawing/2014/main" id="{B0421ED6-D08E-41FA-B0FB-E36E32947333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7" name="Suorakulmio 186">
            <a:extLst>
              <a:ext uri="{FF2B5EF4-FFF2-40B4-BE49-F238E27FC236}">
                <a16:creationId xmlns:a16="http://schemas.microsoft.com/office/drawing/2014/main" id="{CC724B7F-1B73-44A6-8E7B-320FDA70DE95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8" name="Suorakulmio 187">
            <a:extLst>
              <a:ext uri="{FF2B5EF4-FFF2-40B4-BE49-F238E27FC236}">
                <a16:creationId xmlns:a16="http://schemas.microsoft.com/office/drawing/2014/main" id="{AA53563C-2B16-41F8-A494-387CDADE0DB8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9" name="Suorakulmio 188">
            <a:extLst>
              <a:ext uri="{FF2B5EF4-FFF2-40B4-BE49-F238E27FC236}">
                <a16:creationId xmlns:a16="http://schemas.microsoft.com/office/drawing/2014/main" id="{F6A59E19-5C59-4E44-8083-678454DEE23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0" name="Suorakulmio 189">
            <a:extLst>
              <a:ext uri="{FF2B5EF4-FFF2-40B4-BE49-F238E27FC236}">
                <a16:creationId xmlns:a16="http://schemas.microsoft.com/office/drawing/2014/main" id="{AF2C79D2-24F7-4BB5-81F1-AE286040E688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3" name="Suorakulmio 192">
            <a:extLst>
              <a:ext uri="{FF2B5EF4-FFF2-40B4-BE49-F238E27FC236}">
                <a16:creationId xmlns:a16="http://schemas.microsoft.com/office/drawing/2014/main" id="{B9882272-9F1B-47D9-8451-032091DB841B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4" name="Suorakulmio 193">
            <a:extLst>
              <a:ext uri="{FF2B5EF4-FFF2-40B4-BE49-F238E27FC236}">
                <a16:creationId xmlns:a16="http://schemas.microsoft.com/office/drawing/2014/main" id="{2CEDDF6A-0AB7-4F5A-A20A-2E879C86C81D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195" name="Suorakulmio 194">
            <a:extLst>
              <a:ext uri="{FF2B5EF4-FFF2-40B4-BE49-F238E27FC236}">
                <a16:creationId xmlns:a16="http://schemas.microsoft.com/office/drawing/2014/main" id="{ABB23D3C-FDD3-4ED1-BC38-47087BD47948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6" name="Suorakulmio 195">
            <a:extLst>
              <a:ext uri="{FF2B5EF4-FFF2-40B4-BE49-F238E27FC236}">
                <a16:creationId xmlns:a16="http://schemas.microsoft.com/office/drawing/2014/main" id="{4730BD21-47BE-4E59-99F8-37463A708A52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7" name="Suorakulmio 196">
            <a:extLst>
              <a:ext uri="{FF2B5EF4-FFF2-40B4-BE49-F238E27FC236}">
                <a16:creationId xmlns:a16="http://schemas.microsoft.com/office/drawing/2014/main" id="{2EB877DA-5ACF-46DA-9750-9A4688396661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8" name="Suorakulmio 197">
            <a:extLst>
              <a:ext uri="{FF2B5EF4-FFF2-40B4-BE49-F238E27FC236}">
                <a16:creationId xmlns:a16="http://schemas.microsoft.com/office/drawing/2014/main" id="{D5B5A3C8-3241-4F82-90DF-DC90DECE5919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9" name="Suorakulmio 198">
            <a:extLst>
              <a:ext uri="{FF2B5EF4-FFF2-40B4-BE49-F238E27FC236}">
                <a16:creationId xmlns:a16="http://schemas.microsoft.com/office/drawing/2014/main" id="{1CFA1710-BB1D-4547-AC0E-A2C3A8159BB4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0" name="Suorakulmio 199">
            <a:extLst>
              <a:ext uri="{FF2B5EF4-FFF2-40B4-BE49-F238E27FC236}">
                <a16:creationId xmlns:a16="http://schemas.microsoft.com/office/drawing/2014/main" id="{02E37A9C-DEE9-49E7-BC91-9A66FF2E5923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1" name="Suorakulmio 200">
            <a:extLst>
              <a:ext uri="{FF2B5EF4-FFF2-40B4-BE49-F238E27FC236}">
                <a16:creationId xmlns:a16="http://schemas.microsoft.com/office/drawing/2014/main" id="{FD05C5F9-CAA5-4D23-9D21-309D2D092E62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2" name="Suorakulmio 201">
            <a:extLst>
              <a:ext uri="{FF2B5EF4-FFF2-40B4-BE49-F238E27FC236}">
                <a16:creationId xmlns:a16="http://schemas.microsoft.com/office/drawing/2014/main" id="{815F3FCA-4568-4CBB-890A-40B712975B85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3" name="Suorakulmio 202">
            <a:extLst>
              <a:ext uri="{FF2B5EF4-FFF2-40B4-BE49-F238E27FC236}">
                <a16:creationId xmlns:a16="http://schemas.microsoft.com/office/drawing/2014/main" id="{A66A6B17-2558-42EF-A451-BAABE046D1BE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BFA726EC-AC92-4B35-9CEB-51BC90FECD77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5" name="Suorakulmio 204">
            <a:extLst>
              <a:ext uri="{FF2B5EF4-FFF2-40B4-BE49-F238E27FC236}">
                <a16:creationId xmlns:a16="http://schemas.microsoft.com/office/drawing/2014/main" id="{C2C1BED2-397D-4168-8F5D-5BA95FA47274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6" name="Suorakulmio 205">
            <a:extLst>
              <a:ext uri="{FF2B5EF4-FFF2-40B4-BE49-F238E27FC236}">
                <a16:creationId xmlns:a16="http://schemas.microsoft.com/office/drawing/2014/main" id="{DDB5FBF4-36AF-44D6-89BD-6E9FA7EF21E3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7" name="Suorakulmio 206">
            <a:extLst>
              <a:ext uri="{FF2B5EF4-FFF2-40B4-BE49-F238E27FC236}">
                <a16:creationId xmlns:a16="http://schemas.microsoft.com/office/drawing/2014/main" id="{DBE404DE-99E1-411C-BE57-1D7D05680038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8" name="Suorakulmio 207">
            <a:extLst>
              <a:ext uri="{FF2B5EF4-FFF2-40B4-BE49-F238E27FC236}">
                <a16:creationId xmlns:a16="http://schemas.microsoft.com/office/drawing/2014/main" id="{EDFA5042-2608-430A-8266-4584403DD1D2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9" name="Suorakulmio 208">
            <a:extLst>
              <a:ext uri="{FF2B5EF4-FFF2-40B4-BE49-F238E27FC236}">
                <a16:creationId xmlns:a16="http://schemas.microsoft.com/office/drawing/2014/main" id="{075ACDD2-61F3-47BD-BC66-B1A3AF7A3C43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10" name="Suorakulmio 209">
            <a:extLst>
              <a:ext uri="{FF2B5EF4-FFF2-40B4-BE49-F238E27FC236}">
                <a16:creationId xmlns:a16="http://schemas.microsoft.com/office/drawing/2014/main" id="{884C90C7-FE58-46A5-BE86-2F3F01B149DB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1" name="Suorakulmio 210">
            <a:extLst>
              <a:ext uri="{FF2B5EF4-FFF2-40B4-BE49-F238E27FC236}">
                <a16:creationId xmlns:a16="http://schemas.microsoft.com/office/drawing/2014/main" id="{E683E1D8-130B-48FC-8C6F-9ED191EC0AC2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2" name="Suorakulmio 211">
            <a:extLst>
              <a:ext uri="{FF2B5EF4-FFF2-40B4-BE49-F238E27FC236}">
                <a16:creationId xmlns:a16="http://schemas.microsoft.com/office/drawing/2014/main" id="{CCEEDD0F-20E5-4616-9A4C-EE24DECFA16B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3" name="Suorakulmio 212">
            <a:extLst>
              <a:ext uri="{FF2B5EF4-FFF2-40B4-BE49-F238E27FC236}">
                <a16:creationId xmlns:a16="http://schemas.microsoft.com/office/drawing/2014/main" id="{07E41A54-6461-45CB-A1A6-B8B3C0D48D0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4" name="Suorakulmio 213">
            <a:extLst>
              <a:ext uri="{FF2B5EF4-FFF2-40B4-BE49-F238E27FC236}">
                <a16:creationId xmlns:a16="http://schemas.microsoft.com/office/drawing/2014/main" id="{8D48F0BC-BC6F-4BFE-B0A1-E9695F1D8A59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5" name="Suorakulmio 214">
            <a:extLst>
              <a:ext uri="{FF2B5EF4-FFF2-40B4-BE49-F238E27FC236}">
                <a16:creationId xmlns:a16="http://schemas.microsoft.com/office/drawing/2014/main" id="{11D3C05E-35FB-46A7-9F4F-0A2EAC81905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6" name="Suorakulmio 215">
            <a:extLst>
              <a:ext uri="{FF2B5EF4-FFF2-40B4-BE49-F238E27FC236}">
                <a16:creationId xmlns:a16="http://schemas.microsoft.com/office/drawing/2014/main" id="{214A06D5-DEFF-42A6-8375-3BF28CA56D3B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7" name="Suorakulmio 216">
            <a:extLst>
              <a:ext uri="{FF2B5EF4-FFF2-40B4-BE49-F238E27FC236}">
                <a16:creationId xmlns:a16="http://schemas.microsoft.com/office/drawing/2014/main" id="{F3F3A714-1119-4CBA-8552-D60379123A5E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8" name="Suorakulmio 217">
            <a:extLst>
              <a:ext uri="{FF2B5EF4-FFF2-40B4-BE49-F238E27FC236}">
                <a16:creationId xmlns:a16="http://schemas.microsoft.com/office/drawing/2014/main" id="{E9418789-E543-4076-9DD5-157F8DFE3436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9" name="Suorakulmio 218">
            <a:extLst>
              <a:ext uri="{FF2B5EF4-FFF2-40B4-BE49-F238E27FC236}">
                <a16:creationId xmlns:a16="http://schemas.microsoft.com/office/drawing/2014/main" id="{1496F1DF-8413-4D97-B435-1624A3B67340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0" name="Suorakulmio 219">
            <a:extLst>
              <a:ext uri="{FF2B5EF4-FFF2-40B4-BE49-F238E27FC236}">
                <a16:creationId xmlns:a16="http://schemas.microsoft.com/office/drawing/2014/main" id="{79C8827D-E7C5-405A-AD0D-A8EE22DED470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1" name="Suorakulmio 220">
            <a:extLst>
              <a:ext uri="{FF2B5EF4-FFF2-40B4-BE49-F238E27FC236}">
                <a16:creationId xmlns:a16="http://schemas.microsoft.com/office/drawing/2014/main" id="{6B8F3B09-38D3-4FCD-AAE2-03C216B69E39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2" name="Suorakulmio 221">
            <a:extLst>
              <a:ext uri="{FF2B5EF4-FFF2-40B4-BE49-F238E27FC236}">
                <a16:creationId xmlns:a16="http://schemas.microsoft.com/office/drawing/2014/main" id="{5DAD53A9-CA62-4BBE-A25D-E77DDF9CF774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CAD532E9-9C79-46DF-BD6B-B4C61EFA610C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4" name="Suorakulmio 223">
            <a:extLst>
              <a:ext uri="{FF2B5EF4-FFF2-40B4-BE49-F238E27FC236}">
                <a16:creationId xmlns:a16="http://schemas.microsoft.com/office/drawing/2014/main" id="{164DC2F0-9B2F-4A9D-AA72-6833F3FDB2CD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5" name="Suorakulmio 224">
            <a:extLst>
              <a:ext uri="{FF2B5EF4-FFF2-40B4-BE49-F238E27FC236}">
                <a16:creationId xmlns:a16="http://schemas.microsoft.com/office/drawing/2014/main" id="{9F2CD904-E5D6-49EE-9F05-B781B7E69094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6" name="Suorakulmio 225">
            <a:extLst>
              <a:ext uri="{FF2B5EF4-FFF2-40B4-BE49-F238E27FC236}">
                <a16:creationId xmlns:a16="http://schemas.microsoft.com/office/drawing/2014/main" id="{43597116-CD01-4386-BFBC-E7B27ABB47FE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27" name="Suorakulmio 226">
            <a:extLst>
              <a:ext uri="{FF2B5EF4-FFF2-40B4-BE49-F238E27FC236}">
                <a16:creationId xmlns:a16="http://schemas.microsoft.com/office/drawing/2014/main" id="{50F9C0B3-66DD-4812-8D90-F2AB805ACE16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8" name="Suorakulmio 227">
            <a:extLst>
              <a:ext uri="{FF2B5EF4-FFF2-40B4-BE49-F238E27FC236}">
                <a16:creationId xmlns:a16="http://schemas.microsoft.com/office/drawing/2014/main" id="{7E27B5CE-BCAB-4F8B-A88C-21B873499811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89329ADF-7822-48DB-97AE-233A9C9A194F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0" name="Suorakulmio 229">
            <a:extLst>
              <a:ext uri="{FF2B5EF4-FFF2-40B4-BE49-F238E27FC236}">
                <a16:creationId xmlns:a16="http://schemas.microsoft.com/office/drawing/2014/main" id="{5B4D78CD-207D-40AF-AFD0-292E91AB0B4C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AD716C80-12D5-4D86-A10D-C3A73ABD13BB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2" name="Suorakulmio 231">
            <a:extLst>
              <a:ext uri="{FF2B5EF4-FFF2-40B4-BE49-F238E27FC236}">
                <a16:creationId xmlns:a16="http://schemas.microsoft.com/office/drawing/2014/main" id="{0B89501F-E882-4349-BF0E-1F3D91EBE614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3" name="Suorakulmio 232">
            <a:extLst>
              <a:ext uri="{FF2B5EF4-FFF2-40B4-BE49-F238E27FC236}">
                <a16:creationId xmlns:a16="http://schemas.microsoft.com/office/drawing/2014/main" id="{0E2E4E1F-52FB-4647-BB56-625B9B5E9E65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4" name="Suorakulmio 233">
            <a:extLst>
              <a:ext uri="{FF2B5EF4-FFF2-40B4-BE49-F238E27FC236}">
                <a16:creationId xmlns:a16="http://schemas.microsoft.com/office/drawing/2014/main" id="{31F80272-D46F-44F3-854F-E79513E9ABF0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5" name="Suorakulmio 234">
            <a:extLst>
              <a:ext uri="{FF2B5EF4-FFF2-40B4-BE49-F238E27FC236}">
                <a16:creationId xmlns:a16="http://schemas.microsoft.com/office/drawing/2014/main" id="{83B906CF-D1DE-4F8B-B872-A1A8ED28F896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41053584-D3DF-48EC-861A-FDED0E1C9985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7" name="Suorakulmio 236">
            <a:extLst>
              <a:ext uri="{FF2B5EF4-FFF2-40B4-BE49-F238E27FC236}">
                <a16:creationId xmlns:a16="http://schemas.microsoft.com/office/drawing/2014/main" id="{DDC87B9D-A360-4ACF-8287-F2A504CEC634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8" name="Suorakulmio 237">
            <a:extLst>
              <a:ext uri="{FF2B5EF4-FFF2-40B4-BE49-F238E27FC236}">
                <a16:creationId xmlns:a16="http://schemas.microsoft.com/office/drawing/2014/main" id="{31EBA3E0-DADD-4DD4-8455-7083013EF7A0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9" name="Suorakulmio 238">
            <a:extLst>
              <a:ext uri="{FF2B5EF4-FFF2-40B4-BE49-F238E27FC236}">
                <a16:creationId xmlns:a16="http://schemas.microsoft.com/office/drawing/2014/main" id="{855C538D-2775-459F-BA9F-7A9C5460FC3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882A6B9A-B5BD-4E42-A0E6-70A04A17CC92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FFFE7446-5040-4AD8-8BB5-32105E431F86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2" name="Suorakulmio 241">
            <a:extLst>
              <a:ext uri="{FF2B5EF4-FFF2-40B4-BE49-F238E27FC236}">
                <a16:creationId xmlns:a16="http://schemas.microsoft.com/office/drawing/2014/main" id="{6011F152-1CBD-42B4-B6C8-20E375D77602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43" name="Suorakulmio 242">
            <a:extLst>
              <a:ext uri="{FF2B5EF4-FFF2-40B4-BE49-F238E27FC236}">
                <a16:creationId xmlns:a16="http://schemas.microsoft.com/office/drawing/2014/main" id="{695FA034-A188-46AF-B90E-F2E3F04BF535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4" name="Suorakulmio 243">
            <a:extLst>
              <a:ext uri="{FF2B5EF4-FFF2-40B4-BE49-F238E27FC236}">
                <a16:creationId xmlns:a16="http://schemas.microsoft.com/office/drawing/2014/main" id="{837BE3DD-4504-4ADA-97B1-29E0D79AF49D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5" name="Suorakulmio 244">
            <a:extLst>
              <a:ext uri="{FF2B5EF4-FFF2-40B4-BE49-F238E27FC236}">
                <a16:creationId xmlns:a16="http://schemas.microsoft.com/office/drawing/2014/main" id="{EFF33CED-2EB8-4E01-8B34-2B1AF7BB1B97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6" name="Suorakulmio 245">
            <a:extLst>
              <a:ext uri="{FF2B5EF4-FFF2-40B4-BE49-F238E27FC236}">
                <a16:creationId xmlns:a16="http://schemas.microsoft.com/office/drawing/2014/main" id="{E5F1C450-709C-4B57-A15F-B9D299C91830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7" name="Suorakulmio 246">
            <a:extLst>
              <a:ext uri="{FF2B5EF4-FFF2-40B4-BE49-F238E27FC236}">
                <a16:creationId xmlns:a16="http://schemas.microsoft.com/office/drawing/2014/main" id="{48CC47DB-DC62-4679-8860-49C6B2C12D83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8" name="Suorakulmio 247">
            <a:extLst>
              <a:ext uri="{FF2B5EF4-FFF2-40B4-BE49-F238E27FC236}">
                <a16:creationId xmlns:a16="http://schemas.microsoft.com/office/drawing/2014/main" id="{A1BFBB5A-DC84-44B6-B1D1-32C04E9BCE76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9" name="Suorakulmio 248">
            <a:extLst>
              <a:ext uri="{FF2B5EF4-FFF2-40B4-BE49-F238E27FC236}">
                <a16:creationId xmlns:a16="http://schemas.microsoft.com/office/drawing/2014/main" id="{C301196C-E4DD-44CB-AB71-09492F0B731A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0" name="Suorakulmio 249">
            <a:extLst>
              <a:ext uri="{FF2B5EF4-FFF2-40B4-BE49-F238E27FC236}">
                <a16:creationId xmlns:a16="http://schemas.microsoft.com/office/drawing/2014/main" id="{9D597240-9C48-418B-8B93-624AED79040A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1" name="Suorakulmio 250">
            <a:extLst>
              <a:ext uri="{FF2B5EF4-FFF2-40B4-BE49-F238E27FC236}">
                <a16:creationId xmlns:a16="http://schemas.microsoft.com/office/drawing/2014/main" id="{021BC1E3-07BC-4F0F-81C6-B2BA8026314E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2" name="Suorakulmio 251">
            <a:extLst>
              <a:ext uri="{FF2B5EF4-FFF2-40B4-BE49-F238E27FC236}">
                <a16:creationId xmlns:a16="http://schemas.microsoft.com/office/drawing/2014/main" id="{C83548B5-FAB9-4FFB-819B-68E84B91EC58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3" name="Suorakulmio 252">
            <a:extLst>
              <a:ext uri="{FF2B5EF4-FFF2-40B4-BE49-F238E27FC236}">
                <a16:creationId xmlns:a16="http://schemas.microsoft.com/office/drawing/2014/main" id="{F50A284D-EC38-4876-8683-0E23D2E3B7BA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4" name="Suorakulmio 253">
            <a:extLst>
              <a:ext uri="{FF2B5EF4-FFF2-40B4-BE49-F238E27FC236}">
                <a16:creationId xmlns:a16="http://schemas.microsoft.com/office/drawing/2014/main" id="{EED7594B-38B2-4D11-95EB-3183E5DD10C0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5" name="Suorakulmio 254">
            <a:extLst>
              <a:ext uri="{FF2B5EF4-FFF2-40B4-BE49-F238E27FC236}">
                <a16:creationId xmlns:a16="http://schemas.microsoft.com/office/drawing/2014/main" id="{41DDA8D4-561A-45A0-820A-F7764EFE985A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6" name="Suorakulmio 255">
            <a:extLst>
              <a:ext uri="{FF2B5EF4-FFF2-40B4-BE49-F238E27FC236}">
                <a16:creationId xmlns:a16="http://schemas.microsoft.com/office/drawing/2014/main" id="{0A1C511B-A928-42D7-B3AB-1207CA7E287E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7" name="Suorakulmio 256">
            <a:extLst>
              <a:ext uri="{FF2B5EF4-FFF2-40B4-BE49-F238E27FC236}">
                <a16:creationId xmlns:a16="http://schemas.microsoft.com/office/drawing/2014/main" id="{2729D664-9EE5-4956-84D7-F015D19E10EC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58" name="Suorakulmio 257">
            <a:extLst>
              <a:ext uri="{FF2B5EF4-FFF2-40B4-BE49-F238E27FC236}">
                <a16:creationId xmlns:a16="http://schemas.microsoft.com/office/drawing/2014/main" id="{C20AB7A9-EF74-4ED1-AD60-CAC3F3661B44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9" name="Suorakulmio 258">
            <a:extLst>
              <a:ext uri="{FF2B5EF4-FFF2-40B4-BE49-F238E27FC236}">
                <a16:creationId xmlns:a16="http://schemas.microsoft.com/office/drawing/2014/main" id="{A82D4874-C3CC-4527-AAE7-4842D2C023AF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0" name="Suorakulmio 259">
            <a:extLst>
              <a:ext uri="{FF2B5EF4-FFF2-40B4-BE49-F238E27FC236}">
                <a16:creationId xmlns:a16="http://schemas.microsoft.com/office/drawing/2014/main" id="{4A260BB0-18A5-4CE8-B3D4-EC0EB8A0F70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1" name="Suorakulmio 260">
            <a:extLst>
              <a:ext uri="{FF2B5EF4-FFF2-40B4-BE49-F238E27FC236}">
                <a16:creationId xmlns:a16="http://schemas.microsoft.com/office/drawing/2014/main" id="{FE3EB992-EDD8-4623-86D8-0D9A75EABDD7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2" name="Suorakulmio 261">
            <a:extLst>
              <a:ext uri="{FF2B5EF4-FFF2-40B4-BE49-F238E27FC236}">
                <a16:creationId xmlns:a16="http://schemas.microsoft.com/office/drawing/2014/main" id="{2391DB0D-C5EB-4D46-8240-1A0BC7E741D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3" name="Suorakulmio 262">
            <a:extLst>
              <a:ext uri="{FF2B5EF4-FFF2-40B4-BE49-F238E27FC236}">
                <a16:creationId xmlns:a16="http://schemas.microsoft.com/office/drawing/2014/main" id="{03870DAF-B41E-4085-9B45-9AC38F098A68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2992431A-7AD4-4453-9DDD-F0B7E3EB7E42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DCD95E27-4BA2-4794-9BAA-EDA7918BFED0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70C83B6B-40FA-4B81-AFC5-0CD5CB69C3CF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86FCF505-2B61-4824-A6DB-9C13555ECB8E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FC2CE4D3-6110-4C48-B468-9C8DA82D7D56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487702F4-FD3B-4BB0-9953-8417A45E3021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4E3B2290-7EE6-48F1-9B89-244230706306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51D37A13-CFC5-4F45-8F63-878FA0FF516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FB4ABF64-A8DA-42B7-8612-F54B9448CE1D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130B37CD-F72F-45C1-8358-56A2691A7E0B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227A10A-6C31-4857-BB02-B27EACFBCD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taulukko, sivut 6 ja 7</a:t>
            </a:r>
          </a:p>
        </p:txBody>
      </p:sp>
    </p:spTree>
    <p:extLst>
      <p:ext uri="{BB962C8B-B14F-4D97-AF65-F5344CB8AC3E}">
        <p14:creationId xmlns:p14="http://schemas.microsoft.com/office/powerpoint/2010/main" val="40051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38</Words>
  <Application>Microsoft Office PowerPoint</Application>
  <PresentationFormat>Näytössä katseltava diaesitys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OMAT ASIAT</vt:lpstr>
      <vt:lpstr>Minun tahtoni</vt:lpstr>
      <vt:lpstr>Tyhjä taulukko, sivut 4 ja 5</vt:lpstr>
      <vt:lpstr>Tyhjä taulukko, sivut 6 ja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Omat asiat</dc:title>
  <dc:creator>Virpi Yiannakou</dc:creator>
  <cp:lastModifiedBy>Heli Tiainen</cp:lastModifiedBy>
  <cp:revision>36</cp:revision>
  <cp:lastPrinted>2018-09-19T11:32:11Z</cp:lastPrinted>
  <dcterms:created xsi:type="dcterms:W3CDTF">2018-09-19T11:06:32Z</dcterms:created>
  <dcterms:modified xsi:type="dcterms:W3CDTF">2021-03-22T07:06:07Z</dcterms:modified>
</cp:coreProperties>
</file>