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DE7EE0"/>
    <a:srgbClr val="9A57CD"/>
    <a:srgbClr val="ED7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06" autoAdjust="0"/>
  </p:normalViewPr>
  <p:slideViewPr>
    <p:cSldViewPr snapToGrid="0" showGuides="1">
      <p:cViewPr varScale="1">
        <p:scale>
          <a:sx n="61" d="100"/>
          <a:sy n="61" d="100"/>
        </p:scale>
        <p:origin x="21" y="2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818797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931112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931113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931113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931113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931113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931113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931113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Montako tarvitaan?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931112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Paljonko se maksaa?</a:t>
            </a: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931112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Onko paperia ja kynää?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931112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Haluan kirjoittaa.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931112" y="167944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Se alkaa kirjaimella …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931111" y="1221600"/>
            <a:ext cx="4195567" cy="3297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bg1"/>
                </a:solidFill>
              </a:rPr>
              <a:t>Numerot	</a:t>
            </a:r>
            <a:r>
              <a:rPr lang="fi-FI" sz="1600" dirty="0">
                <a:solidFill>
                  <a:schemeClr val="tx1"/>
                </a:solidFill>
              </a:rPr>
              <a:t>					 	</a:t>
            </a:r>
            <a:r>
              <a:rPr lang="fi-FI" sz="1600" dirty="0">
                <a:solidFill>
                  <a:schemeClr val="bg1"/>
                </a:solidFill>
              </a:rPr>
              <a:t>  s.3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931115" y="99716"/>
            <a:ext cx="4195564" cy="9364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KIRJAIMET JA NUMEROT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D42DDCB-7EEB-4675-ACAB-7871EDCE4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5" y="1565145"/>
            <a:ext cx="3959352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1175" y="90191"/>
            <a:ext cx="3959352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KIRJAIMET JA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NUMEROT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AFF48424-BAEF-41D9-B45F-C98469677E29}"/>
              </a:ext>
            </a:extLst>
          </p:cNvPr>
          <p:cNvSpPr txBox="1"/>
          <p:nvPr/>
        </p:nvSpPr>
        <p:spPr>
          <a:xfrm>
            <a:off x="-77249" y="246931"/>
            <a:ext cx="43632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/>
              <a:t>A   B   C   D  E</a:t>
            </a:r>
          </a:p>
          <a:p>
            <a:r>
              <a:rPr lang="fi-FI" sz="6000" dirty="0"/>
              <a:t>F   G   H   I    J</a:t>
            </a:r>
          </a:p>
          <a:p>
            <a:r>
              <a:rPr lang="fi-FI" sz="6000" dirty="0"/>
              <a:t>K   L   M  N  O</a:t>
            </a:r>
          </a:p>
          <a:p>
            <a:r>
              <a:rPr lang="fi-FI" sz="6000" dirty="0"/>
              <a:t>P   Q   R   S   T</a:t>
            </a:r>
          </a:p>
          <a:p>
            <a:r>
              <a:rPr lang="fi-FI" sz="6000" dirty="0"/>
              <a:t>U  V   W  X   Y</a:t>
            </a:r>
          </a:p>
          <a:p>
            <a:r>
              <a:rPr lang="fi-FI" sz="6000" dirty="0"/>
              <a:t>Z   Å   Ä   Ö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9429D5B-7C5A-4CE7-AA26-36000F8D7B06}"/>
              </a:ext>
            </a:extLst>
          </p:cNvPr>
          <p:cNvSpPr txBox="1"/>
          <p:nvPr/>
        </p:nvSpPr>
        <p:spPr>
          <a:xfrm>
            <a:off x="4822266" y="125128"/>
            <a:ext cx="450462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/>
              <a:t>0   1   2   3   4   5   6   7   8   9  10  11  12  13  14  15  16  17  18  19  20  30  40  50  60  70  80  90  100   </a:t>
            </a:r>
          </a:p>
          <a:p>
            <a:pPr marL="1143000" indent="-1143000">
              <a:buAutoNum type="arabicPlain"/>
            </a:pPr>
            <a:endParaRPr lang="fi-FI" sz="6000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AF8B35F5-A063-491E-8F2C-B80A692BF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Aakkoset ja numerot</a:t>
            </a: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3" name="Suorakulmio 342">
            <a:extLst>
              <a:ext uri="{FF2B5EF4-FFF2-40B4-BE49-F238E27FC236}">
                <a16:creationId xmlns:a16="http://schemas.microsoft.com/office/drawing/2014/main" id="{E9AC2751-E739-4DC8-A415-0F585BD5C4F5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F4538D2-F6FE-4BB5-A8BA-481CD99829A4}"/>
              </a:ext>
            </a:extLst>
          </p:cNvPr>
          <p:cNvSpPr txBox="1"/>
          <p:nvPr/>
        </p:nvSpPr>
        <p:spPr>
          <a:xfrm>
            <a:off x="-65553" y="163629"/>
            <a:ext cx="43506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/>
              <a:t>TUHAT</a:t>
            </a:r>
          </a:p>
          <a:p>
            <a:r>
              <a:rPr lang="fi-FI" sz="6000" dirty="0"/>
              <a:t>MILJOONA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A687871B-A962-4531-B166-C9EF1171A0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Tuhat, miljoona ja tyhjä taulukko</a:t>
            </a: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112</Words>
  <Application>Microsoft Office PowerPoint</Application>
  <PresentationFormat>Näytössä katseltava diaesitys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KIRJAIMET JA NUMEROT</vt:lpstr>
      <vt:lpstr>Aakkoset ja numerot</vt:lpstr>
      <vt:lpstr>Tuhat, miljoona ja tyhjä taulukko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Kirjaimet ja numerot</dc:title>
  <dc:creator>Virpi Yiannakou</dc:creator>
  <cp:lastModifiedBy>Heli Tiainen</cp:lastModifiedBy>
  <cp:revision>56</cp:revision>
  <cp:lastPrinted>2019-03-27T09:04:20Z</cp:lastPrinted>
  <dcterms:created xsi:type="dcterms:W3CDTF">2018-09-19T11:06:32Z</dcterms:created>
  <dcterms:modified xsi:type="dcterms:W3CDTF">2021-03-22T07:10:25Z</dcterms:modified>
</cp:coreProperties>
</file>