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431"/>
    <a:srgbClr val="ED7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3" autoAdjust="0"/>
    <p:restoredTop sz="86406" autoAdjust="0"/>
  </p:normalViewPr>
  <p:slideViewPr>
    <p:cSldViewPr snapToGrid="0" showGuides="1">
      <p:cViewPr varScale="1">
        <p:scale>
          <a:sx n="61" d="100"/>
          <a:sy n="61" d="100"/>
        </p:scale>
        <p:origin x="21" y="20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89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220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3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57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609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10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590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106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59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25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002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601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iruutu 39">
            <a:extLst>
              <a:ext uri="{FF2B5EF4-FFF2-40B4-BE49-F238E27FC236}">
                <a16:creationId xmlns:a16="http://schemas.microsoft.com/office/drawing/2014/main" id="{0631D9E3-BD65-46D4-8672-C2ABE2D2C96D}"/>
              </a:ext>
            </a:extLst>
          </p:cNvPr>
          <p:cNvSpPr txBox="1"/>
          <p:nvPr/>
        </p:nvSpPr>
        <p:spPr>
          <a:xfrm>
            <a:off x="6766543" y="6558241"/>
            <a:ext cx="48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33" name="Suorakulmio 32">
            <a:extLst>
              <a:ext uri="{FF2B5EF4-FFF2-40B4-BE49-F238E27FC236}">
                <a16:creationId xmlns:a16="http://schemas.microsoft.com/office/drawing/2014/main" id="{DC34BAB1-89AB-4F87-B962-5446DA2BC7DD}"/>
              </a:ext>
            </a:extLst>
          </p:cNvPr>
          <p:cNvSpPr/>
          <p:nvPr/>
        </p:nvSpPr>
        <p:spPr>
          <a:xfrm>
            <a:off x="4878858" y="6304070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42CF8AC9-3CB5-4F66-8615-101C091A62DD}"/>
              </a:ext>
            </a:extLst>
          </p:cNvPr>
          <p:cNvSpPr/>
          <p:nvPr/>
        </p:nvSpPr>
        <p:spPr>
          <a:xfrm>
            <a:off x="4878859" y="5857768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4280A6A5-A14F-4B7A-AA72-C145CAD7758C}"/>
              </a:ext>
            </a:extLst>
          </p:cNvPr>
          <p:cNvSpPr/>
          <p:nvPr/>
        </p:nvSpPr>
        <p:spPr>
          <a:xfrm>
            <a:off x="4878859" y="5411468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A6BB8632-73F5-4B83-ACAF-E7B939C5BC4F}"/>
              </a:ext>
            </a:extLst>
          </p:cNvPr>
          <p:cNvSpPr/>
          <p:nvPr/>
        </p:nvSpPr>
        <p:spPr>
          <a:xfrm>
            <a:off x="4878859" y="4942079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777DFFFE-46DE-48C8-94DD-2814B5464878}"/>
              </a:ext>
            </a:extLst>
          </p:cNvPr>
          <p:cNvSpPr/>
          <p:nvPr/>
        </p:nvSpPr>
        <p:spPr>
          <a:xfrm>
            <a:off x="4878859" y="4472690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DC1C27B4-87A6-4E6D-AA56-C00BDC9ECF6C}"/>
              </a:ext>
            </a:extLst>
          </p:cNvPr>
          <p:cNvSpPr/>
          <p:nvPr/>
        </p:nvSpPr>
        <p:spPr>
          <a:xfrm>
            <a:off x="4878859" y="4003301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FFB8597E-1D5D-4884-8FA6-77B92198147A}"/>
              </a:ext>
            </a:extLst>
          </p:cNvPr>
          <p:cNvSpPr/>
          <p:nvPr/>
        </p:nvSpPr>
        <p:spPr>
          <a:xfrm>
            <a:off x="4878859" y="3533912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5019C65B-39AE-409C-83AB-C190D986F77F}"/>
              </a:ext>
            </a:extLst>
          </p:cNvPr>
          <p:cNvSpPr/>
          <p:nvPr/>
        </p:nvSpPr>
        <p:spPr>
          <a:xfrm>
            <a:off x="4878858" y="3087612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" name="Suorakulmio 36">
            <a:extLst>
              <a:ext uri="{FF2B5EF4-FFF2-40B4-BE49-F238E27FC236}">
                <a16:creationId xmlns:a16="http://schemas.microsoft.com/office/drawing/2014/main" id="{12E4891A-EB7D-4F4D-B445-FA39F091275A}"/>
              </a:ext>
            </a:extLst>
          </p:cNvPr>
          <p:cNvSpPr/>
          <p:nvPr/>
        </p:nvSpPr>
        <p:spPr>
          <a:xfrm>
            <a:off x="4878858" y="2618223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AA2A4162-CBF7-4C0F-AF9D-5615F002C39F}"/>
              </a:ext>
            </a:extLst>
          </p:cNvPr>
          <p:cNvSpPr/>
          <p:nvPr/>
        </p:nvSpPr>
        <p:spPr>
          <a:xfrm>
            <a:off x="4878858" y="2148834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F605D41B-B876-4CFB-8A4F-F3BAE340CEB7}"/>
              </a:ext>
            </a:extLst>
          </p:cNvPr>
          <p:cNvSpPr/>
          <p:nvPr/>
        </p:nvSpPr>
        <p:spPr>
          <a:xfrm>
            <a:off x="4878858" y="1679445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709F839A-DE51-4A9D-87E7-272B97FCB4DB}"/>
              </a:ext>
            </a:extLst>
          </p:cNvPr>
          <p:cNvSpPr/>
          <p:nvPr/>
        </p:nvSpPr>
        <p:spPr>
          <a:xfrm>
            <a:off x="4878858" y="1210056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8" name="Suorakulmio 47">
            <a:extLst>
              <a:ext uri="{FF2B5EF4-FFF2-40B4-BE49-F238E27FC236}">
                <a16:creationId xmlns:a16="http://schemas.microsoft.com/office/drawing/2014/main" id="{BF52714F-4EB8-47D5-94F8-4555B8D22270}"/>
              </a:ext>
            </a:extLst>
          </p:cNvPr>
          <p:cNvSpPr/>
          <p:nvPr/>
        </p:nvSpPr>
        <p:spPr>
          <a:xfrm>
            <a:off x="4878861" y="99716"/>
            <a:ext cx="4195564" cy="936495"/>
          </a:xfrm>
          <a:prstGeom prst="rect">
            <a:avLst/>
          </a:prstGeom>
          <a:solidFill>
            <a:srgbClr val="43343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400" dirty="0">
                <a:solidFill>
                  <a:schemeClr val="bg1"/>
                </a:solidFill>
              </a:rPr>
              <a:t>OMA HISTORIA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F2FAB01-CE4E-4768-90FB-888DD28CF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4" y="1557844"/>
            <a:ext cx="3959352" cy="39593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29939AC-D483-4675-BA08-24B692E99E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6775" y="434313"/>
            <a:ext cx="3959352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OMA HISTORIA</a:t>
            </a:r>
          </a:p>
        </p:txBody>
      </p:sp>
    </p:spTree>
    <p:extLst>
      <p:ext uri="{BB962C8B-B14F-4D97-AF65-F5344CB8AC3E}">
        <p14:creationId xmlns:p14="http://schemas.microsoft.com/office/powerpoint/2010/main" val="372450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F67DA486-8628-49DF-AD34-09E787A28FB7}"/>
              </a:ext>
            </a:extLst>
          </p:cNvPr>
          <p:cNvSpPr txBox="1"/>
          <p:nvPr/>
        </p:nvSpPr>
        <p:spPr>
          <a:xfrm>
            <a:off x="6816236" y="6488668"/>
            <a:ext cx="3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D57CB82-E778-4CCC-B7F4-5A0BCADCC686}"/>
              </a:ext>
            </a:extLst>
          </p:cNvPr>
          <p:cNvSpPr txBox="1"/>
          <p:nvPr/>
        </p:nvSpPr>
        <p:spPr>
          <a:xfrm>
            <a:off x="2046275" y="6488482"/>
            <a:ext cx="31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2</a:t>
            </a:r>
          </a:p>
        </p:txBody>
      </p:sp>
      <p:sp>
        <p:nvSpPr>
          <p:cNvPr id="100" name="Suorakulmio 99">
            <a:extLst>
              <a:ext uri="{FF2B5EF4-FFF2-40B4-BE49-F238E27FC236}">
                <a16:creationId xmlns:a16="http://schemas.microsoft.com/office/drawing/2014/main" id="{AFAE9CF1-3F6A-41C9-9A75-D559BB8603A1}"/>
              </a:ext>
            </a:extLst>
          </p:cNvPr>
          <p:cNvSpPr/>
          <p:nvPr/>
        </p:nvSpPr>
        <p:spPr>
          <a:xfrm>
            <a:off x="22337" y="3569863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1" name="Suorakulmio 100">
            <a:extLst>
              <a:ext uri="{FF2B5EF4-FFF2-40B4-BE49-F238E27FC236}">
                <a16:creationId xmlns:a16="http://schemas.microsoft.com/office/drawing/2014/main" id="{42B18AD2-0679-420C-A51B-602A11249842}"/>
              </a:ext>
            </a:extLst>
          </p:cNvPr>
          <p:cNvSpPr/>
          <p:nvPr/>
        </p:nvSpPr>
        <p:spPr>
          <a:xfrm>
            <a:off x="22337" y="4008370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2" name="Suorakulmio 101">
            <a:extLst>
              <a:ext uri="{FF2B5EF4-FFF2-40B4-BE49-F238E27FC236}">
                <a16:creationId xmlns:a16="http://schemas.microsoft.com/office/drawing/2014/main" id="{621423A2-1A8C-4420-85A0-CCEB4EBA470E}"/>
              </a:ext>
            </a:extLst>
          </p:cNvPr>
          <p:cNvSpPr/>
          <p:nvPr/>
        </p:nvSpPr>
        <p:spPr>
          <a:xfrm>
            <a:off x="22337" y="4446877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3" name="Suorakulmio 102">
            <a:extLst>
              <a:ext uri="{FF2B5EF4-FFF2-40B4-BE49-F238E27FC236}">
                <a16:creationId xmlns:a16="http://schemas.microsoft.com/office/drawing/2014/main" id="{8F38FE81-7DCA-4B36-9ABB-7EC3061C3559}"/>
              </a:ext>
            </a:extLst>
          </p:cNvPr>
          <p:cNvSpPr/>
          <p:nvPr/>
        </p:nvSpPr>
        <p:spPr>
          <a:xfrm>
            <a:off x="22337" y="4885384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4" name="Suorakulmio 103">
            <a:extLst>
              <a:ext uri="{FF2B5EF4-FFF2-40B4-BE49-F238E27FC236}">
                <a16:creationId xmlns:a16="http://schemas.microsoft.com/office/drawing/2014/main" id="{C0276EF5-0AD7-469D-9452-4562A97687DA}"/>
              </a:ext>
            </a:extLst>
          </p:cNvPr>
          <p:cNvSpPr/>
          <p:nvPr/>
        </p:nvSpPr>
        <p:spPr>
          <a:xfrm>
            <a:off x="22337" y="5323891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5" name="Suorakulmio 104">
            <a:extLst>
              <a:ext uri="{FF2B5EF4-FFF2-40B4-BE49-F238E27FC236}">
                <a16:creationId xmlns:a16="http://schemas.microsoft.com/office/drawing/2014/main" id="{882A6CAD-50E8-471F-A3A6-A6459BC6E342}"/>
              </a:ext>
            </a:extLst>
          </p:cNvPr>
          <p:cNvSpPr/>
          <p:nvPr/>
        </p:nvSpPr>
        <p:spPr>
          <a:xfrm>
            <a:off x="22337" y="5739309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6" name="Suorakulmio 105">
            <a:extLst>
              <a:ext uri="{FF2B5EF4-FFF2-40B4-BE49-F238E27FC236}">
                <a16:creationId xmlns:a16="http://schemas.microsoft.com/office/drawing/2014/main" id="{13094833-D719-4ABA-9B92-E56EF2AE7F76}"/>
              </a:ext>
            </a:extLst>
          </p:cNvPr>
          <p:cNvSpPr/>
          <p:nvPr/>
        </p:nvSpPr>
        <p:spPr>
          <a:xfrm>
            <a:off x="22337" y="6154721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7" name="Suorakulmio 106">
            <a:extLst>
              <a:ext uri="{FF2B5EF4-FFF2-40B4-BE49-F238E27FC236}">
                <a16:creationId xmlns:a16="http://schemas.microsoft.com/office/drawing/2014/main" id="{F503E220-F634-4713-99C1-FF09AB3A7C2C}"/>
              </a:ext>
            </a:extLst>
          </p:cNvPr>
          <p:cNvSpPr/>
          <p:nvPr/>
        </p:nvSpPr>
        <p:spPr>
          <a:xfrm>
            <a:off x="22337" y="1400417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8" name="Suorakulmio 107">
            <a:extLst>
              <a:ext uri="{FF2B5EF4-FFF2-40B4-BE49-F238E27FC236}">
                <a16:creationId xmlns:a16="http://schemas.microsoft.com/office/drawing/2014/main" id="{3590A287-B575-44C7-B0C2-986FAE64A7EC}"/>
              </a:ext>
            </a:extLst>
          </p:cNvPr>
          <p:cNvSpPr/>
          <p:nvPr/>
        </p:nvSpPr>
        <p:spPr>
          <a:xfrm>
            <a:off x="22337" y="1838924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9" name="Suorakulmio 108">
            <a:extLst>
              <a:ext uri="{FF2B5EF4-FFF2-40B4-BE49-F238E27FC236}">
                <a16:creationId xmlns:a16="http://schemas.microsoft.com/office/drawing/2014/main" id="{56A95F30-4901-4B6D-9F39-CD450D307B6D}"/>
              </a:ext>
            </a:extLst>
          </p:cNvPr>
          <p:cNvSpPr/>
          <p:nvPr/>
        </p:nvSpPr>
        <p:spPr>
          <a:xfrm>
            <a:off x="22337" y="2277431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0" name="Suorakulmio 109">
            <a:extLst>
              <a:ext uri="{FF2B5EF4-FFF2-40B4-BE49-F238E27FC236}">
                <a16:creationId xmlns:a16="http://schemas.microsoft.com/office/drawing/2014/main" id="{FF447104-ADF6-4548-9BE4-A3493BE8C443}"/>
              </a:ext>
            </a:extLst>
          </p:cNvPr>
          <p:cNvSpPr/>
          <p:nvPr/>
        </p:nvSpPr>
        <p:spPr>
          <a:xfrm>
            <a:off x="22337" y="2715938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1" name="Suorakulmio 110">
            <a:extLst>
              <a:ext uri="{FF2B5EF4-FFF2-40B4-BE49-F238E27FC236}">
                <a16:creationId xmlns:a16="http://schemas.microsoft.com/office/drawing/2014/main" id="{EB4BC464-3E47-45DA-A18B-891A566704CD}"/>
              </a:ext>
            </a:extLst>
          </p:cNvPr>
          <p:cNvSpPr/>
          <p:nvPr/>
        </p:nvSpPr>
        <p:spPr>
          <a:xfrm>
            <a:off x="22337" y="3154445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2" name="Suorakulmio 111">
            <a:extLst>
              <a:ext uri="{FF2B5EF4-FFF2-40B4-BE49-F238E27FC236}">
                <a16:creationId xmlns:a16="http://schemas.microsoft.com/office/drawing/2014/main" id="{7E23412B-F88B-4537-9A83-20999ABA1868}"/>
              </a:ext>
            </a:extLst>
          </p:cNvPr>
          <p:cNvSpPr/>
          <p:nvPr/>
        </p:nvSpPr>
        <p:spPr>
          <a:xfrm>
            <a:off x="22337" y="84896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3" name="Suorakulmio 112">
            <a:extLst>
              <a:ext uri="{FF2B5EF4-FFF2-40B4-BE49-F238E27FC236}">
                <a16:creationId xmlns:a16="http://schemas.microsoft.com/office/drawing/2014/main" id="{83C57EB2-6D11-4B39-96EF-7A7A13C6B352}"/>
              </a:ext>
            </a:extLst>
          </p:cNvPr>
          <p:cNvSpPr/>
          <p:nvPr/>
        </p:nvSpPr>
        <p:spPr>
          <a:xfrm>
            <a:off x="22337" y="523403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4" name="Suorakulmio 113">
            <a:extLst>
              <a:ext uri="{FF2B5EF4-FFF2-40B4-BE49-F238E27FC236}">
                <a16:creationId xmlns:a16="http://schemas.microsoft.com/office/drawing/2014/main" id="{9292AD05-1E15-4F9D-AF55-33A3163A5FF3}"/>
              </a:ext>
            </a:extLst>
          </p:cNvPr>
          <p:cNvSpPr/>
          <p:nvPr/>
        </p:nvSpPr>
        <p:spPr>
          <a:xfrm>
            <a:off x="22337" y="961910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5" name="Suorakulmio 114">
            <a:extLst>
              <a:ext uri="{FF2B5EF4-FFF2-40B4-BE49-F238E27FC236}">
                <a16:creationId xmlns:a16="http://schemas.microsoft.com/office/drawing/2014/main" id="{E96E450E-8A98-4F71-94FA-CD7F254C74BD}"/>
              </a:ext>
            </a:extLst>
          </p:cNvPr>
          <p:cNvSpPr/>
          <p:nvPr/>
        </p:nvSpPr>
        <p:spPr>
          <a:xfrm>
            <a:off x="4926096" y="3596917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6" name="Suorakulmio 115">
            <a:extLst>
              <a:ext uri="{FF2B5EF4-FFF2-40B4-BE49-F238E27FC236}">
                <a16:creationId xmlns:a16="http://schemas.microsoft.com/office/drawing/2014/main" id="{3B9074C8-61E0-40C6-9694-97DBCE543522}"/>
              </a:ext>
            </a:extLst>
          </p:cNvPr>
          <p:cNvSpPr/>
          <p:nvPr/>
        </p:nvSpPr>
        <p:spPr>
          <a:xfrm>
            <a:off x="4926096" y="4035424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7" name="Suorakulmio 116">
            <a:extLst>
              <a:ext uri="{FF2B5EF4-FFF2-40B4-BE49-F238E27FC236}">
                <a16:creationId xmlns:a16="http://schemas.microsoft.com/office/drawing/2014/main" id="{4251B077-1000-47F5-9AFA-54BAB2938FF9}"/>
              </a:ext>
            </a:extLst>
          </p:cNvPr>
          <p:cNvSpPr/>
          <p:nvPr/>
        </p:nvSpPr>
        <p:spPr>
          <a:xfrm>
            <a:off x="4926096" y="4473931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8" name="Suorakulmio 117">
            <a:extLst>
              <a:ext uri="{FF2B5EF4-FFF2-40B4-BE49-F238E27FC236}">
                <a16:creationId xmlns:a16="http://schemas.microsoft.com/office/drawing/2014/main" id="{2707E9C7-F6A6-4CBA-8A06-D1C29A58DDDD}"/>
              </a:ext>
            </a:extLst>
          </p:cNvPr>
          <p:cNvSpPr/>
          <p:nvPr/>
        </p:nvSpPr>
        <p:spPr>
          <a:xfrm>
            <a:off x="4926096" y="4912438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9" name="Suorakulmio 118">
            <a:extLst>
              <a:ext uri="{FF2B5EF4-FFF2-40B4-BE49-F238E27FC236}">
                <a16:creationId xmlns:a16="http://schemas.microsoft.com/office/drawing/2014/main" id="{5E5C7F1F-5F11-42FA-9BB0-A47552B4DA58}"/>
              </a:ext>
            </a:extLst>
          </p:cNvPr>
          <p:cNvSpPr/>
          <p:nvPr/>
        </p:nvSpPr>
        <p:spPr>
          <a:xfrm>
            <a:off x="4926096" y="5350945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0" name="Suorakulmio 119">
            <a:extLst>
              <a:ext uri="{FF2B5EF4-FFF2-40B4-BE49-F238E27FC236}">
                <a16:creationId xmlns:a16="http://schemas.microsoft.com/office/drawing/2014/main" id="{B94D4954-C5E5-4E28-831E-05C209E4C107}"/>
              </a:ext>
            </a:extLst>
          </p:cNvPr>
          <p:cNvSpPr/>
          <p:nvPr/>
        </p:nvSpPr>
        <p:spPr>
          <a:xfrm>
            <a:off x="4926096" y="5766363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1" name="Suorakulmio 120">
            <a:extLst>
              <a:ext uri="{FF2B5EF4-FFF2-40B4-BE49-F238E27FC236}">
                <a16:creationId xmlns:a16="http://schemas.microsoft.com/office/drawing/2014/main" id="{C2D286D2-2E4A-4A8E-892C-772271D8A465}"/>
              </a:ext>
            </a:extLst>
          </p:cNvPr>
          <p:cNvSpPr/>
          <p:nvPr/>
        </p:nvSpPr>
        <p:spPr>
          <a:xfrm>
            <a:off x="4926096" y="6181775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2" name="Suorakulmio 121">
            <a:extLst>
              <a:ext uri="{FF2B5EF4-FFF2-40B4-BE49-F238E27FC236}">
                <a16:creationId xmlns:a16="http://schemas.microsoft.com/office/drawing/2014/main" id="{D908AE57-7097-4EC5-81C8-3ACDA14CA2AE}"/>
              </a:ext>
            </a:extLst>
          </p:cNvPr>
          <p:cNvSpPr/>
          <p:nvPr/>
        </p:nvSpPr>
        <p:spPr>
          <a:xfrm>
            <a:off x="4926096" y="1427471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3" name="Suorakulmio 122">
            <a:extLst>
              <a:ext uri="{FF2B5EF4-FFF2-40B4-BE49-F238E27FC236}">
                <a16:creationId xmlns:a16="http://schemas.microsoft.com/office/drawing/2014/main" id="{8D394630-7322-49DD-9AED-93A09569A72E}"/>
              </a:ext>
            </a:extLst>
          </p:cNvPr>
          <p:cNvSpPr/>
          <p:nvPr/>
        </p:nvSpPr>
        <p:spPr>
          <a:xfrm>
            <a:off x="4926096" y="1865978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4" name="Suorakulmio 123">
            <a:extLst>
              <a:ext uri="{FF2B5EF4-FFF2-40B4-BE49-F238E27FC236}">
                <a16:creationId xmlns:a16="http://schemas.microsoft.com/office/drawing/2014/main" id="{C9040BB4-E80F-4BF4-9DF0-C0948A314156}"/>
              </a:ext>
            </a:extLst>
          </p:cNvPr>
          <p:cNvSpPr/>
          <p:nvPr/>
        </p:nvSpPr>
        <p:spPr>
          <a:xfrm>
            <a:off x="4926096" y="2304485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5" name="Suorakulmio 124">
            <a:extLst>
              <a:ext uri="{FF2B5EF4-FFF2-40B4-BE49-F238E27FC236}">
                <a16:creationId xmlns:a16="http://schemas.microsoft.com/office/drawing/2014/main" id="{B34763EE-C352-46ED-9A7F-7C3A5715FE89}"/>
              </a:ext>
            </a:extLst>
          </p:cNvPr>
          <p:cNvSpPr/>
          <p:nvPr/>
        </p:nvSpPr>
        <p:spPr>
          <a:xfrm>
            <a:off x="4926096" y="2742992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6" name="Suorakulmio 125">
            <a:extLst>
              <a:ext uri="{FF2B5EF4-FFF2-40B4-BE49-F238E27FC236}">
                <a16:creationId xmlns:a16="http://schemas.microsoft.com/office/drawing/2014/main" id="{6C10085B-4C66-4E95-944E-60E999874CE5}"/>
              </a:ext>
            </a:extLst>
          </p:cNvPr>
          <p:cNvSpPr/>
          <p:nvPr/>
        </p:nvSpPr>
        <p:spPr>
          <a:xfrm>
            <a:off x="4926096" y="3181499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7" name="Suorakulmio 126">
            <a:extLst>
              <a:ext uri="{FF2B5EF4-FFF2-40B4-BE49-F238E27FC236}">
                <a16:creationId xmlns:a16="http://schemas.microsoft.com/office/drawing/2014/main" id="{780EEB9B-03EA-492A-84E0-7583E5B06AFC}"/>
              </a:ext>
            </a:extLst>
          </p:cNvPr>
          <p:cNvSpPr/>
          <p:nvPr/>
        </p:nvSpPr>
        <p:spPr>
          <a:xfrm>
            <a:off x="4926096" y="111950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8" name="Suorakulmio 127">
            <a:extLst>
              <a:ext uri="{FF2B5EF4-FFF2-40B4-BE49-F238E27FC236}">
                <a16:creationId xmlns:a16="http://schemas.microsoft.com/office/drawing/2014/main" id="{D94DD2CE-DAD1-48EF-BD0F-CEC646ACF770}"/>
              </a:ext>
            </a:extLst>
          </p:cNvPr>
          <p:cNvSpPr/>
          <p:nvPr/>
        </p:nvSpPr>
        <p:spPr>
          <a:xfrm>
            <a:off x="4926096" y="550457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9" name="Suorakulmio 128">
            <a:extLst>
              <a:ext uri="{FF2B5EF4-FFF2-40B4-BE49-F238E27FC236}">
                <a16:creationId xmlns:a16="http://schemas.microsoft.com/office/drawing/2014/main" id="{292F6B64-C851-4D0B-B66A-D99E07A89855}"/>
              </a:ext>
            </a:extLst>
          </p:cNvPr>
          <p:cNvSpPr/>
          <p:nvPr/>
        </p:nvSpPr>
        <p:spPr>
          <a:xfrm>
            <a:off x="4926096" y="988964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5D126B4-9AAD-46DA-B717-5FB9D52B7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-2387600"/>
            <a:ext cx="77724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Tyhjä taulukko, sivut 2 ja 3</a:t>
            </a:r>
          </a:p>
        </p:txBody>
      </p:sp>
    </p:spTree>
    <p:extLst>
      <p:ext uri="{BB962C8B-B14F-4D97-AF65-F5344CB8AC3E}">
        <p14:creationId xmlns:p14="http://schemas.microsoft.com/office/powerpoint/2010/main" val="163320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5DCB016F-65CF-4A8D-BD34-FCB02B9C4936}"/>
              </a:ext>
            </a:extLst>
          </p:cNvPr>
          <p:cNvSpPr txBox="1"/>
          <p:nvPr/>
        </p:nvSpPr>
        <p:spPr>
          <a:xfrm>
            <a:off x="2087490" y="6488668"/>
            <a:ext cx="25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4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B6165E2E-82A6-4CBD-95B4-3EF679465DC4}"/>
              </a:ext>
            </a:extLst>
          </p:cNvPr>
          <p:cNvSpPr txBox="1"/>
          <p:nvPr/>
        </p:nvSpPr>
        <p:spPr>
          <a:xfrm>
            <a:off x="6743129" y="6488668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5</a:t>
            </a:r>
          </a:p>
        </p:txBody>
      </p:sp>
      <p:sp>
        <p:nvSpPr>
          <p:cNvPr id="100" name="Suorakulmio 99">
            <a:extLst>
              <a:ext uri="{FF2B5EF4-FFF2-40B4-BE49-F238E27FC236}">
                <a16:creationId xmlns:a16="http://schemas.microsoft.com/office/drawing/2014/main" id="{4D018759-A275-42C0-98AA-3B93EFC763E5}"/>
              </a:ext>
            </a:extLst>
          </p:cNvPr>
          <p:cNvSpPr/>
          <p:nvPr/>
        </p:nvSpPr>
        <p:spPr>
          <a:xfrm>
            <a:off x="22337" y="3569863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1" name="Suorakulmio 100">
            <a:extLst>
              <a:ext uri="{FF2B5EF4-FFF2-40B4-BE49-F238E27FC236}">
                <a16:creationId xmlns:a16="http://schemas.microsoft.com/office/drawing/2014/main" id="{687189FF-4344-4426-B67F-9A4770F7F729}"/>
              </a:ext>
            </a:extLst>
          </p:cNvPr>
          <p:cNvSpPr/>
          <p:nvPr/>
        </p:nvSpPr>
        <p:spPr>
          <a:xfrm>
            <a:off x="22337" y="4008370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2" name="Suorakulmio 101">
            <a:extLst>
              <a:ext uri="{FF2B5EF4-FFF2-40B4-BE49-F238E27FC236}">
                <a16:creationId xmlns:a16="http://schemas.microsoft.com/office/drawing/2014/main" id="{766D0E2A-F1C0-4C7B-B366-250641332CB6}"/>
              </a:ext>
            </a:extLst>
          </p:cNvPr>
          <p:cNvSpPr/>
          <p:nvPr/>
        </p:nvSpPr>
        <p:spPr>
          <a:xfrm>
            <a:off x="22337" y="4446877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3" name="Suorakulmio 102">
            <a:extLst>
              <a:ext uri="{FF2B5EF4-FFF2-40B4-BE49-F238E27FC236}">
                <a16:creationId xmlns:a16="http://schemas.microsoft.com/office/drawing/2014/main" id="{1002F71F-AD3F-47A3-B4E7-77D71C6B71EE}"/>
              </a:ext>
            </a:extLst>
          </p:cNvPr>
          <p:cNvSpPr/>
          <p:nvPr/>
        </p:nvSpPr>
        <p:spPr>
          <a:xfrm>
            <a:off x="22337" y="4885384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4" name="Suorakulmio 103">
            <a:extLst>
              <a:ext uri="{FF2B5EF4-FFF2-40B4-BE49-F238E27FC236}">
                <a16:creationId xmlns:a16="http://schemas.microsoft.com/office/drawing/2014/main" id="{821CF358-DE47-4057-8941-9250F7881B17}"/>
              </a:ext>
            </a:extLst>
          </p:cNvPr>
          <p:cNvSpPr/>
          <p:nvPr/>
        </p:nvSpPr>
        <p:spPr>
          <a:xfrm>
            <a:off x="22337" y="5323891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5" name="Suorakulmio 104">
            <a:extLst>
              <a:ext uri="{FF2B5EF4-FFF2-40B4-BE49-F238E27FC236}">
                <a16:creationId xmlns:a16="http://schemas.microsoft.com/office/drawing/2014/main" id="{A7D378D1-6CEA-4C61-81AD-53754B53D796}"/>
              </a:ext>
            </a:extLst>
          </p:cNvPr>
          <p:cNvSpPr/>
          <p:nvPr/>
        </p:nvSpPr>
        <p:spPr>
          <a:xfrm>
            <a:off x="22337" y="5739309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6" name="Suorakulmio 105">
            <a:extLst>
              <a:ext uri="{FF2B5EF4-FFF2-40B4-BE49-F238E27FC236}">
                <a16:creationId xmlns:a16="http://schemas.microsoft.com/office/drawing/2014/main" id="{59B27E66-6B09-446F-8055-6AB895CE790C}"/>
              </a:ext>
            </a:extLst>
          </p:cNvPr>
          <p:cNvSpPr/>
          <p:nvPr/>
        </p:nvSpPr>
        <p:spPr>
          <a:xfrm>
            <a:off x="22337" y="6154721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7" name="Suorakulmio 106">
            <a:extLst>
              <a:ext uri="{FF2B5EF4-FFF2-40B4-BE49-F238E27FC236}">
                <a16:creationId xmlns:a16="http://schemas.microsoft.com/office/drawing/2014/main" id="{C73A001C-662D-4BBF-9ED7-85F28B4040C8}"/>
              </a:ext>
            </a:extLst>
          </p:cNvPr>
          <p:cNvSpPr/>
          <p:nvPr/>
        </p:nvSpPr>
        <p:spPr>
          <a:xfrm>
            <a:off x="22337" y="1400417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8" name="Suorakulmio 107">
            <a:extLst>
              <a:ext uri="{FF2B5EF4-FFF2-40B4-BE49-F238E27FC236}">
                <a16:creationId xmlns:a16="http://schemas.microsoft.com/office/drawing/2014/main" id="{F1F1A94C-566F-41E2-AB7C-16CD9B7DF7A3}"/>
              </a:ext>
            </a:extLst>
          </p:cNvPr>
          <p:cNvSpPr/>
          <p:nvPr/>
        </p:nvSpPr>
        <p:spPr>
          <a:xfrm>
            <a:off x="22337" y="1838924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09" name="Suorakulmio 108">
            <a:extLst>
              <a:ext uri="{FF2B5EF4-FFF2-40B4-BE49-F238E27FC236}">
                <a16:creationId xmlns:a16="http://schemas.microsoft.com/office/drawing/2014/main" id="{E3DA2B39-763D-49D9-A1FD-4B3017C5458F}"/>
              </a:ext>
            </a:extLst>
          </p:cNvPr>
          <p:cNvSpPr/>
          <p:nvPr/>
        </p:nvSpPr>
        <p:spPr>
          <a:xfrm>
            <a:off x="22337" y="2277431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0" name="Suorakulmio 109">
            <a:extLst>
              <a:ext uri="{FF2B5EF4-FFF2-40B4-BE49-F238E27FC236}">
                <a16:creationId xmlns:a16="http://schemas.microsoft.com/office/drawing/2014/main" id="{7CB48830-FB6B-40B3-B36B-4789C134F1EF}"/>
              </a:ext>
            </a:extLst>
          </p:cNvPr>
          <p:cNvSpPr/>
          <p:nvPr/>
        </p:nvSpPr>
        <p:spPr>
          <a:xfrm>
            <a:off x="22337" y="2715938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1" name="Suorakulmio 110">
            <a:extLst>
              <a:ext uri="{FF2B5EF4-FFF2-40B4-BE49-F238E27FC236}">
                <a16:creationId xmlns:a16="http://schemas.microsoft.com/office/drawing/2014/main" id="{23879CCD-DEF6-414D-9959-AE6FF4B76C2A}"/>
              </a:ext>
            </a:extLst>
          </p:cNvPr>
          <p:cNvSpPr/>
          <p:nvPr/>
        </p:nvSpPr>
        <p:spPr>
          <a:xfrm>
            <a:off x="22337" y="3154445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2" name="Suorakulmio 111">
            <a:extLst>
              <a:ext uri="{FF2B5EF4-FFF2-40B4-BE49-F238E27FC236}">
                <a16:creationId xmlns:a16="http://schemas.microsoft.com/office/drawing/2014/main" id="{45EEA3D0-0E17-4A7E-8BBB-DB9C0ABF229F}"/>
              </a:ext>
            </a:extLst>
          </p:cNvPr>
          <p:cNvSpPr/>
          <p:nvPr/>
        </p:nvSpPr>
        <p:spPr>
          <a:xfrm>
            <a:off x="22337" y="84896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3" name="Suorakulmio 112">
            <a:extLst>
              <a:ext uri="{FF2B5EF4-FFF2-40B4-BE49-F238E27FC236}">
                <a16:creationId xmlns:a16="http://schemas.microsoft.com/office/drawing/2014/main" id="{F8025E0D-2172-452B-96BA-873127D8A6F1}"/>
              </a:ext>
            </a:extLst>
          </p:cNvPr>
          <p:cNvSpPr/>
          <p:nvPr/>
        </p:nvSpPr>
        <p:spPr>
          <a:xfrm>
            <a:off x="22337" y="523403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4" name="Suorakulmio 113">
            <a:extLst>
              <a:ext uri="{FF2B5EF4-FFF2-40B4-BE49-F238E27FC236}">
                <a16:creationId xmlns:a16="http://schemas.microsoft.com/office/drawing/2014/main" id="{19861288-08D2-44FA-A214-231DC81909E5}"/>
              </a:ext>
            </a:extLst>
          </p:cNvPr>
          <p:cNvSpPr/>
          <p:nvPr/>
        </p:nvSpPr>
        <p:spPr>
          <a:xfrm>
            <a:off x="22337" y="961910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5" name="Suorakulmio 114">
            <a:extLst>
              <a:ext uri="{FF2B5EF4-FFF2-40B4-BE49-F238E27FC236}">
                <a16:creationId xmlns:a16="http://schemas.microsoft.com/office/drawing/2014/main" id="{62BE7346-CAB3-4C24-964A-0AF967D6C987}"/>
              </a:ext>
            </a:extLst>
          </p:cNvPr>
          <p:cNvSpPr/>
          <p:nvPr/>
        </p:nvSpPr>
        <p:spPr>
          <a:xfrm>
            <a:off x="4926096" y="3596917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6" name="Suorakulmio 115">
            <a:extLst>
              <a:ext uri="{FF2B5EF4-FFF2-40B4-BE49-F238E27FC236}">
                <a16:creationId xmlns:a16="http://schemas.microsoft.com/office/drawing/2014/main" id="{BB7E3A05-E917-42A6-870B-F7160A4EE228}"/>
              </a:ext>
            </a:extLst>
          </p:cNvPr>
          <p:cNvSpPr/>
          <p:nvPr/>
        </p:nvSpPr>
        <p:spPr>
          <a:xfrm>
            <a:off x="4926096" y="4035424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7" name="Suorakulmio 116">
            <a:extLst>
              <a:ext uri="{FF2B5EF4-FFF2-40B4-BE49-F238E27FC236}">
                <a16:creationId xmlns:a16="http://schemas.microsoft.com/office/drawing/2014/main" id="{DCFC2912-0F16-4333-8D34-7FFB42E0FEAA}"/>
              </a:ext>
            </a:extLst>
          </p:cNvPr>
          <p:cNvSpPr/>
          <p:nvPr/>
        </p:nvSpPr>
        <p:spPr>
          <a:xfrm>
            <a:off x="4926096" y="4473931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8" name="Suorakulmio 117">
            <a:extLst>
              <a:ext uri="{FF2B5EF4-FFF2-40B4-BE49-F238E27FC236}">
                <a16:creationId xmlns:a16="http://schemas.microsoft.com/office/drawing/2014/main" id="{3C2BB45F-E4D8-43F1-BA26-7A1FDD013BF3}"/>
              </a:ext>
            </a:extLst>
          </p:cNvPr>
          <p:cNvSpPr/>
          <p:nvPr/>
        </p:nvSpPr>
        <p:spPr>
          <a:xfrm>
            <a:off x="4926096" y="4912438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9" name="Suorakulmio 118">
            <a:extLst>
              <a:ext uri="{FF2B5EF4-FFF2-40B4-BE49-F238E27FC236}">
                <a16:creationId xmlns:a16="http://schemas.microsoft.com/office/drawing/2014/main" id="{8F2CF216-783E-4B16-8A35-CA0A800A3DB6}"/>
              </a:ext>
            </a:extLst>
          </p:cNvPr>
          <p:cNvSpPr/>
          <p:nvPr/>
        </p:nvSpPr>
        <p:spPr>
          <a:xfrm>
            <a:off x="4926096" y="5350945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0" name="Suorakulmio 119">
            <a:extLst>
              <a:ext uri="{FF2B5EF4-FFF2-40B4-BE49-F238E27FC236}">
                <a16:creationId xmlns:a16="http://schemas.microsoft.com/office/drawing/2014/main" id="{9BA4A1F5-0153-43ED-9FF9-F8D9FE83C54D}"/>
              </a:ext>
            </a:extLst>
          </p:cNvPr>
          <p:cNvSpPr/>
          <p:nvPr/>
        </p:nvSpPr>
        <p:spPr>
          <a:xfrm>
            <a:off x="4926096" y="5766363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1" name="Suorakulmio 120">
            <a:extLst>
              <a:ext uri="{FF2B5EF4-FFF2-40B4-BE49-F238E27FC236}">
                <a16:creationId xmlns:a16="http://schemas.microsoft.com/office/drawing/2014/main" id="{53732A81-EE71-4D29-9F5A-871C4D461A4A}"/>
              </a:ext>
            </a:extLst>
          </p:cNvPr>
          <p:cNvSpPr/>
          <p:nvPr/>
        </p:nvSpPr>
        <p:spPr>
          <a:xfrm>
            <a:off x="4926096" y="6181775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2" name="Suorakulmio 121">
            <a:extLst>
              <a:ext uri="{FF2B5EF4-FFF2-40B4-BE49-F238E27FC236}">
                <a16:creationId xmlns:a16="http://schemas.microsoft.com/office/drawing/2014/main" id="{5208DF8B-945D-4285-969C-710E4597F34B}"/>
              </a:ext>
            </a:extLst>
          </p:cNvPr>
          <p:cNvSpPr/>
          <p:nvPr/>
        </p:nvSpPr>
        <p:spPr>
          <a:xfrm>
            <a:off x="4926096" y="1427471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3" name="Suorakulmio 122">
            <a:extLst>
              <a:ext uri="{FF2B5EF4-FFF2-40B4-BE49-F238E27FC236}">
                <a16:creationId xmlns:a16="http://schemas.microsoft.com/office/drawing/2014/main" id="{81CFD734-EF3F-4E5D-93D4-4545E1C60918}"/>
              </a:ext>
            </a:extLst>
          </p:cNvPr>
          <p:cNvSpPr/>
          <p:nvPr/>
        </p:nvSpPr>
        <p:spPr>
          <a:xfrm>
            <a:off x="4926096" y="1865978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4" name="Suorakulmio 123">
            <a:extLst>
              <a:ext uri="{FF2B5EF4-FFF2-40B4-BE49-F238E27FC236}">
                <a16:creationId xmlns:a16="http://schemas.microsoft.com/office/drawing/2014/main" id="{2B15977D-FE61-481A-82E8-68BA63092F1A}"/>
              </a:ext>
            </a:extLst>
          </p:cNvPr>
          <p:cNvSpPr/>
          <p:nvPr/>
        </p:nvSpPr>
        <p:spPr>
          <a:xfrm>
            <a:off x="4926096" y="2304485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5" name="Suorakulmio 124">
            <a:extLst>
              <a:ext uri="{FF2B5EF4-FFF2-40B4-BE49-F238E27FC236}">
                <a16:creationId xmlns:a16="http://schemas.microsoft.com/office/drawing/2014/main" id="{DBAFA11E-A28F-4A03-89FC-308539C93CAB}"/>
              </a:ext>
            </a:extLst>
          </p:cNvPr>
          <p:cNvSpPr/>
          <p:nvPr/>
        </p:nvSpPr>
        <p:spPr>
          <a:xfrm>
            <a:off x="4926096" y="2742992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6" name="Suorakulmio 125">
            <a:extLst>
              <a:ext uri="{FF2B5EF4-FFF2-40B4-BE49-F238E27FC236}">
                <a16:creationId xmlns:a16="http://schemas.microsoft.com/office/drawing/2014/main" id="{2C86C88A-FC2C-45C1-8FE3-F1A482DB9725}"/>
              </a:ext>
            </a:extLst>
          </p:cNvPr>
          <p:cNvSpPr/>
          <p:nvPr/>
        </p:nvSpPr>
        <p:spPr>
          <a:xfrm>
            <a:off x="4926096" y="3181499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7" name="Suorakulmio 126">
            <a:extLst>
              <a:ext uri="{FF2B5EF4-FFF2-40B4-BE49-F238E27FC236}">
                <a16:creationId xmlns:a16="http://schemas.microsoft.com/office/drawing/2014/main" id="{FA90CA1D-27B9-4F71-9C72-BF6698C6CE22}"/>
              </a:ext>
            </a:extLst>
          </p:cNvPr>
          <p:cNvSpPr/>
          <p:nvPr/>
        </p:nvSpPr>
        <p:spPr>
          <a:xfrm>
            <a:off x="4926096" y="111950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8" name="Suorakulmio 127">
            <a:extLst>
              <a:ext uri="{FF2B5EF4-FFF2-40B4-BE49-F238E27FC236}">
                <a16:creationId xmlns:a16="http://schemas.microsoft.com/office/drawing/2014/main" id="{3509DDF1-1970-46D6-A438-497CCBF6641F}"/>
              </a:ext>
            </a:extLst>
          </p:cNvPr>
          <p:cNvSpPr/>
          <p:nvPr/>
        </p:nvSpPr>
        <p:spPr>
          <a:xfrm>
            <a:off x="4926096" y="550457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29" name="Suorakulmio 128">
            <a:extLst>
              <a:ext uri="{FF2B5EF4-FFF2-40B4-BE49-F238E27FC236}">
                <a16:creationId xmlns:a16="http://schemas.microsoft.com/office/drawing/2014/main" id="{8DAF731F-5267-4BE8-8818-088ED1D7F33A}"/>
              </a:ext>
            </a:extLst>
          </p:cNvPr>
          <p:cNvSpPr/>
          <p:nvPr/>
        </p:nvSpPr>
        <p:spPr>
          <a:xfrm>
            <a:off x="4926096" y="988964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B6A04E7D-CADA-4896-8AD0-FF2118F9BFE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Tyhjä taulukko, sivut 4 ja 5</a:t>
            </a:r>
          </a:p>
        </p:txBody>
      </p:sp>
    </p:spTree>
    <p:extLst>
      <p:ext uri="{BB962C8B-B14F-4D97-AF65-F5344CB8AC3E}">
        <p14:creationId xmlns:p14="http://schemas.microsoft.com/office/powerpoint/2010/main" val="3507704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</TotalTime>
  <Words>23</Words>
  <Application>Microsoft Office PowerPoint</Application>
  <PresentationFormat>Näytössä katseltava diaesitys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OMA HISTORIA</vt:lpstr>
      <vt:lpstr>Tyhjä taulukko, sivut 2 ja 3</vt:lpstr>
      <vt:lpstr>Tyhjä taulukko, sivut 4 ja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 Oma historia</dc:title>
  <dc:creator>Virpi Yiannakou</dc:creator>
  <cp:lastModifiedBy>Heli Tiainen</cp:lastModifiedBy>
  <cp:revision>45</cp:revision>
  <cp:lastPrinted>2018-09-19T11:32:11Z</cp:lastPrinted>
  <dcterms:created xsi:type="dcterms:W3CDTF">2018-09-19T11:06:32Z</dcterms:created>
  <dcterms:modified xsi:type="dcterms:W3CDTF">2021-03-22T07:13:19Z</dcterms:modified>
</cp:coreProperties>
</file>