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86406" autoAdjust="0"/>
  </p:normalViewPr>
  <p:slideViewPr>
    <p:cSldViewPr snapToGrid="0" showGuides="1">
      <p:cViewPr varScale="1">
        <p:scale>
          <a:sx n="69" d="100"/>
          <a:sy n="69" d="100"/>
        </p:scale>
        <p:origin x="981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89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220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830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957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609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10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590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106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3593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125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2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8BDA2-CC12-48FB-B7D8-99BFDB6F27F0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518EB-3566-4C45-8CCD-2BEB17F907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601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kstiruutu 39">
            <a:extLst>
              <a:ext uri="{FF2B5EF4-FFF2-40B4-BE49-F238E27FC236}">
                <a16:creationId xmlns:a16="http://schemas.microsoft.com/office/drawing/2014/main" id="{0631D9E3-BD65-46D4-8672-C2ABE2D2C96D}"/>
              </a:ext>
            </a:extLst>
          </p:cNvPr>
          <p:cNvSpPr txBox="1"/>
          <p:nvPr/>
        </p:nvSpPr>
        <p:spPr>
          <a:xfrm>
            <a:off x="6766543" y="6558241"/>
            <a:ext cx="486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1</a:t>
            </a:r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DC34BAB1-89AB-4F87-B962-5446DA2BC7DD}"/>
              </a:ext>
            </a:extLst>
          </p:cNvPr>
          <p:cNvSpPr/>
          <p:nvPr/>
        </p:nvSpPr>
        <p:spPr>
          <a:xfrm>
            <a:off x="4922403" y="6304070"/>
            <a:ext cx="4195567" cy="30670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2" name="Suorakulmio 31">
            <a:extLst>
              <a:ext uri="{FF2B5EF4-FFF2-40B4-BE49-F238E27FC236}">
                <a16:creationId xmlns:a16="http://schemas.microsoft.com/office/drawing/2014/main" id="{42CF8AC9-3CB5-4F66-8615-101C091A62DD}"/>
              </a:ext>
            </a:extLst>
          </p:cNvPr>
          <p:cNvSpPr/>
          <p:nvPr/>
        </p:nvSpPr>
        <p:spPr>
          <a:xfrm>
            <a:off x="4922404" y="5857768"/>
            <a:ext cx="4195567" cy="30670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1" name="Suorakulmio 30">
            <a:extLst>
              <a:ext uri="{FF2B5EF4-FFF2-40B4-BE49-F238E27FC236}">
                <a16:creationId xmlns:a16="http://schemas.microsoft.com/office/drawing/2014/main" id="{4280A6A5-A14F-4B7A-AA72-C145CAD7758C}"/>
              </a:ext>
            </a:extLst>
          </p:cNvPr>
          <p:cNvSpPr/>
          <p:nvPr/>
        </p:nvSpPr>
        <p:spPr>
          <a:xfrm>
            <a:off x="4922404" y="5411468"/>
            <a:ext cx="4195567" cy="30670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A6BB8632-73F5-4B83-ACAF-E7B939C5BC4F}"/>
              </a:ext>
            </a:extLst>
          </p:cNvPr>
          <p:cNvSpPr/>
          <p:nvPr/>
        </p:nvSpPr>
        <p:spPr>
          <a:xfrm>
            <a:off x="4922404" y="4942079"/>
            <a:ext cx="4195567" cy="3297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777DFFFE-46DE-48C8-94DD-2814B5464878}"/>
              </a:ext>
            </a:extLst>
          </p:cNvPr>
          <p:cNvSpPr/>
          <p:nvPr/>
        </p:nvSpPr>
        <p:spPr>
          <a:xfrm>
            <a:off x="4922404" y="4472690"/>
            <a:ext cx="4195567" cy="3297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8" name="Suorakulmio 27">
            <a:extLst>
              <a:ext uri="{FF2B5EF4-FFF2-40B4-BE49-F238E27FC236}">
                <a16:creationId xmlns:a16="http://schemas.microsoft.com/office/drawing/2014/main" id="{DC1C27B4-87A6-4E6D-AA56-C00BDC9ECF6C}"/>
              </a:ext>
            </a:extLst>
          </p:cNvPr>
          <p:cNvSpPr/>
          <p:nvPr/>
        </p:nvSpPr>
        <p:spPr>
          <a:xfrm>
            <a:off x="4922404" y="4003301"/>
            <a:ext cx="4195567" cy="3297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>
                <a:solidFill>
                  <a:schemeClr val="tx1"/>
                </a:solidFill>
              </a:rPr>
              <a:t>Haluaisin matkustaa….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7" name="Suorakulmio 26">
            <a:extLst>
              <a:ext uri="{FF2B5EF4-FFF2-40B4-BE49-F238E27FC236}">
                <a16:creationId xmlns:a16="http://schemas.microsoft.com/office/drawing/2014/main" id="{FFB8597E-1D5D-4884-8FA6-77B92198147A}"/>
              </a:ext>
            </a:extLst>
          </p:cNvPr>
          <p:cNvSpPr/>
          <p:nvPr/>
        </p:nvSpPr>
        <p:spPr>
          <a:xfrm>
            <a:off x="4922404" y="3533912"/>
            <a:ext cx="4195567" cy="3297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>
                <a:solidFill>
                  <a:schemeClr val="tx1"/>
                </a:solidFill>
              </a:rPr>
              <a:t>Voisitko neuvoa mistä löydän….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8" name="Suorakulmio 37">
            <a:extLst>
              <a:ext uri="{FF2B5EF4-FFF2-40B4-BE49-F238E27FC236}">
                <a16:creationId xmlns:a16="http://schemas.microsoft.com/office/drawing/2014/main" id="{5019C65B-39AE-409C-83AB-C190D986F77F}"/>
              </a:ext>
            </a:extLst>
          </p:cNvPr>
          <p:cNvSpPr/>
          <p:nvPr/>
        </p:nvSpPr>
        <p:spPr>
          <a:xfrm>
            <a:off x="4922403" y="3087612"/>
            <a:ext cx="4195567" cy="30670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>
                <a:solidFill>
                  <a:schemeClr val="tx1"/>
                </a:solidFill>
              </a:rPr>
              <a:t>Missä on….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37" name="Suorakulmio 36">
            <a:extLst>
              <a:ext uri="{FF2B5EF4-FFF2-40B4-BE49-F238E27FC236}">
                <a16:creationId xmlns:a16="http://schemas.microsoft.com/office/drawing/2014/main" id="{12E4891A-EB7D-4F4D-B445-FA39F091275A}"/>
              </a:ext>
            </a:extLst>
          </p:cNvPr>
          <p:cNvSpPr/>
          <p:nvPr/>
        </p:nvSpPr>
        <p:spPr>
          <a:xfrm>
            <a:off x="4922403" y="2618223"/>
            <a:ext cx="4195567" cy="329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ulkomaa       					            s.7</a:t>
            </a:r>
          </a:p>
        </p:txBody>
      </p:sp>
      <p:sp>
        <p:nvSpPr>
          <p:cNvPr id="36" name="Suorakulmio 35">
            <a:extLst>
              <a:ext uri="{FF2B5EF4-FFF2-40B4-BE49-F238E27FC236}">
                <a16:creationId xmlns:a16="http://schemas.microsoft.com/office/drawing/2014/main" id="{AA2A4162-CBF7-4C0F-AF9D-5615F002C39F}"/>
              </a:ext>
            </a:extLst>
          </p:cNvPr>
          <p:cNvSpPr/>
          <p:nvPr/>
        </p:nvSpPr>
        <p:spPr>
          <a:xfrm>
            <a:off x="4922403" y="2148834"/>
            <a:ext cx="4195567" cy="329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kotimaa				 		            s.6</a:t>
            </a:r>
          </a:p>
        </p:txBody>
      </p:sp>
      <p:sp>
        <p:nvSpPr>
          <p:cNvPr id="35" name="Suorakulmio 34">
            <a:extLst>
              <a:ext uri="{FF2B5EF4-FFF2-40B4-BE49-F238E27FC236}">
                <a16:creationId xmlns:a16="http://schemas.microsoft.com/office/drawing/2014/main" id="{F605D41B-B876-4CFB-8A4F-F3BAE340CEB7}"/>
              </a:ext>
            </a:extLst>
          </p:cNvPr>
          <p:cNvSpPr/>
          <p:nvPr/>
        </p:nvSpPr>
        <p:spPr>
          <a:xfrm>
            <a:off x="4922403" y="1679445"/>
            <a:ext cx="4195567" cy="329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hyvinvointi, elämänkaari				  s.5</a:t>
            </a:r>
          </a:p>
        </p:txBody>
      </p:sp>
      <p:sp>
        <p:nvSpPr>
          <p:cNvPr id="34" name="Suorakulmio 33">
            <a:extLst>
              <a:ext uri="{FF2B5EF4-FFF2-40B4-BE49-F238E27FC236}">
                <a16:creationId xmlns:a16="http://schemas.microsoft.com/office/drawing/2014/main" id="{709F839A-DE51-4A9D-87E7-272B97FCB4DB}"/>
              </a:ext>
            </a:extLst>
          </p:cNvPr>
          <p:cNvSpPr/>
          <p:nvPr/>
        </p:nvSpPr>
        <p:spPr>
          <a:xfrm>
            <a:off x="4922403" y="1210056"/>
            <a:ext cx="4195567" cy="329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asiointi, kaupat						  s.3</a:t>
            </a:r>
          </a:p>
        </p:txBody>
      </p:sp>
      <p:sp>
        <p:nvSpPr>
          <p:cNvPr id="48" name="Suorakulmio 47">
            <a:extLst>
              <a:ext uri="{FF2B5EF4-FFF2-40B4-BE49-F238E27FC236}">
                <a16:creationId xmlns:a16="http://schemas.microsoft.com/office/drawing/2014/main" id="{BF52714F-4EB8-47D5-94F8-4555B8D22270}"/>
              </a:ext>
            </a:extLst>
          </p:cNvPr>
          <p:cNvSpPr/>
          <p:nvPr/>
        </p:nvSpPr>
        <p:spPr>
          <a:xfrm>
            <a:off x="4922406" y="99716"/>
            <a:ext cx="4195564" cy="9364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400" dirty="0">
                <a:solidFill>
                  <a:schemeClr val="tx1"/>
                </a:solidFill>
              </a:rPr>
              <a:t>PAIKAT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E95830B-C3FF-4A23-8E68-729BFC3CF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0" y="1547607"/>
            <a:ext cx="3959352" cy="395935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29939AC-D483-4675-BA08-24B692E99E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0250" y="434313"/>
            <a:ext cx="3959352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PAIKAT</a:t>
            </a:r>
          </a:p>
        </p:txBody>
      </p:sp>
    </p:spTree>
    <p:extLst>
      <p:ext uri="{BB962C8B-B14F-4D97-AF65-F5344CB8AC3E}">
        <p14:creationId xmlns:p14="http://schemas.microsoft.com/office/powerpoint/2010/main" val="3724509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F67DA486-8628-49DF-AD34-09E787A28FB7}"/>
              </a:ext>
            </a:extLst>
          </p:cNvPr>
          <p:cNvSpPr txBox="1"/>
          <p:nvPr/>
        </p:nvSpPr>
        <p:spPr>
          <a:xfrm>
            <a:off x="6816236" y="6488668"/>
            <a:ext cx="38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3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D57CB82-E778-4CCC-B7F4-5A0BCADCC686}"/>
              </a:ext>
            </a:extLst>
          </p:cNvPr>
          <p:cNvSpPr txBox="1"/>
          <p:nvPr/>
        </p:nvSpPr>
        <p:spPr>
          <a:xfrm>
            <a:off x="2046275" y="6488482"/>
            <a:ext cx="31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2</a:t>
            </a:r>
          </a:p>
        </p:txBody>
      </p:sp>
      <p:sp>
        <p:nvSpPr>
          <p:cNvPr id="413" name="Suorakulmio 412">
            <a:extLst>
              <a:ext uri="{FF2B5EF4-FFF2-40B4-BE49-F238E27FC236}">
                <a16:creationId xmlns:a16="http://schemas.microsoft.com/office/drawing/2014/main" id="{53FD045C-BBB3-48C3-91FE-9D40ABD21917}"/>
              </a:ext>
            </a:extLst>
          </p:cNvPr>
          <p:cNvSpPr/>
          <p:nvPr/>
        </p:nvSpPr>
        <p:spPr>
          <a:xfrm>
            <a:off x="2850428" y="6116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u="sng" dirty="0">
                <a:solidFill>
                  <a:schemeClr val="tx1"/>
                </a:solidFill>
              </a:rPr>
              <a:t>liikkuminen </a:t>
            </a:r>
          </a:p>
        </p:txBody>
      </p:sp>
      <p:sp>
        <p:nvSpPr>
          <p:cNvPr id="414" name="Suorakulmio 413">
            <a:extLst>
              <a:ext uri="{FF2B5EF4-FFF2-40B4-BE49-F238E27FC236}">
                <a16:creationId xmlns:a16="http://schemas.microsoft.com/office/drawing/2014/main" id="{FFF12AD8-0969-4578-90B4-136BD77B80E9}"/>
              </a:ext>
            </a:extLst>
          </p:cNvPr>
          <p:cNvSpPr/>
          <p:nvPr/>
        </p:nvSpPr>
        <p:spPr>
          <a:xfrm>
            <a:off x="2850428" y="47055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parkkipaikka</a:t>
            </a:r>
          </a:p>
        </p:txBody>
      </p:sp>
      <p:sp>
        <p:nvSpPr>
          <p:cNvPr id="415" name="Suorakulmio 414">
            <a:extLst>
              <a:ext uri="{FF2B5EF4-FFF2-40B4-BE49-F238E27FC236}">
                <a16:creationId xmlns:a16="http://schemas.microsoft.com/office/drawing/2014/main" id="{6D34149A-3B2A-4C33-9035-7D1B3E6DFCEB}"/>
              </a:ext>
            </a:extLst>
          </p:cNvPr>
          <p:cNvSpPr/>
          <p:nvPr/>
        </p:nvSpPr>
        <p:spPr>
          <a:xfrm>
            <a:off x="2850428" y="87993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parkkihalli</a:t>
            </a:r>
          </a:p>
        </p:txBody>
      </p:sp>
      <p:sp>
        <p:nvSpPr>
          <p:cNvPr id="416" name="Suorakulmio 415">
            <a:extLst>
              <a:ext uri="{FF2B5EF4-FFF2-40B4-BE49-F238E27FC236}">
                <a16:creationId xmlns:a16="http://schemas.microsoft.com/office/drawing/2014/main" id="{97574E16-14E9-420E-970E-C169143DF83C}"/>
              </a:ext>
            </a:extLst>
          </p:cNvPr>
          <p:cNvSpPr/>
          <p:nvPr/>
        </p:nvSpPr>
        <p:spPr>
          <a:xfrm>
            <a:off x="2850428" y="128931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bussipysäkki</a:t>
            </a:r>
          </a:p>
        </p:txBody>
      </p:sp>
      <p:sp>
        <p:nvSpPr>
          <p:cNvPr id="417" name="Suorakulmio 416">
            <a:extLst>
              <a:ext uri="{FF2B5EF4-FFF2-40B4-BE49-F238E27FC236}">
                <a16:creationId xmlns:a16="http://schemas.microsoft.com/office/drawing/2014/main" id="{455B0014-F249-4F56-8DDF-08DC45797E49}"/>
              </a:ext>
            </a:extLst>
          </p:cNvPr>
          <p:cNvSpPr/>
          <p:nvPr/>
        </p:nvSpPr>
        <p:spPr>
          <a:xfrm>
            <a:off x="2850428" y="169870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juna-asema</a:t>
            </a:r>
          </a:p>
        </p:txBody>
      </p:sp>
      <p:sp>
        <p:nvSpPr>
          <p:cNvPr id="418" name="Suorakulmio 417">
            <a:extLst>
              <a:ext uri="{FF2B5EF4-FFF2-40B4-BE49-F238E27FC236}">
                <a16:creationId xmlns:a16="http://schemas.microsoft.com/office/drawing/2014/main" id="{A2BC0B3D-3C82-4B2D-9B09-9933D384EC56}"/>
              </a:ext>
            </a:extLst>
          </p:cNvPr>
          <p:cNvSpPr/>
          <p:nvPr/>
        </p:nvSpPr>
        <p:spPr>
          <a:xfrm>
            <a:off x="2850428" y="21080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satama</a:t>
            </a:r>
          </a:p>
        </p:txBody>
      </p:sp>
      <p:sp>
        <p:nvSpPr>
          <p:cNvPr id="419" name="Suorakulmio 418">
            <a:extLst>
              <a:ext uri="{FF2B5EF4-FFF2-40B4-BE49-F238E27FC236}">
                <a16:creationId xmlns:a16="http://schemas.microsoft.com/office/drawing/2014/main" id="{6081411E-3D86-4EAD-96FD-BB875BD35808}"/>
              </a:ext>
            </a:extLst>
          </p:cNvPr>
          <p:cNvSpPr/>
          <p:nvPr/>
        </p:nvSpPr>
        <p:spPr>
          <a:xfrm>
            <a:off x="2850428" y="251746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lentokenttä</a:t>
            </a:r>
          </a:p>
        </p:txBody>
      </p:sp>
      <p:sp>
        <p:nvSpPr>
          <p:cNvPr id="420" name="Suorakulmio 419">
            <a:extLst>
              <a:ext uri="{FF2B5EF4-FFF2-40B4-BE49-F238E27FC236}">
                <a16:creationId xmlns:a16="http://schemas.microsoft.com/office/drawing/2014/main" id="{339BE76F-8794-419B-ABA3-E00C2A17033C}"/>
              </a:ext>
            </a:extLst>
          </p:cNvPr>
          <p:cNvSpPr/>
          <p:nvPr/>
        </p:nvSpPr>
        <p:spPr>
          <a:xfrm>
            <a:off x="2850428" y="292685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taksitolppa</a:t>
            </a:r>
          </a:p>
        </p:txBody>
      </p:sp>
      <p:sp>
        <p:nvSpPr>
          <p:cNvPr id="421" name="Suorakulmio 420">
            <a:extLst>
              <a:ext uri="{FF2B5EF4-FFF2-40B4-BE49-F238E27FC236}">
                <a16:creationId xmlns:a16="http://schemas.microsoft.com/office/drawing/2014/main" id="{16316E51-0CF5-4C89-A67B-FB3325DDA107}"/>
              </a:ext>
            </a:extLst>
          </p:cNvPr>
          <p:cNvSpPr/>
          <p:nvPr/>
        </p:nvSpPr>
        <p:spPr>
          <a:xfrm>
            <a:off x="2850428" y="333623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matkahuolto</a:t>
            </a:r>
          </a:p>
        </p:txBody>
      </p:sp>
      <p:sp>
        <p:nvSpPr>
          <p:cNvPr id="422" name="Suorakulmio 421">
            <a:extLst>
              <a:ext uri="{FF2B5EF4-FFF2-40B4-BE49-F238E27FC236}">
                <a16:creationId xmlns:a16="http://schemas.microsoft.com/office/drawing/2014/main" id="{B3F30359-1E4E-47EF-912F-3F868D01FBCA}"/>
              </a:ext>
            </a:extLst>
          </p:cNvPr>
          <p:cNvSpPr/>
          <p:nvPr/>
        </p:nvSpPr>
        <p:spPr>
          <a:xfrm>
            <a:off x="2850428" y="374561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23" name="Suorakulmio 422">
            <a:extLst>
              <a:ext uri="{FF2B5EF4-FFF2-40B4-BE49-F238E27FC236}">
                <a16:creationId xmlns:a16="http://schemas.microsoft.com/office/drawing/2014/main" id="{82B53F89-4DED-4204-B2D6-5ED2A36E29C5}"/>
              </a:ext>
            </a:extLst>
          </p:cNvPr>
          <p:cNvSpPr/>
          <p:nvPr/>
        </p:nvSpPr>
        <p:spPr>
          <a:xfrm>
            <a:off x="2850428" y="415499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24" name="Suorakulmio 423">
            <a:extLst>
              <a:ext uri="{FF2B5EF4-FFF2-40B4-BE49-F238E27FC236}">
                <a16:creationId xmlns:a16="http://schemas.microsoft.com/office/drawing/2014/main" id="{00C196F7-2B2F-491E-9BAB-89D2B192E07C}"/>
              </a:ext>
            </a:extLst>
          </p:cNvPr>
          <p:cNvSpPr/>
          <p:nvPr/>
        </p:nvSpPr>
        <p:spPr>
          <a:xfrm>
            <a:off x="2850428" y="456438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25" name="Suorakulmio 424">
            <a:extLst>
              <a:ext uri="{FF2B5EF4-FFF2-40B4-BE49-F238E27FC236}">
                <a16:creationId xmlns:a16="http://schemas.microsoft.com/office/drawing/2014/main" id="{7DD93A70-2CB3-4890-B115-A4D635577E37}"/>
              </a:ext>
            </a:extLst>
          </p:cNvPr>
          <p:cNvSpPr/>
          <p:nvPr/>
        </p:nvSpPr>
        <p:spPr>
          <a:xfrm>
            <a:off x="2850427" y="497376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26" name="Suorakulmio 425">
            <a:extLst>
              <a:ext uri="{FF2B5EF4-FFF2-40B4-BE49-F238E27FC236}">
                <a16:creationId xmlns:a16="http://schemas.microsoft.com/office/drawing/2014/main" id="{372A35FD-6972-46EB-82ED-670821AF01A7}"/>
              </a:ext>
            </a:extLst>
          </p:cNvPr>
          <p:cNvSpPr/>
          <p:nvPr/>
        </p:nvSpPr>
        <p:spPr>
          <a:xfrm>
            <a:off x="2850427" y="538314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27" name="Suorakulmio 426">
            <a:extLst>
              <a:ext uri="{FF2B5EF4-FFF2-40B4-BE49-F238E27FC236}">
                <a16:creationId xmlns:a16="http://schemas.microsoft.com/office/drawing/2014/main" id="{A58F44A2-CCF3-4D5F-9ED3-5EA4F73243BB}"/>
              </a:ext>
            </a:extLst>
          </p:cNvPr>
          <p:cNvSpPr/>
          <p:nvPr/>
        </p:nvSpPr>
        <p:spPr>
          <a:xfrm>
            <a:off x="2850428" y="579253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44" name="Suorakulmio 443">
            <a:extLst>
              <a:ext uri="{FF2B5EF4-FFF2-40B4-BE49-F238E27FC236}">
                <a16:creationId xmlns:a16="http://schemas.microsoft.com/office/drawing/2014/main" id="{6B758519-398F-4311-8E80-DA5B1D0FF6FE}"/>
              </a:ext>
            </a:extLst>
          </p:cNvPr>
          <p:cNvSpPr/>
          <p:nvPr/>
        </p:nvSpPr>
        <p:spPr>
          <a:xfrm>
            <a:off x="2838259" y="620190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02" name="Otsikko 101">
            <a:extLst>
              <a:ext uri="{FF2B5EF4-FFF2-40B4-BE49-F238E27FC236}">
                <a16:creationId xmlns:a16="http://schemas.microsoft.com/office/drawing/2014/main" id="{E128E57C-BCC2-4669-B81E-E151A6EB8A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331" y="61170"/>
            <a:ext cx="2719087" cy="349311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kotoisat</a:t>
            </a:r>
          </a:p>
        </p:txBody>
      </p:sp>
      <p:sp>
        <p:nvSpPr>
          <p:cNvPr id="103" name="Suorakulmio 102">
            <a:extLst>
              <a:ext uri="{FF2B5EF4-FFF2-40B4-BE49-F238E27FC236}">
                <a16:creationId xmlns:a16="http://schemas.microsoft.com/office/drawing/2014/main" id="{7169990E-A6B6-4565-A30D-368B8691C3BC}"/>
              </a:ext>
            </a:extLst>
          </p:cNvPr>
          <p:cNvSpPr/>
          <p:nvPr/>
        </p:nvSpPr>
        <p:spPr>
          <a:xfrm>
            <a:off x="43331" y="46984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koti</a:t>
            </a:r>
          </a:p>
        </p:txBody>
      </p:sp>
      <p:sp>
        <p:nvSpPr>
          <p:cNvPr id="104" name="Suorakulmio 103">
            <a:extLst>
              <a:ext uri="{FF2B5EF4-FFF2-40B4-BE49-F238E27FC236}">
                <a16:creationId xmlns:a16="http://schemas.microsoft.com/office/drawing/2014/main" id="{83262F83-1492-4C91-90DA-0CC821D23F8A}"/>
              </a:ext>
            </a:extLst>
          </p:cNvPr>
          <p:cNvSpPr/>
          <p:nvPr/>
        </p:nvSpPr>
        <p:spPr>
          <a:xfrm>
            <a:off x="43331" y="87851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asuntola</a:t>
            </a:r>
          </a:p>
        </p:txBody>
      </p:sp>
      <p:sp>
        <p:nvSpPr>
          <p:cNvPr id="105" name="Suorakulmio 104">
            <a:extLst>
              <a:ext uri="{FF2B5EF4-FFF2-40B4-BE49-F238E27FC236}">
                <a16:creationId xmlns:a16="http://schemas.microsoft.com/office/drawing/2014/main" id="{22B2F55B-9E83-43B7-8E8B-8E240AF04307}"/>
              </a:ext>
            </a:extLst>
          </p:cNvPr>
          <p:cNvSpPr/>
          <p:nvPr/>
        </p:nvSpPr>
        <p:spPr>
          <a:xfrm>
            <a:off x="43331" y="128719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mökki</a:t>
            </a:r>
          </a:p>
        </p:txBody>
      </p:sp>
      <p:sp>
        <p:nvSpPr>
          <p:cNvPr id="106" name="Suorakulmio 105">
            <a:extLst>
              <a:ext uri="{FF2B5EF4-FFF2-40B4-BE49-F238E27FC236}">
                <a16:creationId xmlns:a16="http://schemas.microsoft.com/office/drawing/2014/main" id="{04F8D291-7406-48AB-AD9F-49956D38052B}"/>
              </a:ext>
            </a:extLst>
          </p:cNvPr>
          <p:cNvSpPr/>
          <p:nvPr/>
        </p:nvSpPr>
        <p:spPr>
          <a:xfrm>
            <a:off x="43331" y="169586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kyläpaikka</a:t>
            </a:r>
          </a:p>
        </p:txBody>
      </p:sp>
      <p:sp>
        <p:nvSpPr>
          <p:cNvPr id="107" name="Suorakulmio 106">
            <a:extLst>
              <a:ext uri="{FF2B5EF4-FFF2-40B4-BE49-F238E27FC236}">
                <a16:creationId xmlns:a16="http://schemas.microsoft.com/office/drawing/2014/main" id="{3CF559EC-301D-47AC-BC0A-85E63B6C7DB5}"/>
              </a:ext>
            </a:extLst>
          </p:cNvPr>
          <p:cNvSpPr/>
          <p:nvPr/>
        </p:nvSpPr>
        <p:spPr>
          <a:xfrm>
            <a:off x="43331" y="210453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puutarha</a:t>
            </a:r>
          </a:p>
        </p:txBody>
      </p:sp>
      <p:sp>
        <p:nvSpPr>
          <p:cNvPr id="108" name="Suorakulmio 107">
            <a:extLst>
              <a:ext uri="{FF2B5EF4-FFF2-40B4-BE49-F238E27FC236}">
                <a16:creationId xmlns:a16="http://schemas.microsoft.com/office/drawing/2014/main" id="{6FD7C2F8-C731-44E0-A330-7D5A5BBB097A}"/>
              </a:ext>
            </a:extLst>
          </p:cNvPr>
          <p:cNvSpPr/>
          <p:nvPr/>
        </p:nvSpPr>
        <p:spPr>
          <a:xfrm>
            <a:off x="43331" y="251321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piha</a:t>
            </a:r>
          </a:p>
        </p:txBody>
      </p:sp>
      <p:sp>
        <p:nvSpPr>
          <p:cNvPr id="109" name="Suorakulmio 108">
            <a:extLst>
              <a:ext uri="{FF2B5EF4-FFF2-40B4-BE49-F238E27FC236}">
                <a16:creationId xmlns:a16="http://schemas.microsoft.com/office/drawing/2014/main" id="{C31CBC3D-3B7E-4DC0-92E9-822218817774}"/>
              </a:ext>
            </a:extLst>
          </p:cNvPr>
          <p:cNvSpPr/>
          <p:nvPr/>
        </p:nvSpPr>
        <p:spPr>
          <a:xfrm>
            <a:off x="43331" y="292188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parveke</a:t>
            </a:r>
          </a:p>
        </p:txBody>
      </p:sp>
      <p:sp>
        <p:nvSpPr>
          <p:cNvPr id="110" name="Suorakulmio 109">
            <a:extLst>
              <a:ext uri="{FF2B5EF4-FFF2-40B4-BE49-F238E27FC236}">
                <a16:creationId xmlns:a16="http://schemas.microsoft.com/office/drawing/2014/main" id="{A182E74B-BF47-4B3C-B4B2-43DBA3A922C8}"/>
              </a:ext>
            </a:extLst>
          </p:cNvPr>
          <p:cNvSpPr/>
          <p:nvPr/>
        </p:nvSpPr>
        <p:spPr>
          <a:xfrm>
            <a:off x="43331" y="333056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autotalli</a:t>
            </a:r>
          </a:p>
        </p:txBody>
      </p:sp>
      <p:sp>
        <p:nvSpPr>
          <p:cNvPr id="111" name="Suorakulmio 110">
            <a:extLst>
              <a:ext uri="{FF2B5EF4-FFF2-40B4-BE49-F238E27FC236}">
                <a16:creationId xmlns:a16="http://schemas.microsoft.com/office/drawing/2014/main" id="{159DE113-FA7C-455D-A706-D1896B5E4B8B}"/>
              </a:ext>
            </a:extLst>
          </p:cNvPr>
          <p:cNvSpPr/>
          <p:nvPr/>
        </p:nvSpPr>
        <p:spPr>
          <a:xfrm>
            <a:off x="43331" y="373923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vaja</a:t>
            </a:r>
          </a:p>
        </p:txBody>
      </p:sp>
      <p:sp>
        <p:nvSpPr>
          <p:cNvPr id="112" name="Suorakulmio 111">
            <a:extLst>
              <a:ext uri="{FF2B5EF4-FFF2-40B4-BE49-F238E27FC236}">
                <a16:creationId xmlns:a16="http://schemas.microsoft.com/office/drawing/2014/main" id="{35D8E483-7DC3-439F-A95E-8C1BE99F63AD}"/>
              </a:ext>
            </a:extLst>
          </p:cNvPr>
          <p:cNvSpPr/>
          <p:nvPr/>
        </p:nvSpPr>
        <p:spPr>
          <a:xfrm>
            <a:off x="43331" y="414790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varasto</a:t>
            </a:r>
          </a:p>
        </p:txBody>
      </p:sp>
      <p:sp>
        <p:nvSpPr>
          <p:cNvPr id="113" name="Suorakulmio 112">
            <a:extLst>
              <a:ext uri="{FF2B5EF4-FFF2-40B4-BE49-F238E27FC236}">
                <a16:creationId xmlns:a16="http://schemas.microsoft.com/office/drawing/2014/main" id="{78E19F60-8837-49F0-8C91-2D4FB5554776}"/>
              </a:ext>
            </a:extLst>
          </p:cNvPr>
          <p:cNvSpPr/>
          <p:nvPr/>
        </p:nvSpPr>
        <p:spPr>
          <a:xfrm>
            <a:off x="43331" y="455658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navetta</a:t>
            </a:r>
          </a:p>
        </p:txBody>
      </p:sp>
      <p:sp>
        <p:nvSpPr>
          <p:cNvPr id="114" name="Suorakulmio 113">
            <a:extLst>
              <a:ext uri="{FF2B5EF4-FFF2-40B4-BE49-F238E27FC236}">
                <a16:creationId xmlns:a16="http://schemas.microsoft.com/office/drawing/2014/main" id="{84CE2B09-9777-4E90-BB33-0D470AD36CAA}"/>
              </a:ext>
            </a:extLst>
          </p:cNvPr>
          <p:cNvSpPr/>
          <p:nvPr/>
        </p:nvSpPr>
        <p:spPr>
          <a:xfrm>
            <a:off x="43330" y="496525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15" name="Suorakulmio 114">
            <a:extLst>
              <a:ext uri="{FF2B5EF4-FFF2-40B4-BE49-F238E27FC236}">
                <a16:creationId xmlns:a16="http://schemas.microsoft.com/office/drawing/2014/main" id="{57B69436-AC51-4CE0-9D93-8431D3357418}"/>
              </a:ext>
            </a:extLst>
          </p:cNvPr>
          <p:cNvSpPr/>
          <p:nvPr/>
        </p:nvSpPr>
        <p:spPr>
          <a:xfrm>
            <a:off x="43330" y="537393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16" name="Suorakulmio 115">
            <a:extLst>
              <a:ext uri="{FF2B5EF4-FFF2-40B4-BE49-F238E27FC236}">
                <a16:creationId xmlns:a16="http://schemas.microsoft.com/office/drawing/2014/main" id="{9086AA35-594E-4D28-AEBB-FF04601A1E9E}"/>
              </a:ext>
            </a:extLst>
          </p:cNvPr>
          <p:cNvSpPr/>
          <p:nvPr/>
        </p:nvSpPr>
        <p:spPr>
          <a:xfrm>
            <a:off x="43331" y="578260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17" name="Suorakulmio 116">
            <a:extLst>
              <a:ext uri="{FF2B5EF4-FFF2-40B4-BE49-F238E27FC236}">
                <a16:creationId xmlns:a16="http://schemas.microsoft.com/office/drawing/2014/main" id="{CF9826BA-4E0D-4A61-883D-AC892B745B00}"/>
              </a:ext>
            </a:extLst>
          </p:cNvPr>
          <p:cNvSpPr/>
          <p:nvPr/>
        </p:nvSpPr>
        <p:spPr>
          <a:xfrm>
            <a:off x="43330" y="61912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95" name="Suorakulmio 94">
            <a:extLst>
              <a:ext uri="{FF2B5EF4-FFF2-40B4-BE49-F238E27FC236}">
                <a16:creationId xmlns:a16="http://schemas.microsoft.com/office/drawing/2014/main" id="{871CF151-3B2E-4FBF-9991-1FC3F5FCBAC8}"/>
              </a:ext>
            </a:extLst>
          </p:cNvPr>
          <p:cNvSpPr/>
          <p:nvPr/>
        </p:nvSpPr>
        <p:spPr>
          <a:xfrm>
            <a:off x="1446880" y="46984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eteinen</a:t>
            </a:r>
          </a:p>
        </p:txBody>
      </p:sp>
      <p:sp>
        <p:nvSpPr>
          <p:cNvPr id="96" name="Suorakulmio 95">
            <a:extLst>
              <a:ext uri="{FF2B5EF4-FFF2-40B4-BE49-F238E27FC236}">
                <a16:creationId xmlns:a16="http://schemas.microsoft.com/office/drawing/2014/main" id="{49CF24C7-22B4-48DE-8E56-AF579F1D8E02}"/>
              </a:ext>
            </a:extLst>
          </p:cNvPr>
          <p:cNvSpPr/>
          <p:nvPr/>
        </p:nvSpPr>
        <p:spPr>
          <a:xfrm>
            <a:off x="1446880" y="87851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keittiö</a:t>
            </a:r>
          </a:p>
        </p:txBody>
      </p:sp>
      <p:sp>
        <p:nvSpPr>
          <p:cNvPr id="97" name="Suorakulmio 96">
            <a:extLst>
              <a:ext uri="{FF2B5EF4-FFF2-40B4-BE49-F238E27FC236}">
                <a16:creationId xmlns:a16="http://schemas.microsoft.com/office/drawing/2014/main" id="{3D7F7479-0308-44B1-AD76-25A702D8419A}"/>
              </a:ext>
            </a:extLst>
          </p:cNvPr>
          <p:cNvSpPr/>
          <p:nvPr/>
        </p:nvSpPr>
        <p:spPr>
          <a:xfrm>
            <a:off x="1446880" y="128719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olohuone</a:t>
            </a:r>
          </a:p>
        </p:txBody>
      </p:sp>
      <p:sp>
        <p:nvSpPr>
          <p:cNvPr id="98" name="Suorakulmio 97">
            <a:extLst>
              <a:ext uri="{FF2B5EF4-FFF2-40B4-BE49-F238E27FC236}">
                <a16:creationId xmlns:a16="http://schemas.microsoft.com/office/drawing/2014/main" id="{1B736F50-C2F7-435B-BDFA-3CBFE6054876}"/>
              </a:ext>
            </a:extLst>
          </p:cNvPr>
          <p:cNvSpPr/>
          <p:nvPr/>
        </p:nvSpPr>
        <p:spPr>
          <a:xfrm>
            <a:off x="1446880" y="169586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makuuhuone</a:t>
            </a:r>
          </a:p>
        </p:txBody>
      </p:sp>
      <p:sp>
        <p:nvSpPr>
          <p:cNvPr id="99" name="Suorakulmio 98">
            <a:extLst>
              <a:ext uri="{FF2B5EF4-FFF2-40B4-BE49-F238E27FC236}">
                <a16:creationId xmlns:a16="http://schemas.microsoft.com/office/drawing/2014/main" id="{1E486B1D-B224-4D1A-B597-70861BA4D189}"/>
              </a:ext>
            </a:extLst>
          </p:cNvPr>
          <p:cNvSpPr/>
          <p:nvPr/>
        </p:nvSpPr>
        <p:spPr>
          <a:xfrm>
            <a:off x="1446880" y="210453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käytävä</a:t>
            </a:r>
          </a:p>
        </p:txBody>
      </p:sp>
      <p:sp>
        <p:nvSpPr>
          <p:cNvPr id="100" name="Suorakulmio 99">
            <a:extLst>
              <a:ext uri="{FF2B5EF4-FFF2-40B4-BE49-F238E27FC236}">
                <a16:creationId xmlns:a16="http://schemas.microsoft.com/office/drawing/2014/main" id="{AD5FEA8F-FD27-4F6D-BFFE-CB54CBA0B3B0}"/>
              </a:ext>
            </a:extLst>
          </p:cNvPr>
          <p:cNvSpPr/>
          <p:nvPr/>
        </p:nvSpPr>
        <p:spPr>
          <a:xfrm>
            <a:off x="1446880" y="251321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kellari</a:t>
            </a:r>
          </a:p>
        </p:txBody>
      </p:sp>
      <p:sp>
        <p:nvSpPr>
          <p:cNvPr id="101" name="Suorakulmio 100">
            <a:extLst>
              <a:ext uri="{FF2B5EF4-FFF2-40B4-BE49-F238E27FC236}">
                <a16:creationId xmlns:a16="http://schemas.microsoft.com/office/drawing/2014/main" id="{3577030F-09CD-4821-A5B2-33AC6C7D221E}"/>
              </a:ext>
            </a:extLst>
          </p:cNvPr>
          <p:cNvSpPr/>
          <p:nvPr/>
        </p:nvSpPr>
        <p:spPr>
          <a:xfrm>
            <a:off x="1446880" y="292188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ullakko</a:t>
            </a:r>
          </a:p>
        </p:txBody>
      </p:sp>
      <p:sp>
        <p:nvSpPr>
          <p:cNvPr id="118" name="Suorakulmio 117">
            <a:extLst>
              <a:ext uri="{FF2B5EF4-FFF2-40B4-BE49-F238E27FC236}">
                <a16:creationId xmlns:a16="http://schemas.microsoft.com/office/drawing/2014/main" id="{B55BD4EA-BE23-41E0-879D-93459FF604B3}"/>
              </a:ext>
            </a:extLst>
          </p:cNvPr>
          <p:cNvSpPr/>
          <p:nvPr/>
        </p:nvSpPr>
        <p:spPr>
          <a:xfrm>
            <a:off x="1446880" y="333056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19" name="Suorakulmio 118">
            <a:extLst>
              <a:ext uri="{FF2B5EF4-FFF2-40B4-BE49-F238E27FC236}">
                <a16:creationId xmlns:a16="http://schemas.microsoft.com/office/drawing/2014/main" id="{3E7A5EEE-ACA0-425B-A002-B975322264A5}"/>
              </a:ext>
            </a:extLst>
          </p:cNvPr>
          <p:cNvSpPr/>
          <p:nvPr/>
        </p:nvSpPr>
        <p:spPr>
          <a:xfrm>
            <a:off x="1446880" y="373923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0" name="Suorakulmio 119">
            <a:extLst>
              <a:ext uri="{FF2B5EF4-FFF2-40B4-BE49-F238E27FC236}">
                <a16:creationId xmlns:a16="http://schemas.microsoft.com/office/drawing/2014/main" id="{6489E530-B087-446C-9ADF-F96908A39960}"/>
              </a:ext>
            </a:extLst>
          </p:cNvPr>
          <p:cNvSpPr/>
          <p:nvPr/>
        </p:nvSpPr>
        <p:spPr>
          <a:xfrm>
            <a:off x="1446880" y="414790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1" name="Suorakulmio 120">
            <a:extLst>
              <a:ext uri="{FF2B5EF4-FFF2-40B4-BE49-F238E27FC236}">
                <a16:creationId xmlns:a16="http://schemas.microsoft.com/office/drawing/2014/main" id="{54B95D95-391C-4BD3-840E-334EC6D4BF95}"/>
              </a:ext>
            </a:extLst>
          </p:cNvPr>
          <p:cNvSpPr/>
          <p:nvPr/>
        </p:nvSpPr>
        <p:spPr>
          <a:xfrm>
            <a:off x="1446880" y="455658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2" name="Suorakulmio 121">
            <a:extLst>
              <a:ext uri="{FF2B5EF4-FFF2-40B4-BE49-F238E27FC236}">
                <a16:creationId xmlns:a16="http://schemas.microsoft.com/office/drawing/2014/main" id="{15033885-6F75-4ED6-A157-B73F56088CC7}"/>
              </a:ext>
            </a:extLst>
          </p:cNvPr>
          <p:cNvSpPr/>
          <p:nvPr/>
        </p:nvSpPr>
        <p:spPr>
          <a:xfrm>
            <a:off x="1446879" y="496525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3" name="Suorakulmio 122">
            <a:extLst>
              <a:ext uri="{FF2B5EF4-FFF2-40B4-BE49-F238E27FC236}">
                <a16:creationId xmlns:a16="http://schemas.microsoft.com/office/drawing/2014/main" id="{496D712B-50DD-46C4-AC1B-EC335EAA8664}"/>
              </a:ext>
            </a:extLst>
          </p:cNvPr>
          <p:cNvSpPr/>
          <p:nvPr/>
        </p:nvSpPr>
        <p:spPr>
          <a:xfrm>
            <a:off x="1446879" y="537393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4" name="Suorakulmio 123">
            <a:extLst>
              <a:ext uri="{FF2B5EF4-FFF2-40B4-BE49-F238E27FC236}">
                <a16:creationId xmlns:a16="http://schemas.microsoft.com/office/drawing/2014/main" id="{E4D34CCD-28AE-4153-8623-426E83ED40AF}"/>
              </a:ext>
            </a:extLst>
          </p:cNvPr>
          <p:cNvSpPr/>
          <p:nvPr/>
        </p:nvSpPr>
        <p:spPr>
          <a:xfrm>
            <a:off x="1446880" y="578260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5" name="Suorakulmio 124">
            <a:extLst>
              <a:ext uri="{FF2B5EF4-FFF2-40B4-BE49-F238E27FC236}">
                <a16:creationId xmlns:a16="http://schemas.microsoft.com/office/drawing/2014/main" id="{1A3A67CA-6FA6-49E6-87A2-68976F1CE202}"/>
              </a:ext>
            </a:extLst>
          </p:cNvPr>
          <p:cNvSpPr/>
          <p:nvPr/>
        </p:nvSpPr>
        <p:spPr>
          <a:xfrm>
            <a:off x="1446879" y="620190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94" name="Suorakulmio 93">
            <a:extLst>
              <a:ext uri="{FF2B5EF4-FFF2-40B4-BE49-F238E27FC236}">
                <a16:creationId xmlns:a16="http://schemas.microsoft.com/office/drawing/2014/main" id="{5F5E0770-44A8-4F10-9FD2-F7DE9ECE40D6}"/>
              </a:ext>
            </a:extLst>
          </p:cNvPr>
          <p:cNvSpPr/>
          <p:nvPr/>
        </p:nvSpPr>
        <p:spPr>
          <a:xfrm>
            <a:off x="7791182" y="46912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kauppahalli</a:t>
            </a:r>
          </a:p>
        </p:txBody>
      </p:sp>
      <p:sp>
        <p:nvSpPr>
          <p:cNvPr id="126" name="Suorakulmio 125">
            <a:extLst>
              <a:ext uri="{FF2B5EF4-FFF2-40B4-BE49-F238E27FC236}">
                <a16:creationId xmlns:a16="http://schemas.microsoft.com/office/drawing/2014/main" id="{8D4EA0B0-8330-47F7-B883-219F3E1E7AE9}"/>
              </a:ext>
            </a:extLst>
          </p:cNvPr>
          <p:cNvSpPr/>
          <p:nvPr/>
        </p:nvSpPr>
        <p:spPr>
          <a:xfrm>
            <a:off x="7791182" y="87779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tori</a:t>
            </a:r>
          </a:p>
        </p:txBody>
      </p:sp>
      <p:sp>
        <p:nvSpPr>
          <p:cNvPr id="127" name="Suorakulmio 126">
            <a:extLst>
              <a:ext uri="{FF2B5EF4-FFF2-40B4-BE49-F238E27FC236}">
                <a16:creationId xmlns:a16="http://schemas.microsoft.com/office/drawing/2014/main" id="{A289DA99-AB2D-471B-9522-F71135A29AF0}"/>
              </a:ext>
            </a:extLst>
          </p:cNvPr>
          <p:cNvSpPr/>
          <p:nvPr/>
        </p:nvSpPr>
        <p:spPr>
          <a:xfrm>
            <a:off x="7791182" y="128646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8" name="Suorakulmio 127">
            <a:extLst>
              <a:ext uri="{FF2B5EF4-FFF2-40B4-BE49-F238E27FC236}">
                <a16:creationId xmlns:a16="http://schemas.microsoft.com/office/drawing/2014/main" id="{D8AD85F4-0A49-4518-8C91-154203DE854A}"/>
              </a:ext>
            </a:extLst>
          </p:cNvPr>
          <p:cNvSpPr/>
          <p:nvPr/>
        </p:nvSpPr>
        <p:spPr>
          <a:xfrm>
            <a:off x="7791182" y="169514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jäähalli</a:t>
            </a:r>
          </a:p>
        </p:txBody>
      </p:sp>
      <p:sp>
        <p:nvSpPr>
          <p:cNvPr id="129" name="Suorakulmio 128">
            <a:extLst>
              <a:ext uri="{FF2B5EF4-FFF2-40B4-BE49-F238E27FC236}">
                <a16:creationId xmlns:a16="http://schemas.microsoft.com/office/drawing/2014/main" id="{D9308492-0DB5-410A-A4C0-BFCE5941D9EC}"/>
              </a:ext>
            </a:extLst>
          </p:cNvPr>
          <p:cNvSpPr/>
          <p:nvPr/>
        </p:nvSpPr>
        <p:spPr>
          <a:xfrm>
            <a:off x="7791182" y="210381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liikuntahalli</a:t>
            </a:r>
          </a:p>
        </p:txBody>
      </p:sp>
      <p:sp>
        <p:nvSpPr>
          <p:cNvPr id="130" name="Suorakulmio 129">
            <a:extLst>
              <a:ext uri="{FF2B5EF4-FFF2-40B4-BE49-F238E27FC236}">
                <a16:creationId xmlns:a16="http://schemas.microsoft.com/office/drawing/2014/main" id="{9661C73E-97EE-4487-AE4D-1E43B580AC54}"/>
              </a:ext>
            </a:extLst>
          </p:cNvPr>
          <p:cNvSpPr/>
          <p:nvPr/>
        </p:nvSpPr>
        <p:spPr>
          <a:xfrm>
            <a:off x="7791182" y="251249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uimahalli</a:t>
            </a:r>
          </a:p>
        </p:txBody>
      </p:sp>
      <p:sp>
        <p:nvSpPr>
          <p:cNvPr id="131" name="Suorakulmio 130">
            <a:extLst>
              <a:ext uri="{FF2B5EF4-FFF2-40B4-BE49-F238E27FC236}">
                <a16:creationId xmlns:a16="http://schemas.microsoft.com/office/drawing/2014/main" id="{96609123-30AB-4F83-850F-5063C779F71F}"/>
              </a:ext>
            </a:extLst>
          </p:cNvPr>
          <p:cNvSpPr/>
          <p:nvPr/>
        </p:nvSpPr>
        <p:spPr>
          <a:xfrm>
            <a:off x="7791182" y="292116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2" name="Suorakulmio 131">
            <a:extLst>
              <a:ext uri="{FF2B5EF4-FFF2-40B4-BE49-F238E27FC236}">
                <a16:creationId xmlns:a16="http://schemas.microsoft.com/office/drawing/2014/main" id="{008D21DB-BB14-4438-928B-E577EE76ECB2}"/>
              </a:ext>
            </a:extLst>
          </p:cNvPr>
          <p:cNvSpPr/>
          <p:nvPr/>
        </p:nvSpPr>
        <p:spPr>
          <a:xfrm>
            <a:off x="7791182" y="332983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3" name="Suorakulmio 132">
            <a:extLst>
              <a:ext uri="{FF2B5EF4-FFF2-40B4-BE49-F238E27FC236}">
                <a16:creationId xmlns:a16="http://schemas.microsoft.com/office/drawing/2014/main" id="{1503F0E8-721D-422E-A9C7-05D54B64E083}"/>
              </a:ext>
            </a:extLst>
          </p:cNvPr>
          <p:cNvSpPr/>
          <p:nvPr/>
        </p:nvSpPr>
        <p:spPr>
          <a:xfrm>
            <a:off x="7791182" y="373851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4" name="Suorakulmio 133">
            <a:extLst>
              <a:ext uri="{FF2B5EF4-FFF2-40B4-BE49-F238E27FC236}">
                <a16:creationId xmlns:a16="http://schemas.microsoft.com/office/drawing/2014/main" id="{C70502D3-B88C-42EF-ADAA-2FC05E9139B3}"/>
              </a:ext>
            </a:extLst>
          </p:cNvPr>
          <p:cNvSpPr/>
          <p:nvPr/>
        </p:nvSpPr>
        <p:spPr>
          <a:xfrm>
            <a:off x="7791182" y="414718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5" name="Suorakulmio 134">
            <a:extLst>
              <a:ext uri="{FF2B5EF4-FFF2-40B4-BE49-F238E27FC236}">
                <a16:creationId xmlns:a16="http://schemas.microsoft.com/office/drawing/2014/main" id="{4D35C968-B5AE-49E7-ACA0-E368D6144145}"/>
              </a:ext>
            </a:extLst>
          </p:cNvPr>
          <p:cNvSpPr/>
          <p:nvPr/>
        </p:nvSpPr>
        <p:spPr>
          <a:xfrm>
            <a:off x="7791182" y="455586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6" name="Suorakulmio 135">
            <a:extLst>
              <a:ext uri="{FF2B5EF4-FFF2-40B4-BE49-F238E27FC236}">
                <a16:creationId xmlns:a16="http://schemas.microsoft.com/office/drawing/2014/main" id="{820FE60E-D6F4-4331-834D-994D6DDA204D}"/>
              </a:ext>
            </a:extLst>
          </p:cNvPr>
          <p:cNvSpPr/>
          <p:nvPr/>
        </p:nvSpPr>
        <p:spPr>
          <a:xfrm>
            <a:off x="7791181" y="496453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7" name="Suorakulmio 136">
            <a:extLst>
              <a:ext uri="{FF2B5EF4-FFF2-40B4-BE49-F238E27FC236}">
                <a16:creationId xmlns:a16="http://schemas.microsoft.com/office/drawing/2014/main" id="{4A67E3DF-DEB5-460B-B9F9-EDC4955C32E4}"/>
              </a:ext>
            </a:extLst>
          </p:cNvPr>
          <p:cNvSpPr/>
          <p:nvPr/>
        </p:nvSpPr>
        <p:spPr>
          <a:xfrm>
            <a:off x="7791181" y="537320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8" name="Suorakulmio 137">
            <a:extLst>
              <a:ext uri="{FF2B5EF4-FFF2-40B4-BE49-F238E27FC236}">
                <a16:creationId xmlns:a16="http://schemas.microsoft.com/office/drawing/2014/main" id="{41307458-6A3D-4BEE-9B20-DC48B1BA1787}"/>
              </a:ext>
            </a:extLst>
          </p:cNvPr>
          <p:cNvSpPr/>
          <p:nvPr/>
        </p:nvSpPr>
        <p:spPr>
          <a:xfrm>
            <a:off x="7791182" y="578188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9" name="Suorakulmio 138">
            <a:extLst>
              <a:ext uri="{FF2B5EF4-FFF2-40B4-BE49-F238E27FC236}">
                <a16:creationId xmlns:a16="http://schemas.microsoft.com/office/drawing/2014/main" id="{8CE51779-D889-4F3D-99A4-2F594B7CAF69}"/>
              </a:ext>
            </a:extLst>
          </p:cNvPr>
          <p:cNvSpPr/>
          <p:nvPr/>
        </p:nvSpPr>
        <p:spPr>
          <a:xfrm>
            <a:off x="7791181" y="620118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40" name="Suorakulmio 139">
            <a:extLst>
              <a:ext uri="{FF2B5EF4-FFF2-40B4-BE49-F238E27FC236}">
                <a16:creationId xmlns:a16="http://schemas.microsoft.com/office/drawing/2014/main" id="{E2777464-820A-411F-A888-6B7313830DF0}"/>
              </a:ext>
            </a:extLst>
          </p:cNvPr>
          <p:cNvSpPr/>
          <p:nvPr/>
        </p:nvSpPr>
        <p:spPr>
          <a:xfrm>
            <a:off x="4899899" y="60448"/>
            <a:ext cx="4206821" cy="35282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u="sng" dirty="0">
                <a:solidFill>
                  <a:schemeClr val="tx1"/>
                </a:solidFill>
              </a:rPr>
              <a:t>asiointi</a:t>
            </a:r>
          </a:p>
        </p:txBody>
      </p:sp>
      <p:sp>
        <p:nvSpPr>
          <p:cNvPr id="141" name="Suorakulmio 140">
            <a:extLst>
              <a:ext uri="{FF2B5EF4-FFF2-40B4-BE49-F238E27FC236}">
                <a16:creationId xmlns:a16="http://schemas.microsoft.com/office/drawing/2014/main" id="{E33945BA-231E-49E7-8C97-61EEC69C6292}"/>
              </a:ext>
            </a:extLst>
          </p:cNvPr>
          <p:cNvSpPr/>
          <p:nvPr/>
        </p:nvSpPr>
        <p:spPr>
          <a:xfrm>
            <a:off x="4899899" y="46912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posti</a:t>
            </a:r>
          </a:p>
        </p:txBody>
      </p:sp>
      <p:sp>
        <p:nvSpPr>
          <p:cNvPr id="142" name="Suorakulmio 141">
            <a:extLst>
              <a:ext uri="{FF2B5EF4-FFF2-40B4-BE49-F238E27FC236}">
                <a16:creationId xmlns:a16="http://schemas.microsoft.com/office/drawing/2014/main" id="{C9197B67-4588-408C-A0E0-238B1FD714ED}"/>
              </a:ext>
            </a:extLst>
          </p:cNvPr>
          <p:cNvSpPr/>
          <p:nvPr/>
        </p:nvSpPr>
        <p:spPr>
          <a:xfrm>
            <a:off x="4899899" y="87779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pankki</a:t>
            </a:r>
          </a:p>
        </p:txBody>
      </p:sp>
      <p:sp>
        <p:nvSpPr>
          <p:cNvPr id="143" name="Suorakulmio 142">
            <a:extLst>
              <a:ext uri="{FF2B5EF4-FFF2-40B4-BE49-F238E27FC236}">
                <a16:creationId xmlns:a16="http://schemas.microsoft.com/office/drawing/2014/main" id="{3205E52E-54AF-4504-9744-597D668713E4}"/>
              </a:ext>
            </a:extLst>
          </p:cNvPr>
          <p:cNvSpPr/>
          <p:nvPr/>
        </p:nvSpPr>
        <p:spPr>
          <a:xfrm>
            <a:off x="4899899" y="128646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kela</a:t>
            </a:r>
          </a:p>
        </p:txBody>
      </p:sp>
      <p:sp>
        <p:nvSpPr>
          <p:cNvPr id="144" name="Suorakulmio 143">
            <a:extLst>
              <a:ext uri="{FF2B5EF4-FFF2-40B4-BE49-F238E27FC236}">
                <a16:creationId xmlns:a16="http://schemas.microsoft.com/office/drawing/2014/main" id="{5F6CEB53-FEA4-45E8-98CD-76956473C3FA}"/>
              </a:ext>
            </a:extLst>
          </p:cNvPr>
          <p:cNvSpPr/>
          <p:nvPr/>
        </p:nvSpPr>
        <p:spPr>
          <a:xfrm>
            <a:off x="4899899" y="1695143"/>
            <a:ext cx="1315539" cy="7650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poliisi-asema</a:t>
            </a:r>
          </a:p>
        </p:txBody>
      </p:sp>
      <p:sp>
        <p:nvSpPr>
          <p:cNvPr id="145" name="Suorakulmio 144">
            <a:extLst>
              <a:ext uri="{FF2B5EF4-FFF2-40B4-BE49-F238E27FC236}">
                <a16:creationId xmlns:a16="http://schemas.microsoft.com/office/drawing/2014/main" id="{18AB0164-90CD-413A-9F4C-6AF4B026BEA0}"/>
              </a:ext>
            </a:extLst>
          </p:cNvPr>
          <p:cNvSpPr/>
          <p:nvPr/>
        </p:nvSpPr>
        <p:spPr>
          <a:xfrm>
            <a:off x="4899899" y="251249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tulli</a:t>
            </a:r>
          </a:p>
        </p:txBody>
      </p:sp>
      <p:sp>
        <p:nvSpPr>
          <p:cNvPr id="146" name="Suorakulmio 145">
            <a:extLst>
              <a:ext uri="{FF2B5EF4-FFF2-40B4-BE49-F238E27FC236}">
                <a16:creationId xmlns:a16="http://schemas.microsoft.com/office/drawing/2014/main" id="{51584F4F-4213-47E1-BEC8-90EB13BEA3A4}"/>
              </a:ext>
            </a:extLst>
          </p:cNvPr>
          <p:cNvSpPr/>
          <p:nvPr/>
        </p:nvSpPr>
        <p:spPr>
          <a:xfrm>
            <a:off x="4899899" y="292116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verotoimisto</a:t>
            </a:r>
          </a:p>
        </p:txBody>
      </p:sp>
      <p:sp>
        <p:nvSpPr>
          <p:cNvPr id="147" name="Suorakulmio 146">
            <a:extLst>
              <a:ext uri="{FF2B5EF4-FFF2-40B4-BE49-F238E27FC236}">
                <a16:creationId xmlns:a16="http://schemas.microsoft.com/office/drawing/2014/main" id="{0DF1B494-00AF-49EE-AA13-8B3F5C67ABCB}"/>
              </a:ext>
            </a:extLst>
          </p:cNvPr>
          <p:cNvSpPr/>
          <p:nvPr/>
        </p:nvSpPr>
        <p:spPr>
          <a:xfrm>
            <a:off x="4899899" y="332983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48" name="Suorakulmio 147">
            <a:extLst>
              <a:ext uri="{FF2B5EF4-FFF2-40B4-BE49-F238E27FC236}">
                <a16:creationId xmlns:a16="http://schemas.microsoft.com/office/drawing/2014/main" id="{BB55EC73-4D1F-495F-9428-54644563AFE1}"/>
              </a:ext>
            </a:extLst>
          </p:cNvPr>
          <p:cNvSpPr/>
          <p:nvPr/>
        </p:nvSpPr>
        <p:spPr>
          <a:xfrm>
            <a:off x="4899899" y="373851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49" name="Suorakulmio 148">
            <a:extLst>
              <a:ext uri="{FF2B5EF4-FFF2-40B4-BE49-F238E27FC236}">
                <a16:creationId xmlns:a16="http://schemas.microsoft.com/office/drawing/2014/main" id="{FF2BFB63-AD1C-4366-B3A0-D32E80D9EA2F}"/>
              </a:ext>
            </a:extLst>
          </p:cNvPr>
          <p:cNvSpPr/>
          <p:nvPr/>
        </p:nvSpPr>
        <p:spPr>
          <a:xfrm>
            <a:off x="4899899" y="414718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50" name="Suorakulmio 149">
            <a:extLst>
              <a:ext uri="{FF2B5EF4-FFF2-40B4-BE49-F238E27FC236}">
                <a16:creationId xmlns:a16="http://schemas.microsoft.com/office/drawing/2014/main" id="{FF9BEC6A-8108-41F5-9709-19CD93751D58}"/>
              </a:ext>
            </a:extLst>
          </p:cNvPr>
          <p:cNvSpPr/>
          <p:nvPr/>
        </p:nvSpPr>
        <p:spPr>
          <a:xfrm>
            <a:off x="4899899" y="455586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51" name="Suorakulmio 150">
            <a:extLst>
              <a:ext uri="{FF2B5EF4-FFF2-40B4-BE49-F238E27FC236}">
                <a16:creationId xmlns:a16="http://schemas.microsoft.com/office/drawing/2014/main" id="{053B77E2-A94D-4520-B7AB-E3A02469A628}"/>
              </a:ext>
            </a:extLst>
          </p:cNvPr>
          <p:cNvSpPr/>
          <p:nvPr/>
        </p:nvSpPr>
        <p:spPr>
          <a:xfrm>
            <a:off x="4899898" y="496453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52" name="Suorakulmio 151">
            <a:extLst>
              <a:ext uri="{FF2B5EF4-FFF2-40B4-BE49-F238E27FC236}">
                <a16:creationId xmlns:a16="http://schemas.microsoft.com/office/drawing/2014/main" id="{6F295082-C09A-460F-B079-0A0AE985D560}"/>
              </a:ext>
            </a:extLst>
          </p:cNvPr>
          <p:cNvSpPr/>
          <p:nvPr/>
        </p:nvSpPr>
        <p:spPr>
          <a:xfrm>
            <a:off x="4899898" y="537320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53" name="Suorakulmio 152">
            <a:extLst>
              <a:ext uri="{FF2B5EF4-FFF2-40B4-BE49-F238E27FC236}">
                <a16:creationId xmlns:a16="http://schemas.microsoft.com/office/drawing/2014/main" id="{430E07D9-FAA5-4DAA-A8CD-52EF19A3DB42}"/>
              </a:ext>
            </a:extLst>
          </p:cNvPr>
          <p:cNvSpPr/>
          <p:nvPr/>
        </p:nvSpPr>
        <p:spPr>
          <a:xfrm>
            <a:off x="4899899" y="578188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54" name="Suorakulmio 153">
            <a:extLst>
              <a:ext uri="{FF2B5EF4-FFF2-40B4-BE49-F238E27FC236}">
                <a16:creationId xmlns:a16="http://schemas.microsoft.com/office/drawing/2014/main" id="{3CBEAABC-DFB6-4BE9-9327-444B9066AF16}"/>
              </a:ext>
            </a:extLst>
          </p:cNvPr>
          <p:cNvSpPr/>
          <p:nvPr/>
        </p:nvSpPr>
        <p:spPr>
          <a:xfrm>
            <a:off x="6339535" y="46912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kirjasto</a:t>
            </a:r>
          </a:p>
        </p:txBody>
      </p:sp>
      <p:sp>
        <p:nvSpPr>
          <p:cNvPr id="155" name="Suorakulmio 154">
            <a:extLst>
              <a:ext uri="{FF2B5EF4-FFF2-40B4-BE49-F238E27FC236}">
                <a16:creationId xmlns:a16="http://schemas.microsoft.com/office/drawing/2014/main" id="{8123E10B-8671-4D2F-9D3C-4A4120C898FB}"/>
              </a:ext>
            </a:extLst>
          </p:cNvPr>
          <p:cNvSpPr/>
          <p:nvPr/>
        </p:nvSpPr>
        <p:spPr>
          <a:xfrm>
            <a:off x="6339535" y="87779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museo</a:t>
            </a:r>
          </a:p>
        </p:txBody>
      </p:sp>
      <p:sp>
        <p:nvSpPr>
          <p:cNvPr id="185" name="Suorakulmio 184">
            <a:extLst>
              <a:ext uri="{FF2B5EF4-FFF2-40B4-BE49-F238E27FC236}">
                <a16:creationId xmlns:a16="http://schemas.microsoft.com/office/drawing/2014/main" id="{A4AA4160-A8CC-4F82-870D-75ECF78C62E0}"/>
              </a:ext>
            </a:extLst>
          </p:cNvPr>
          <p:cNvSpPr/>
          <p:nvPr/>
        </p:nvSpPr>
        <p:spPr>
          <a:xfrm>
            <a:off x="6339535" y="128646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teatteri</a:t>
            </a:r>
          </a:p>
        </p:txBody>
      </p:sp>
      <p:sp>
        <p:nvSpPr>
          <p:cNvPr id="186" name="Suorakulmio 185">
            <a:extLst>
              <a:ext uri="{FF2B5EF4-FFF2-40B4-BE49-F238E27FC236}">
                <a16:creationId xmlns:a16="http://schemas.microsoft.com/office/drawing/2014/main" id="{AB87A463-02A9-4944-AC72-F503F40B01AA}"/>
              </a:ext>
            </a:extLst>
          </p:cNvPr>
          <p:cNvSpPr/>
          <p:nvPr/>
        </p:nvSpPr>
        <p:spPr>
          <a:xfrm>
            <a:off x="6339535" y="1695143"/>
            <a:ext cx="1315539" cy="7615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elokuva-teatteri</a:t>
            </a:r>
          </a:p>
        </p:txBody>
      </p:sp>
      <p:sp>
        <p:nvSpPr>
          <p:cNvPr id="187" name="Suorakulmio 186">
            <a:extLst>
              <a:ext uri="{FF2B5EF4-FFF2-40B4-BE49-F238E27FC236}">
                <a16:creationId xmlns:a16="http://schemas.microsoft.com/office/drawing/2014/main" id="{5B698FF6-889B-49AC-A033-AE30C7AF6F0D}"/>
              </a:ext>
            </a:extLst>
          </p:cNvPr>
          <p:cNvSpPr/>
          <p:nvPr/>
        </p:nvSpPr>
        <p:spPr>
          <a:xfrm>
            <a:off x="6339535" y="251249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konserttisali</a:t>
            </a:r>
          </a:p>
        </p:txBody>
      </p:sp>
      <p:sp>
        <p:nvSpPr>
          <p:cNvPr id="188" name="Suorakulmio 187">
            <a:extLst>
              <a:ext uri="{FF2B5EF4-FFF2-40B4-BE49-F238E27FC236}">
                <a16:creationId xmlns:a16="http://schemas.microsoft.com/office/drawing/2014/main" id="{63216803-0261-4A9A-9198-63A1451B60AC}"/>
              </a:ext>
            </a:extLst>
          </p:cNvPr>
          <p:cNvSpPr/>
          <p:nvPr/>
        </p:nvSpPr>
        <p:spPr>
          <a:xfrm>
            <a:off x="6339535" y="292116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ravintola</a:t>
            </a:r>
          </a:p>
        </p:txBody>
      </p:sp>
      <p:sp>
        <p:nvSpPr>
          <p:cNvPr id="189" name="Suorakulmio 188">
            <a:extLst>
              <a:ext uri="{FF2B5EF4-FFF2-40B4-BE49-F238E27FC236}">
                <a16:creationId xmlns:a16="http://schemas.microsoft.com/office/drawing/2014/main" id="{1274C500-2353-44A5-B5DE-F1B68ED365B2}"/>
              </a:ext>
            </a:extLst>
          </p:cNvPr>
          <p:cNvSpPr/>
          <p:nvPr/>
        </p:nvSpPr>
        <p:spPr>
          <a:xfrm>
            <a:off x="6339535" y="332983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kahvila</a:t>
            </a:r>
          </a:p>
        </p:txBody>
      </p:sp>
      <p:sp>
        <p:nvSpPr>
          <p:cNvPr id="190" name="Suorakulmio 189">
            <a:extLst>
              <a:ext uri="{FF2B5EF4-FFF2-40B4-BE49-F238E27FC236}">
                <a16:creationId xmlns:a16="http://schemas.microsoft.com/office/drawing/2014/main" id="{F2D6F225-30D9-4F1D-9822-9171F362E5E6}"/>
              </a:ext>
            </a:extLst>
          </p:cNvPr>
          <p:cNvSpPr/>
          <p:nvPr/>
        </p:nvSpPr>
        <p:spPr>
          <a:xfrm>
            <a:off x="6339535" y="373851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baari</a:t>
            </a:r>
          </a:p>
        </p:txBody>
      </p:sp>
      <p:sp>
        <p:nvSpPr>
          <p:cNvPr id="191" name="Suorakulmio 190">
            <a:extLst>
              <a:ext uri="{FF2B5EF4-FFF2-40B4-BE49-F238E27FC236}">
                <a16:creationId xmlns:a16="http://schemas.microsoft.com/office/drawing/2014/main" id="{75C0B428-809A-4489-8FFA-F9EC1C41EA59}"/>
              </a:ext>
            </a:extLst>
          </p:cNvPr>
          <p:cNvSpPr/>
          <p:nvPr/>
        </p:nvSpPr>
        <p:spPr>
          <a:xfrm>
            <a:off x="6339535" y="4147187"/>
            <a:ext cx="1315539" cy="7615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pikaruoka-paikka</a:t>
            </a:r>
          </a:p>
        </p:txBody>
      </p:sp>
      <p:sp>
        <p:nvSpPr>
          <p:cNvPr id="192" name="Suorakulmio 191">
            <a:extLst>
              <a:ext uri="{FF2B5EF4-FFF2-40B4-BE49-F238E27FC236}">
                <a16:creationId xmlns:a16="http://schemas.microsoft.com/office/drawing/2014/main" id="{E4E778A2-734A-4193-A353-4346AEB5649F}"/>
              </a:ext>
            </a:extLst>
          </p:cNvPr>
          <p:cNvSpPr/>
          <p:nvPr/>
        </p:nvSpPr>
        <p:spPr>
          <a:xfrm>
            <a:off x="6339534" y="496453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93" name="Suorakulmio 192">
            <a:extLst>
              <a:ext uri="{FF2B5EF4-FFF2-40B4-BE49-F238E27FC236}">
                <a16:creationId xmlns:a16="http://schemas.microsoft.com/office/drawing/2014/main" id="{98E287B4-26A7-4202-ADDD-F446B7286E3A}"/>
              </a:ext>
            </a:extLst>
          </p:cNvPr>
          <p:cNvSpPr/>
          <p:nvPr/>
        </p:nvSpPr>
        <p:spPr>
          <a:xfrm>
            <a:off x="6339534" y="537320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94" name="Suorakulmio 193">
            <a:extLst>
              <a:ext uri="{FF2B5EF4-FFF2-40B4-BE49-F238E27FC236}">
                <a16:creationId xmlns:a16="http://schemas.microsoft.com/office/drawing/2014/main" id="{4670305F-32CC-4395-ACA5-38B259E48CA1}"/>
              </a:ext>
            </a:extLst>
          </p:cNvPr>
          <p:cNvSpPr/>
          <p:nvPr/>
        </p:nvSpPr>
        <p:spPr>
          <a:xfrm>
            <a:off x="6339535" y="578188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95" name="Suorakulmio 194">
            <a:extLst>
              <a:ext uri="{FF2B5EF4-FFF2-40B4-BE49-F238E27FC236}">
                <a16:creationId xmlns:a16="http://schemas.microsoft.com/office/drawing/2014/main" id="{B3FB3A9D-A08A-4684-AD90-EE1181226EFF}"/>
              </a:ext>
            </a:extLst>
          </p:cNvPr>
          <p:cNvSpPr/>
          <p:nvPr/>
        </p:nvSpPr>
        <p:spPr>
          <a:xfrm>
            <a:off x="6339534" y="620118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96" name="Suorakulmio 195">
            <a:extLst>
              <a:ext uri="{FF2B5EF4-FFF2-40B4-BE49-F238E27FC236}">
                <a16:creationId xmlns:a16="http://schemas.microsoft.com/office/drawing/2014/main" id="{F073F750-9F32-4B96-81AF-F2AC98048D34}"/>
              </a:ext>
            </a:extLst>
          </p:cNvPr>
          <p:cNvSpPr/>
          <p:nvPr/>
        </p:nvSpPr>
        <p:spPr>
          <a:xfrm>
            <a:off x="4887730" y="619018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204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5DCB016F-65CF-4A8D-BD34-FCB02B9C4936}"/>
              </a:ext>
            </a:extLst>
          </p:cNvPr>
          <p:cNvSpPr txBox="1"/>
          <p:nvPr/>
        </p:nvSpPr>
        <p:spPr>
          <a:xfrm>
            <a:off x="2087490" y="6488668"/>
            <a:ext cx="25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4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B6165E2E-82A6-4CBD-95B4-3EF679465DC4}"/>
              </a:ext>
            </a:extLst>
          </p:cNvPr>
          <p:cNvSpPr txBox="1"/>
          <p:nvPr/>
        </p:nvSpPr>
        <p:spPr>
          <a:xfrm>
            <a:off x="6743129" y="6488668"/>
            <a:ext cx="32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5</a:t>
            </a:r>
          </a:p>
        </p:txBody>
      </p:sp>
      <p:sp>
        <p:nvSpPr>
          <p:cNvPr id="78" name="Otsikko 77">
            <a:extLst>
              <a:ext uri="{FF2B5EF4-FFF2-40B4-BE49-F238E27FC236}">
                <a16:creationId xmlns:a16="http://schemas.microsoft.com/office/drawing/2014/main" id="{EDAFCE60-882B-46B9-9C26-D3915A22C8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953" y="60447"/>
            <a:ext cx="4219147" cy="363455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kauppa</a:t>
            </a:r>
          </a:p>
        </p:txBody>
      </p:sp>
      <p:sp>
        <p:nvSpPr>
          <p:cNvPr id="79" name="Suorakulmio 78">
            <a:extLst>
              <a:ext uri="{FF2B5EF4-FFF2-40B4-BE49-F238E27FC236}">
                <a16:creationId xmlns:a16="http://schemas.microsoft.com/office/drawing/2014/main" id="{4F708913-C794-4B45-994A-349913E4E732}"/>
              </a:ext>
            </a:extLst>
          </p:cNvPr>
          <p:cNvSpPr/>
          <p:nvPr/>
        </p:nvSpPr>
        <p:spPr>
          <a:xfrm>
            <a:off x="24953" y="46912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Prisma </a:t>
            </a:r>
          </a:p>
        </p:txBody>
      </p:sp>
      <p:sp>
        <p:nvSpPr>
          <p:cNvPr id="80" name="Suorakulmio 79">
            <a:extLst>
              <a:ext uri="{FF2B5EF4-FFF2-40B4-BE49-F238E27FC236}">
                <a16:creationId xmlns:a16="http://schemas.microsoft.com/office/drawing/2014/main" id="{9CFAFC0A-5239-4167-B2C0-1AFFFE9DE3AC}"/>
              </a:ext>
            </a:extLst>
          </p:cNvPr>
          <p:cNvSpPr/>
          <p:nvPr/>
        </p:nvSpPr>
        <p:spPr>
          <a:xfrm>
            <a:off x="24953" y="87779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Citymarket</a:t>
            </a:r>
          </a:p>
        </p:txBody>
      </p:sp>
      <p:sp>
        <p:nvSpPr>
          <p:cNvPr id="81" name="Suorakulmio 80">
            <a:extLst>
              <a:ext uri="{FF2B5EF4-FFF2-40B4-BE49-F238E27FC236}">
                <a16:creationId xmlns:a16="http://schemas.microsoft.com/office/drawing/2014/main" id="{74CFE6E3-C1F2-419F-A4FB-C6FCB91AD30C}"/>
              </a:ext>
            </a:extLst>
          </p:cNvPr>
          <p:cNvSpPr/>
          <p:nvPr/>
        </p:nvSpPr>
        <p:spPr>
          <a:xfrm>
            <a:off x="24953" y="128646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S-market</a:t>
            </a:r>
          </a:p>
        </p:txBody>
      </p:sp>
      <p:sp>
        <p:nvSpPr>
          <p:cNvPr id="82" name="Suorakulmio 81">
            <a:extLst>
              <a:ext uri="{FF2B5EF4-FFF2-40B4-BE49-F238E27FC236}">
                <a16:creationId xmlns:a16="http://schemas.microsoft.com/office/drawing/2014/main" id="{2F5E5131-26AF-4ABB-A02E-61CB36BA9FA3}"/>
              </a:ext>
            </a:extLst>
          </p:cNvPr>
          <p:cNvSpPr/>
          <p:nvPr/>
        </p:nvSpPr>
        <p:spPr>
          <a:xfrm>
            <a:off x="24953" y="169514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K-market</a:t>
            </a:r>
          </a:p>
        </p:txBody>
      </p:sp>
      <p:sp>
        <p:nvSpPr>
          <p:cNvPr id="83" name="Suorakulmio 82">
            <a:extLst>
              <a:ext uri="{FF2B5EF4-FFF2-40B4-BE49-F238E27FC236}">
                <a16:creationId xmlns:a16="http://schemas.microsoft.com/office/drawing/2014/main" id="{75EB8291-16E8-48BD-B836-518BC51CC03C}"/>
              </a:ext>
            </a:extLst>
          </p:cNvPr>
          <p:cNvSpPr/>
          <p:nvPr/>
        </p:nvSpPr>
        <p:spPr>
          <a:xfrm>
            <a:off x="24953" y="210381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Lidl</a:t>
            </a:r>
          </a:p>
        </p:txBody>
      </p:sp>
      <p:sp>
        <p:nvSpPr>
          <p:cNvPr id="84" name="Suorakulmio 83">
            <a:extLst>
              <a:ext uri="{FF2B5EF4-FFF2-40B4-BE49-F238E27FC236}">
                <a16:creationId xmlns:a16="http://schemas.microsoft.com/office/drawing/2014/main" id="{DD0CDC4E-23BB-4B57-9267-B0A776D2E957}"/>
              </a:ext>
            </a:extLst>
          </p:cNvPr>
          <p:cNvSpPr/>
          <p:nvPr/>
        </p:nvSpPr>
        <p:spPr>
          <a:xfrm>
            <a:off x="24953" y="251249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lähikauppa</a:t>
            </a:r>
          </a:p>
        </p:txBody>
      </p:sp>
      <p:sp>
        <p:nvSpPr>
          <p:cNvPr id="85" name="Suorakulmio 84">
            <a:extLst>
              <a:ext uri="{FF2B5EF4-FFF2-40B4-BE49-F238E27FC236}">
                <a16:creationId xmlns:a16="http://schemas.microsoft.com/office/drawing/2014/main" id="{8D5C9B9E-0954-415A-B9F2-3CCE1BDADE8A}"/>
              </a:ext>
            </a:extLst>
          </p:cNvPr>
          <p:cNvSpPr/>
          <p:nvPr/>
        </p:nvSpPr>
        <p:spPr>
          <a:xfrm>
            <a:off x="24953" y="292116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500" dirty="0">
                <a:solidFill>
                  <a:schemeClr val="tx1"/>
                </a:solidFill>
              </a:rPr>
              <a:t>kauppakeskus</a:t>
            </a:r>
          </a:p>
        </p:txBody>
      </p:sp>
      <p:sp>
        <p:nvSpPr>
          <p:cNvPr id="86" name="Suorakulmio 85">
            <a:extLst>
              <a:ext uri="{FF2B5EF4-FFF2-40B4-BE49-F238E27FC236}">
                <a16:creationId xmlns:a16="http://schemas.microsoft.com/office/drawing/2014/main" id="{6CD3D6FE-A08E-42A8-BDBB-7DE1E3A42478}"/>
              </a:ext>
            </a:extLst>
          </p:cNvPr>
          <p:cNvSpPr/>
          <p:nvPr/>
        </p:nvSpPr>
        <p:spPr>
          <a:xfrm>
            <a:off x="24953" y="332983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500" dirty="0">
                <a:solidFill>
                  <a:schemeClr val="tx1"/>
                </a:solidFill>
              </a:rPr>
              <a:t>verkkokauppa</a:t>
            </a:r>
          </a:p>
        </p:txBody>
      </p:sp>
      <p:sp>
        <p:nvSpPr>
          <p:cNvPr id="87" name="Suorakulmio 86">
            <a:extLst>
              <a:ext uri="{FF2B5EF4-FFF2-40B4-BE49-F238E27FC236}">
                <a16:creationId xmlns:a16="http://schemas.microsoft.com/office/drawing/2014/main" id="{6F046EB4-CC17-4B53-837F-83D61EE269BB}"/>
              </a:ext>
            </a:extLst>
          </p:cNvPr>
          <p:cNvSpPr/>
          <p:nvPr/>
        </p:nvSpPr>
        <p:spPr>
          <a:xfrm>
            <a:off x="24953" y="373851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88" name="Suorakulmio 87">
            <a:extLst>
              <a:ext uri="{FF2B5EF4-FFF2-40B4-BE49-F238E27FC236}">
                <a16:creationId xmlns:a16="http://schemas.microsoft.com/office/drawing/2014/main" id="{1339DFA6-5F3E-433D-BEFB-CD43E8FAEC20}"/>
              </a:ext>
            </a:extLst>
          </p:cNvPr>
          <p:cNvSpPr/>
          <p:nvPr/>
        </p:nvSpPr>
        <p:spPr>
          <a:xfrm>
            <a:off x="24953" y="414718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89" name="Suorakulmio 88">
            <a:extLst>
              <a:ext uri="{FF2B5EF4-FFF2-40B4-BE49-F238E27FC236}">
                <a16:creationId xmlns:a16="http://schemas.microsoft.com/office/drawing/2014/main" id="{20304FE8-3B30-45F2-96B9-9B98D2125653}"/>
              </a:ext>
            </a:extLst>
          </p:cNvPr>
          <p:cNvSpPr/>
          <p:nvPr/>
        </p:nvSpPr>
        <p:spPr>
          <a:xfrm>
            <a:off x="24953" y="455586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90" name="Suorakulmio 89">
            <a:extLst>
              <a:ext uri="{FF2B5EF4-FFF2-40B4-BE49-F238E27FC236}">
                <a16:creationId xmlns:a16="http://schemas.microsoft.com/office/drawing/2014/main" id="{407576D8-F0F5-40A7-9659-B374EB82A205}"/>
              </a:ext>
            </a:extLst>
          </p:cNvPr>
          <p:cNvSpPr/>
          <p:nvPr/>
        </p:nvSpPr>
        <p:spPr>
          <a:xfrm>
            <a:off x="24952" y="496453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91" name="Suorakulmio 90">
            <a:extLst>
              <a:ext uri="{FF2B5EF4-FFF2-40B4-BE49-F238E27FC236}">
                <a16:creationId xmlns:a16="http://schemas.microsoft.com/office/drawing/2014/main" id="{B7876D58-474B-43BC-AA8D-84A9EF93A2A5}"/>
              </a:ext>
            </a:extLst>
          </p:cNvPr>
          <p:cNvSpPr/>
          <p:nvPr/>
        </p:nvSpPr>
        <p:spPr>
          <a:xfrm>
            <a:off x="24952" y="537320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92" name="Suorakulmio 91">
            <a:extLst>
              <a:ext uri="{FF2B5EF4-FFF2-40B4-BE49-F238E27FC236}">
                <a16:creationId xmlns:a16="http://schemas.microsoft.com/office/drawing/2014/main" id="{8E4AE3B6-379A-492D-B50D-4AE8C76A9E4C}"/>
              </a:ext>
            </a:extLst>
          </p:cNvPr>
          <p:cNvSpPr/>
          <p:nvPr/>
        </p:nvSpPr>
        <p:spPr>
          <a:xfrm>
            <a:off x="24953" y="578188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93" name="Suorakulmio 92">
            <a:extLst>
              <a:ext uri="{FF2B5EF4-FFF2-40B4-BE49-F238E27FC236}">
                <a16:creationId xmlns:a16="http://schemas.microsoft.com/office/drawing/2014/main" id="{D0420C20-981B-4C7F-AE44-B0502CB765BC}"/>
              </a:ext>
            </a:extLst>
          </p:cNvPr>
          <p:cNvSpPr/>
          <p:nvPr/>
        </p:nvSpPr>
        <p:spPr>
          <a:xfrm>
            <a:off x="24952" y="619055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94" name="Suorakulmio 93">
            <a:extLst>
              <a:ext uri="{FF2B5EF4-FFF2-40B4-BE49-F238E27FC236}">
                <a16:creationId xmlns:a16="http://schemas.microsoft.com/office/drawing/2014/main" id="{8ADC8D74-325B-4FA7-9EA7-B7A2F5CC7385}"/>
              </a:ext>
            </a:extLst>
          </p:cNvPr>
          <p:cNvSpPr/>
          <p:nvPr/>
        </p:nvSpPr>
        <p:spPr>
          <a:xfrm>
            <a:off x="1488926" y="46912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ruokakauppa</a:t>
            </a:r>
          </a:p>
        </p:txBody>
      </p:sp>
      <p:sp>
        <p:nvSpPr>
          <p:cNvPr id="95" name="Suorakulmio 94">
            <a:extLst>
              <a:ext uri="{FF2B5EF4-FFF2-40B4-BE49-F238E27FC236}">
                <a16:creationId xmlns:a16="http://schemas.microsoft.com/office/drawing/2014/main" id="{23C9EE3D-364B-4DBF-AECC-20D3F5BA0D3D}"/>
              </a:ext>
            </a:extLst>
          </p:cNvPr>
          <p:cNvSpPr/>
          <p:nvPr/>
        </p:nvSpPr>
        <p:spPr>
          <a:xfrm>
            <a:off x="1488926" y="87779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vaatekauppa</a:t>
            </a:r>
          </a:p>
        </p:txBody>
      </p:sp>
      <p:sp>
        <p:nvSpPr>
          <p:cNvPr id="96" name="Suorakulmio 95">
            <a:extLst>
              <a:ext uri="{FF2B5EF4-FFF2-40B4-BE49-F238E27FC236}">
                <a16:creationId xmlns:a16="http://schemas.microsoft.com/office/drawing/2014/main" id="{A56688EE-3CBE-4157-840B-82660B6E5F7A}"/>
              </a:ext>
            </a:extLst>
          </p:cNvPr>
          <p:cNvSpPr/>
          <p:nvPr/>
        </p:nvSpPr>
        <p:spPr>
          <a:xfrm>
            <a:off x="1488926" y="128646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kirpputori</a:t>
            </a:r>
          </a:p>
        </p:txBody>
      </p:sp>
      <p:sp>
        <p:nvSpPr>
          <p:cNvPr id="97" name="Suorakulmio 96">
            <a:extLst>
              <a:ext uri="{FF2B5EF4-FFF2-40B4-BE49-F238E27FC236}">
                <a16:creationId xmlns:a16="http://schemas.microsoft.com/office/drawing/2014/main" id="{DB155F19-F978-4BF8-8AD9-5D62120A938A}"/>
              </a:ext>
            </a:extLst>
          </p:cNvPr>
          <p:cNvSpPr/>
          <p:nvPr/>
        </p:nvSpPr>
        <p:spPr>
          <a:xfrm>
            <a:off x="1488926" y="169514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rautakauppa</a:t>
            </a:r>
          </a:p>
        </p:txBody>
      </p:sp>
      <p:sp>
        <p:nvSpPr>
          <p:cNvPr id="98" name="Suorakulmio 97">
            <a:extLst>
              <a:ext uri="{FF2B5EF4-FFF2-40B4-BE49-F238E27FC236}">
                <a16:creationId xmlns:a16="http://schemas.microsoft.com/office/drawing/2014/main" id="{5A46B147-752A-4EE1-8295-B4670F39C788}"/>
              </a:ext>
            </a:extLst>
          </p:cNvPr>
          <p:cNvSpPr/>
          <p:nvPr/>
        </p:nvSpPr>
        <p:spPr>
          <a:xfrm>
            <a:off x="1488926" y="210381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>
                <a:solidFill>
                  <a:schemeClr val="tx1"/>
                </a:solidFill>
              </a:rPr>
              <a:t>kirjakauppa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99" name="Suorakulmio 98">
            <a:extLst>
              <a:ext uri="{FF2B5EF4-FFF2-40B4-BE49-F238E27FC236}">
                <a16:creationId xmlns:a16="http://schemas.microsoft.com/office/drawing/2014/main" id="{E481FA82-FAFE-47AC-ADF0-520C4485A494}"/>
              </a:ext>
            </a:extLst>
          </p:cNvPr>
          <p:cNvSpPr/>
          <p:nvPr/>
        </p:nvSpPr>
        <p:spPr>
          <a:xfrm>
            <a:off x="1488926" y="251249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>
                <a:solidFill>
                  <a:schemeClr val="tx1"/>
                </a:solidFill>
              </a:rPr>
              <a:t>kukkakauppa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00" name="Suorakulmio 99">
            <a:extLst>
              <a:ext uri="{FF2B5EF4-FFF2-40B4-BE49-F238E27FC236}">
                <a16:creationId xmlns:a16="http://schemas.microsoft.com/office/drawing/2014/main" id="{B2D65977-D22C-4D9D-9F74-267AEC61B1D0}"/>
              </a:ext>
            </a:extLst>
          </p:cNvPr>
          <p:cNvSpPr/>
          <p:nvPr/>
        </p:nvSpPr>
        <p:spPr>
          <a:xfrm>
            <a:off x="1488926" y="292116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>
                <a:solidFill>
                  <a:schemeClr val="tx1"/>
                </a:solidFill>
              </a:rPr>
              <a:t>koruliike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01" name="Suorakulmio 100">
            <a:extLst>
              <a:ext uri="{FF2B5EF4-FFF2-40B4-BE49-F238E27FC236}">
                <a16:creationId xmlns:a16="http://schemas.microsoft.com/office/drawing/2014/main" id="{E13760D2-D344-40B5-9B32-24B2405C5D2A}"/>
              </a:ext>
            </a:extLst>
          </p:cNvPr>
          <p:cNvSpPr/>
          <p:nvPr/>
        </p:nvSpPr>
        <p:spPr>
          <a:xfrm>
            <a:off x="1488926" y="332983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 dirty="0">
                <a:solidFill>
                  <a:schemeClr val="tx1"/>
                </a:solidFill>
              </a:rPr>
              <a:t>huonekalukauppa</a:t>
            </a:r>
          </a:p>
        </p:txBody>
      </p:sp>
      <p:sp>
        <p:nvSpPr>
          <p:cNvPr id="103" name="Suorakulmio 102">
            <a:extLst>
              <a:ext uri="{FF2B5EF4-FFF2-40B4-BE49-F238E27FC236}">
                <a16:creationId xmlns:a16="http://schemas.microsoft.com/office/drawing/2014/main" id="{3149E3DD-B170-455D-96E8-836B0919F3C2}"/>
              </a:ext>
            </a:extLst>
          </p:cNvPr>
          <p:cNvSpPr/>
          <p:nvPr/>
        </p:nvSpPr>
        <p:spPr>
          <a:xfrm>
            <a:off x="1488926" y="373851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500" dirty="0">
                <a:solidFill>
                  <a:schemeClr val="tx1"/>
                </a:solidFill>
              </a:rPr>
              <a:t>kodinkoneliike</a:t>
            </a:r>
          </a:p>
        </p:txBody>
      </p:sp>
      <p:sp>
        <p:nvSpPr>
          <p:cNvPr id="104" name="Suorakulmio 103">
            <a:extLst>
              <a:ext uri="{FF2B5EF4-FFF2-40B4-BE49-F238E27FC236}">
                <a16:creationId xmlns:a16="http://schemas.microsoft.com/office/drawing/2014/main" id="{70616650-F9C8-4F61-9D15-5F6274D49049}"/>
              </a:ext>
            </a:extLst>
          </p:cNvPr>
          <p:cNvSpPr/>
          <p:nvPr/>
        </p:nvSpPr>
        <p:spPr>
          <a:xfrm>
            <a:off x="1488926" y="414718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>
                <a:solidFill>
                  <a:schemeClr val="tx1"/>
                </a:solidFill>
              </a:rPr>
              <a:t>kenkäkauppa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05" name="Suorakulmio 104">
            <a:extLst>
              <a:ext uri="{FF2B5EF4-FFF2-40B4-BE49-F238E27FC236}">
                <a16:creationId xmlns:a16="http://schemas.microsoft.com/office/drawing/2014/main" id="{4C96D36C-3BD4-41E6-8001-C613F04BD969}"/>
              </a:ext>
            </a:extLst>
          </p:cNvPr>
          <p:cNvSpPr/>
          <p:nvPr/>
        </p:nvSpPr>
        <p:spPr>
          <a:xfrm>
            <a:off x="1488926" y="455586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>
                <a:solidFill>
                  <a:schemeClr val="tx1"/>
                </a:solidFill>
              </a:rPr>
              <a:t>musiikkiliike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06" name="Suorakulmio 105">
            <a:extLst>
              <a:ext uri="{FF2B5EF4-FFF2-40B4-BE49-F238E27FC236}">
                <a16:creationId xmlns:a16="http://schemas.microsoft.com/office/drawing/2014/main" id="{7119C19E-0BD9-4278-8993-279877185371}"/>
              </a:ext>
            </a:extLst>
          </p:cNvPr>
          <p:cNvSpPr/>
          <p:nvPr/>
        </p:nvSpPr>
        <p:spPr>
          <a:xfrm>
            <a:off x="1488925" y="496453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07" name="Suorakulmio 106">
            <a:extLst>
              <a:ext uri="{FF2B5EF4-FFF2-40B4-BE49-F238E27FC236}">
                <a16:creationId xmlns:a16="http://schemas.microsoft.com/office/drawing/2014/main" id="{59648030-D635-4D16-B6B7-82983A1212DC}"/>
              </a:ext>
            </a:extLst>
          </p:cNvPr>
          <p:cNvSpPr/>
          <p:nvPr/>
        </p:nvSpPr>
        <p:spPr>
          <a:xfrm>
            <a:off x="1488925" y="537320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08" name="Suorakulmio 107">
            <a:extLst>
              <a:ext uri="{FF2B5EF4-FFF2-40B4-BE49-F238E27FC236}">
                <a16:creationId xmlns:a16="http://schemas.microsoft.com/office/drawing/2014/main" id="{42C90474-8BFA-4B9B-BF2E-BA10B38AF356}"/>
              </a:ext>
            </a:extLst>
          </p:cNvPr>
          <p:cNvSpPr/>
          <p:nvPr/>
        </p:nvSpPr>
        <p:spPr>
          <a:xfrm>
            <a:off x="1488926" y="578188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09" name="Suorakulmio 108">
            <a:extLst>
              <a:ext uri="{FF2B5EF4-FFF2-40B4-BE49-F238E27FC236}">
                <a16:creationId xmlns:a16="http://schemas.microsoft.com/office/drawing/2014/main" id="{5F8BA3C9-0870-42DE-8E21-1550261B451A}"/>
              </a:ext>
            </a:extLst>
          </p:cNvPr>
          <p:cNvSpPr/>
          <p:nvPr/>
        </p:nvSpPr>
        <p:spPr>
          <a:xfrm>
            <a:off x="2928562" y="46912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kioski</a:t>
            </a:r>
          </a:p>
        </p:txBody>
      </p:sp>
      <p:sp>
        <p:nvSpPr>
          <p:cNvPr id="110" name="Suorakulmio 109">
            <a:extLst>
              <a:ext uri="{FF2B5EF4-FFF2-40B4-BE49-F238E27FC236}">
                <a16:creationId xmlns:a16="http://schemas.microsoft.com/office/drawing/2014/main" id="{F6EFFF07-3E3B-41CF-A336-E13361E5906E}"/>
              </a:ext>
            </a:extLst>
          </p:cNvPr>
          <p:cNvSpPr/>
          <p:nvPr/>
        </p:nvSpPr>
        <p:spPr>
          <a:xfrm>
            <a:off x="2928562" y="87779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500" dirty="0">
                <a:solidFill>
                  <a:schemeClr val="tx1"/>
                </a:solidFill>
              </a:rPr>
              <a:t>matkatoimisto</a:t>
            </a:r>
          </a:p>
        </p:txBody>
      </p:sp>
      <p:sp>
        <p:nvSpPr>
          <p:cNvPr id="111" name="Suorakulmio 110">
            <a:extLst>
              <a:ext uri="{FF2B5EF4-FFF2-40B4-BE49-F238E27FC236}">
                <a16:creationId xmlns:a16="http://schemas.microsoft.com/office/drawing/2014/main" id="{65059ADC-3291-472F-BBCA-E6DD624BE53E}"/>
              </a:ext>
            </a:extLst>
          </p:cNvPr>
          <p:cNvSpPr/>
          <p:nvPr/>
        </p:nvSpPr>
        <p:spPr>
          <a:xfrm>
            <a:off x="2928562" y="128646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optikko</a:t>
            </a:r>
          </a:p>
        </p:txBody>
      </p:sp>
      <p:sp>
        <p:nvSpPr>
          <p:cNvPr id="112" name="Suorakulmio 111">
            <a:extLst>
              <a:ext uri="{FF2B5EF4-FFF2-40B4-BE49-F238E27FC236}">
                <a16:creationId xmlns:a16="http://schemas.microsoft.com/office/drawing/2014/main" id="{8E862D3B-FC49-4A86-A65C-EAFEDD22C856}"/>
              </a:ext>
            </a:extLst>
          </p:cNvPr>
          <p:cNvSpPr/>
          <p:nvPr/>
        </p:nvSpPr>
        <p:spPr>
          <a:xfrm>
            <a:off x="2928562" y="169514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apteekki</a:t>
            </a:r>
          </a:p>
        </p:txBody>
      </p:sp>
      <p:sp>
        <p:nvSpPr>
          <p:cNvPr id="113" name="Suorakulmio 112">
            <a:extLst>
              <a:ext uri="{FF2B5EF4-FFF2-40B4-BE49-F238E27FC236}">
                <a16:creationId xmlns:a16="http://schemas.microsoft.com/office/drawing/2014/main" id="{B6F797F8-BD45-4994-BE8C-E855D70A9721}"/>
              </a:ext>
            </a:extLst>
          </p:cNvPr>
          <p:cNvSpPr/>
          <p:nvPr/>
        </p:nvSpPr>
        <p:spPr>
          <a:xfrm>
            <a:off x="2928562" y="2103817"/>
            <a:ext cx="1315539" cy="76861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500" dirty="0">
                <a:solidFill>
                  <a:schemeClr val="tx1"/>
                </a:solidFill>
              </a:rPr>
              <a:t>luontaistuote-kauppa</a:t>
            </a:r>
          </a:p>
        </p:txBody>
      </p:sp>
      <p:sp>
        <p:nvSpPr>
          <p:cNvPr id="115" name="Suorakulmio 114">
            <a:extLst>
              <a:ext uri="{FF2B5EF4-FFF2-40B4-BE49-F238E27FC236}">
                <a16:creationId xmlns:a16="http://schemas.microsoft.com/office/drawing/2014/main" id="{BE7BA203-F729-438A-991A-19F689001F24}"/>
              </a:ext>
            </a:extLst>
          </p:cNvPr>
          <p:cNvSpPr/>
          <p:nvPr/>
        </p:nvSpPr>
        <p:spPr>
          <a:xfrm>
            <a:off x="2928562" y="292116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1" name="Suorakulmio 130">
            <a:extLst>
              <a:ext uri="{FF2B5EF4-FFF2-40B4-BE49-F238E27FC236}">
                <a16:creationId xmlns:a16="http://schemas.microsoft.com/office/drawing/2014/main" id="{05050632-9F6F-40D1-BD9E-AA1B5BA01204}"/>
              </a:ext>
            </a:extLst>
          </p:cNvPr>
          <p:cNvSpPr/>
          <p:nvPr/>
        </p:nvSpPr>
        <p:spPr>
          <a:xfrm>
            <a:off x="2928562" y="332983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2" name="Suorakulmio 131">
            <a:extLst>
              <a:ext uri="{FF2B5EF4-FFF2-40B4-BE49-F238E27FC236}">
                <a16:creationId xmlns:a16="http://schemas.microsoft.com/office/drawing/2014/main" id="{0012D24C-6A37-4437-8BFD-9FF28F99C162}"/>
              </a:ext>
            </a:extLst>
          </p:cNvPr>
          <p:cNvSpPr/>
          <p:nvPr/>
        </p:nvSpPr>
        <p:spPr>
          <a:xfrm>
            <a:off x="2928562" y="373851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3" name="Suorakulmio 132">
            <a:extLst>
              <a:ext uri="{FF2B5EF4-FFF2-40B4-BE49-F238E27FC236}">
                <a16:creationId xmlns:a16="http://schemas.microsoft.com/office/drawing/2014/main" id="{38810B3C-2415-48C7-A43E-67D3B5C66FFD}"/>
              </a:ext>
            </a:extLst>
          </p:cNvPr>
          <p:cNvSpPr/>
          <p:nvPr/>
        </p:nvSpPr>
        <p:spPr>
          <a:xfrm>
            <a:off x="2928562" y="414718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4" name="Suorakulmio 133">
            <a:extLst>
              <a:ext uri="{FF2B5EF4-FFF2-40B4-BE49-F238E27FC236}">
                <a16:creationId xmlns:a16="http://schemas.microsoft.com/office/drawing/2014/main" id="{87C45147-9134-4443-A937-CCF4A79C92DB}"/>
              </a:ext>
            </a:extLst>
          </p:cNvPr>
          <p:cNvSpPr/>
          <p:nvPr/>
        </p:nvSpPr>
        <p:spPr>
          <a:xfrm>
            <a:off x="2928562" y="455586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5" name="Suorakulmio 134">
            <a:extLst>
              <a:ext uri="{FF2B5EF4-FFF2-40B4-BE49-F238E27FC236}">
                <a16:creationId xmlns:a16="http://schemas.microsoft.com/office/drawing/2014/main" id="{D9E3B700-565E-4A2C-B62A-BB50E2773BF0}"/>
              </a:ext>
            </a:extLst>
          </p:cNvPr>
          <p:cNvSpPr/>
          <p:nvPr/>
        </p:nvSpPr>
        <p:spPr>
          <a:xfrm>
            <a:off x="2928561" y="496453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6" name="Suorakulmio 135">
            <a:extLst>
              <a:ext uri="{FF2B5EF4-FFF2-40B4-BE49-F238E27FC236}">
                <a16:creationId xmlns:a16="http://schemas.microsoft.com/office/drawing/2014/main" id="{AA7985FC-97A1-4A64-AB10-D317E696A370}"/>
              </a:ext>
            </a:extLst>
          </p:cNvPr>
          <p:cNvSpPr/>
          <p:nvPr/>
        </p:nvSpPr>
        <p:spPr>
          <a:xfrm>
            <a:off x="2928561" y="537320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7" name="Suorakulmio 136">
            <a:extLst>
              <a:ext uri="{FF2B5EF4-FFF2-40B4-BE49-F238E27FC236}">
                <a16:creationId xmlns:a16="http://schemas.microsoft.com/office/drawing/2014/main" id="{D493CBE3-5D2D-4B83-9EF8-AD22D0A4FB59}"/>
              </a:ext>
            </a:extLst>
          </p:cNvPr>
          <p:cNvSpPr/>
          <p:nvPr/>
        </p:nvSpPr>
        <p:spPr>
          <a:xfrm>
            <a:off x="2928562" y="5781883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8" name="Suorakulmio 137">
            <a:extLst>
              <a:ext uri="{FF2B5EF4-FFF2-40B4-BE49-F238E27FC236}">
                <a16:creationId xmlns:a16="http://schemas.microsoft.com/office/drawing/2014/main" id="{CE510028-4A79-4A1F-BBB0-5DA9B34FF474}"/>
              </a:ext>
            </a:extLst>
          </p:cNvPr>
          <p:cNvSpPr/>
          <p:nvPr/>
        </p:nvSpPr>
        <p:spPr>
          <a:xfrm>
            <a:off x="2928561" y="620118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9" name="Suorakulmio 138">
            <a:extLst>
              <a:ext uri="{FF2B5EF4-FFF2-40B4-BE49-F238E27FC236}">
                <a16:creationId xmlns:a16="http://schemas.microsoft.com/office/drawing/2014/main" id="{E338642F-AAD5-4CCA-A81C-C02F5D6E30CE}"/>
              </a:ext>
            </a:extLst>
          </p:cNvPr>
          <p:cNvSpPr/>
          <p:nvPr/>
        </p:nvSpPr>
        <p:spPr>
          <a:xfrm>
            <a:off x="1476757" y="619018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40" name="Suorakulmio 139">
            <a:extLst>
              <a:ext uri="{FF2B5EF4-FFF2-40B4-BE49-F238E27FC236}">
                <a16:creationId xmlns:a16="http://schemas.microsoft.com/office/drawing/2014/main" id="{A05BAA87-6B33-47DD-B664-DF6F276B3BE8}"/>
              </a:ext>
            </a:extLst>
          </p:cNvPr>
          <p:cNvSpPr/>
          <p:nvPr/>
        </p:nvSpPr>
        <p:spPr>
          <a:xfrm>
            <a:off x="4947865" y="5191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u="sng" dirty="0">
                <a:solidFill>
                  <a:schemeClr val="tx1"/>
                </a:solidFill>
              </a:rPr>
              <a:t>hyvinvointi</a:t>
            </a:r>
          </a:p>
        </p:txBody>
      </p:sp>
      <p:sp>
        <p:nvSpPr>
          <p:cNvPr id="141" name="Suorakulmio 140">
            <a:extLst>
              <a:ext uri="{FF2B5EF4-FFF2-40B4-BE49-F238E27FC236}">
                <a16:creationId xmlns:a16="http://schemas.microsoft.com/office/drawing/2014/main" id="{8122EA53-A9EA-47E1-A6FC-212A49A4F8EB}"/>
              </a:ext>
            </a:extLst>
          </p:cNvPr>
          <p:cNvSpPr/>
          <p:nvPr/>
        </p:nvSpPr>
        <p:spPr>
          <a:xfrm>
            <a:off x="4947865" y="46059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lääkäri</a:t>
            </a:r>
          </a:p>
        </p:txBody>
      </p:sp>
      <p:sp>
        <p:nvSpPr>
          <p:cNvPr id="142" name="Suorakulmio 141">
            <a:extLst>
              <a:ext uri="{FF2B5EF4-FFF2-40B4-BE49-F238E27FC236}">
                <a16:creationId xmlns:a16="http://schemas.microsoft.com/office/drawing/2014/main" id="{63C2C678-5B1B-49D3-AF68-F8DB399390AD}"/>
              </a:ext>
            </a:extLst>
          </p:cNvPr>
          <p:cNvSpPr/>
          <p:nvPr/>
        </p:nvSpPr>
        <p:spPr>
          <a:xfrm>
            <a:off x="4947865" y="869266"/>
            <a:ext cx="1315539" cy="7650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hammas-lääkäri</a:t>
            </a:r>
          </a:p>
        </p:txBody>
      </p:sp>
      <p:sp>
        <p:nvSpPr>
          <p:cNvPr id="143" name="Suorakulmio 142">
            <a:extLst>
              <a:ext uri="{FF2B5EF4-FFF2-40B4-BE49-F238E27FC236}">
                <a16:creationId xmlns:a16="http://schemas.microsoft.com/office/drawing/2014/main" id="{732B59AC-DB96-4E47-9F63-0342030A2DB9}"/>
              </a:ext>
            </a:extLst>
          </p:cNvPr>
          <p:cNvSpPr/>
          <p:nvPr/>
        </p:nvSpPr>
        <p:spPr>
          <a:xfrm>
            <a:off x="4947865" y="1686614"/>
            <a:ext cx="1315539" cy="7650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terveys-keskus</a:t>
            </a:r>
          </a:p>
        </p:txBody>
      </p:sp>
      <p:sp>
        <p:nvSpPr>
          <p:cNvPr id="144" name="Suorakulmio 143">
            <a:extLst>
              <a:ext uri="{FF2B5EF4-FFF2-40B4-BE49-F238E27FC236}">
                <a16:creationId xmlns:a16="http://schemas.microsoft.com/office/drawing/2014/main" id="{8C1EF23B-C378-42DD-983F-DB82555BCB6D}"/>
              </a:ext>
            </a:extLst>
          </p:cNvPr>
          <p:cNvSpPr/>
          <p:nvPr/>
        </p:nvSpPr>
        <p:spPr>
          <a:xfrm>
            <a:off x="4947865" y="250396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sairaala</a:t>
            </a:r>
          </a:p>
        </p:txBody>
      </p:sp>
      <p:sp>
        <p:nvSpPr>
          <p:cNvPr id="145" name="Suorakulmio 144">
            <a:extLst>
              <a:ext uri="{FF2B5EF4-FFF2-40B4-BE49-F238E27FC236}">
                <a16:creationId xmlns:a16="http://schemas.microsoft.com/office/drawing/2014/main" id="{FCDE2AC8-DAD2-4399-BF94-ACA7CBE5E34F}"/>
              </a:ext>
            </a:extLst>
          </p:cNvPr>
          <p:cNvSpPr/>
          <p:nvPr/>
        </p:nvSpPr>
        <p:spPr>
          <a:xfrm>
            <a:off x="4947865" y="291263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röntgen</a:t>
            </a:r>
          </a:p>
        </p:txBody>
      </p:sp>
      <p:sp>
        <p:nvSpPr>
          <p:cNvPr id="146" name="Suorakulmio 145">
            <a:extLst>
              <a:ext uri="{FF2B5EF4-FFF2-40B4-BE49-F238E27FC236}">
                <a16:creationId xmlns:a16="http://schemas.microsoft.com/office/drawing/2014/main" id="{ADF7C5E3-081B-4E85-99AD-FAEE114FA610}"/>
              </a:ext>
            </a:extLst>
          </p:cNvPr>
          <p:cNvSpPr/>
          <p:nvPr/>
        </p:nvSpPr>
        <p:spPr>
          <a:xfrm>
            <a:off x="4947865" y="332131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laboratorio</a:t>
            </a:r>
          </a:p>
        </p:txBody>
      </p:sp>
      <p:sp>
        <p:nvSpPr>
          <p:cNvPr id="161" name="Suorakulmio 160">
            <a:extLst>
              <a:ext uri="{FF2B5EF4-FFF2-40B4-BE49-F238E27FC236}">
                <a16:creationId xmlns:a16="http://schemas.microsoft.com/office/drawing/2014/main" id="{64D79108-52B3-4C32-ACE5-78AF52DE08B5}"/>
              </a:ext>
            </a:extLst>
          </p:cNvPr>
          <p:cNvSpPr/>
          <p:nvPr/>
        </p:nvSpPr>
        <p:spPr>
          <a:xfrm>
            <a:off x="4947865" y="37299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76" name="Suorakulmio 175">
            <a:extLst>
              <a:ext uri="{FF2B5EF4-FFF2-40B4-BE49-F238E27FC236}">
                <a16:creationId xmlns:a16="http://schemas.microsoft.com/office/drawing/2014/main" id="{BD06A458-A3ED-4531-9405-409B548564A0}"/>
              </a:ext>
            </a:extLst>
          </p:cNvPr>
          <p:cNvSpPr/>
          <p:nvPr/>
        </p:nvSpPr>
        <p:spPr>
          <a:xfrm>
            <a:off x="4947865" y="41386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kampaamo</a:t>
            </a:r>
          </a:p>
        </p:txBody>
      </p:sp>
      <p:sp>
        <p:nvSpPr>
          <p:cNvPr id="177" name="Suorakulmio 176">
            <a:extLst>
              <a:ext uri="{FF2B5EF4-FFF2-40B4-BE49-F238E27FC236}">
                <a16:creationId xmlns:a16="http://schemas.microsoft.com/office/drawing/2014/main" id="{1F3FFC61-CF5C-477A-BADF-D6DE0D03C0D7}"/>
              </a:ext>
            </a:extLst>
          </p:cNvPr>
          <p:cNvSpPr/>
          <p:nvPr/>
        </p:nvSpPr>
        <p:spPr>
          <a:xfrm>
            <a:off x="4947865" y="45473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parturi</a:t>
            </a:r>
          </a:p>
        </p:txBody>
      </p:sp>
      <p:sp>
        <p:nvSpPr>
          <p:cNvPr id="178" name="Suorakulmio 177">
            <a:extLst>
              <a:ext uri="{FF2B5EF4-FFF2-40B4-BE49-F238E27FC236}">
                <a16:creationId xmlns:a16="http://schemas.microsoft.com/office/drawing/2014/main" id="{47ACE965-63F3-4B57-8D3F-4B4357810214}"/>
              </a:ext>
            </a:extLst>
          </p:cNvPr>
          <p:cNvSpPr/>
          <p:nvPr/>
        </p:nvSpPr>
        <p:spPr>
          <a:xfrm>
            <a:off x="4947864" y="49560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kosmetologi</a:t>
            </a:r>
          </a:p>
        </p:txBody>
      </p:sp>
      <p:sp>
        <p:nvSpPr>
          <p:cNvPr id="179" name="Suorakulmio 178">
            <a:extLst>
              <a:ext uri="{FF2B5EF4-FFF2-40B4-BE49-F238E27FC236}">
                <a16:creationId xmlns:a16="http://schemas.microsoft.com/office/drawing/2014/main" id="{5313475B-7116-4E9F-B02E-B3B31DDA83A8}"/>
              </a:ext>
            </a:extLst>
          </p:cNvPr>
          <p:cNvSpPr/>
          <p:nvPr/>
        </p:nvSpPr>
        <p:spPr>
          <a:xfrm>
            <a:off x="4947864" y="536468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jalkahoitola</a:t>
            </a:r>
          </a:p>
        </p:txBody>
      </p:sp>
      <p:sp>
        <p:nvSpPr>
          <p:cNvPr id="180" name="Suorakulmio 179">
            <a:extLst>
              <a:ext uri="{FF2B5EF4-FFF2-40B4-BE49-F238E27FC236}">
                <a16:creationId xmlns:a16="http://schemas.microsoft.com/office/drawing/2014/main" id="{2E7EFC7B-751D-4530-8494-D748E0F04385}"/>
              </a:ext>
            </a:extLst>
          </p:cNvPr>
          <p:cNvSpPr/>
          <p:nvPr/>
        </p:nvSpPr>
        <p:spPr>
          <a:xfrm>
            <a:off x="4947865" y="57733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hieroja</a:t>
            </a:r>
          </a:p>
        </p:txBody>
      </p:sp>
      <p:sp>
        <p:nvSpPr>
          <p:cNvPr id="181" name="Suorakulmio 180">
            <a:extLst>
              <a:ext uri="{FF2B5EF4-FFF2-40B4-BE49-F238E27FC236}">
                <a16:creationId xmlns:a16="http://schemas.microsoft.com/office/drawing/2014/main" id="{86B39379-0895-4BD9-A338-9770C768075A}"/>
              </a:ext>
            </a:extLst>
          </p:cNvPr>
          <p:cNvSpPr/>
          <p:nvPr/>
        </p:nvSpPr>
        <p:spPr>
          <a:xfrm>
            <a:off x="4947864" y="6182021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82" name="Suorakulmio 181">
            <a:extLst>
              <a:ext uri="{FF2B5EF4-FFF2-40B4-BE49-F238E27FC236}">
                <a16:creationId xmlns:a16="http://schemas.microsoft.com/office/drawing/2014/main" id="{11F57DC0-6D00-4AC3-8CC3-5DF99F486C9A}"/>
              </a:ext>
            </a:extLst>
          </p:cNvPr>
          <p:cNvSpPr/>
          <p:nvPr/>
        </p:nvSpPr>
        <p:spPr>
          <a:xfrm>
            <a:off x="7791050" y="460592"/>
            <a:ext cx="1315539" cy="7772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synnytys-sairaala</a:t>
            </a:r>
          </a:p>
        </p:txBody>
      </p:sp>
      <p:sp>
        <p:nvSpPr>
          <p:cNvPr id="183" name="Suorakulmio 182">
            <a:extLst>
              <a:ext uri="{FF2B5EF4-FFF2-40B4-BE49-F238E27FC236}">
                <a16:creationId xmlns:a16="http://schemas.microsoft.com/office/drawing/2014/main" id="{F4966944-4000-42F8-A02F-E9C715AB510E}"/>
              </a:ext>
            </a:extLst>
          </p:cNvPr>
          <p:cNvSpPr/>
          <p:nvPr/>
        </p:nvSpPr>
        <p:spPr>
          <a:xfrm>
            <a:off x="7791050" y="127794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päiväkoti</a:t>
            </a:r>
          </a:p>
        </p:txBody>
      </p:sp>
      <p:sp>
        <p:nvSpPr>
          <p:cNvPr id="184" name="Suorakulmio 183">
            <a:extLst>
              <a:ext uri="{FF2B5EF4-FFF2-40B4-BE49-F238E27FC236}">
                <a16:creationId xmlns:a16="http://schemas.microsoft.com/office/drawing/2014/main" id="{9C32616D-3650-4E9F-86B4-D8CAAC8E216D}"/>
              </a:ext>
            </a:extLst>
          </p:cNvPr>
          <p:cNvSpPr/>
          <p:nvPr/>
        </p:nvSpPr>
        <p:spPr>
          <a:xfrm>
            <a:off x="7791050" y="168661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peruskoulu</a:t>
            </a:r>
          </a:p>
        </p:txBody>
      </p:sp>
      <p:sp>
        <p:nvSpPr>
          <p:cNvPr id="185" name="Suorakulmio 184">
            <a:extLst>
              <a:ext uri="{FF2B5EF4-FFF2-40B4-BE49-F238E27FC236}">
                <a16:creationId xmlns:a16="http://schemas.microsoft.com/office/drawing/2014/main" id="{2FC372B1-6BEC-4CA2-A5A6-56C29F6FE0CD}"/>
              </a:ext>
            </a:extLst>
          </p:cNvPr>
          <p:cNvSpPr/>
          <p:nvPr/>
        </p:nvSpPr>
        <p:spPr>
          <a:xfrm>
            <a:off x="7791050" y="209528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lukio</a:t>
            </a:r>
          </a:p>
        </p:txBody>
      </p:sp>
      <p:sp>
        <p:nvSpPr>
          <p:cNvPr id="186" name="Suorakulmio 185">
            <a:extLst>
              <a:ext uri="{FF2B5EF4-FFF2-40B4-BE49-F238E27FC236}">
                <a16:creationId xmlns:a16="http://schemas.microsoft.com/office/drawing/2014/main" id="{9C0958A1-DB50-4000-928E-61D6615F1239}"/>
              </a:ext>
            </a:extLst>
          </p:cNvPr>
          <p:cNvSpPr/>
          <p:nvPr/>
        </p:nvSpPr>
        <p:spPr>
          <a:xfrm>
            <a:off x="7791050" y="250396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500" dirty="0">
                <a:solidFill>
                  <a:schemeClr val="tx1"/>
                </a:solidFill>
              </a:rPr>
              <a:t>ammattikoulu</a:t>
            </a:r>
          </a:p>
        </p:txBody>
      </p:sp>
      <p:sp>
        <p:nvSpPr>
          <p:cNvPr id="187" name="Suorakulmio 186">
            <a:extLst>
              <a:ext uri="{FF2B5EF4-FFF2-40B4-BE49-F238E27FC236}">
                <a16:creationId xmlns:a16="http://schemas.microsoft.com/office/drawing/2014/main" id="{E21ECAE8-A2AC-4ED4-BFAF-3BD941C7AA7A}"/>
              </a:ext>
            </a:extLst>
          </p:cNvPr>
          <p:cNvSpPr/>
          <p:nvPr/>
        </p:nvSpPr>
        <p:spPr>
          <a:xfrm>
            <a:off x="7791050" y="291263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yliopisto</a:t>
            </a:r>
          </a:p>
        </p:txBody>
      </p:sp>
      <p:sp>
        <p:nvSpPr>
          <p:cNvPr id="188" name="Suorakulmio 187">
            <a:extLst>
              <a:ext uri="{FF2B5EF4-FFF2-40B4-BE49-F238E27FC236}">
                <a16:creationId xmlns:a16="http://schemas.microsoft.com/office/drawing/2014/main" id="{A609145F-E368-4740-AEC2-96F159EE589D}"/>
              </a:ext>
            </a:extLst>
          </p:cNvPr>
          <p:cNvSpPr/>
          <p:nvPr/>
        </p:nvSpPr>
        <p:spPr>
          <a:xfrm>
            <a:off x="7791050" y="332131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työpaikka</a:t>
            </a:r>
          </a:p>
        </p:txBody>
      </p:sp>
      <p:sp>
        <p:nvSpPr>
          <p:cNvPr id="189" name="Suorakulmio 188">
            <a:extLst>
              <a:ext uri="{FF2B5EF4-FFF2-40B4-BE49-F238E27FC236}">
                <a16:creationId xmlns:a16="http://schemas.microsoft.com/office/drawing/2014/main" id="{BD1935DA-CBFF-41E3-A07D-F5E96940CAC1}"/>
              </a:ext>
            </a:extLst>
          </p:cNvPr>
          <p:cNvSpPr/>
          <p:nvPr/>
        </p:nvSpPr>
        <p:spPr>
          <a:xfrm>
            <a:off x="7791050" y="37299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90" name="Suorakulmio 189">
            <a:extLst>
              <a:ext uri="{FF2B5EF4-FFF2-40B4-BE49-F238E27FC236}">
                <a16:creationId xmlns:a16="http://schemas.microsoft.com/office/drawing/2014/main" id="{FC5A9739-29DD-449C-B08A-9506DF2FCFBF}"/>
              </a:ext>
            </a:extLst>
          </p:cNvPr>
          <p:cNvSpPr/>
          <p:nvPr/>
        </p:nvSpPr>
        <p:spPr>
          <a:xfrm>
            <a:off x="7791050" y="41386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91" name="Suorakulmio 190">
            <a:extLst>
              <a:ext uri="{FF2B5EF4-FFF2-40B4-BE49-F238E27FC236}">
                <a16:creationId xmlns:a16="http://schemas.microsoft.com/office/drawing/2014/main" id="{84130705-DF03-4770-B6F0-836C05B385EE}"/>
              </a:ext>
            </a:extLst>
          </p:cNvPr>
          <p:cNvSpPr/>
          <p:nvPr/>
        </p:nvSpPr>
        <p:spPr>
          <a:xfrm>
            <a:off x="7791050" y="45473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92" name="Suorakulmio 191">
            <a:extLst>
              <a:ext uri="{FF2B5EF4-FFF2-40B4-BE49-F238E27FC236}">
                <a16:creationId xmlns:a16="http://schemas.microsoft.com/office/drawing/2014/main" id="{5423B47C-2BAF-4D85-BCF5-080C623E1815}"/>
              </a:ext>
            </a:extLst>
          </p:cNvPr>
          <p:cNvSpPr/>
          <p:nvPr/>
        </p:nvSpPr>
        <p:spPr>
          <a:xfrm>
            <a:off x="7791049" y="49560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93" name="Suorakulmio 192">
            <a:extLst>
              <a:ext uri="{FF2B5EF4-FFF2-40B4-BE49-F238E27FC236}">
                <a16:creationId xmlns:a16="http://schemas.microsoft.com/office/drawing/2014/main" id="{8477EA94-EFAC-4C10-8526-EA776BE2B22A}"/>
              </a:ext>
            </a:extLst>
          </p:cNvPr>
          <p:cNvSpPr/>
          <p:nvPr/>
        </p:nvSpPr>
        <p:spPr>
          <a:xfrm>
            <a:off x="7791049" y="536468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94" name="Suorakulmio 193">
            <a:extLst>
              <a:ext uri="{FF2B5EF4-FFF2-40B4-BE49-F238E27FC236}">
                <a16:creationId xmlns:a16="http://schemas.microsoft.com/office/drawing/2014/main" id="{66FC6CE4-8A93-4C29-9A38-064C3BE1935B}"/>
              </a:ext>
            </a:extLst>
          </p:cNvPr>
          <p:cNvSpPr/>
          <p:nvPr/>
        </p:nvSpPr>
        <p:spPr>
          <a:xfrm>
            <a:off x="7791050" y="57733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95" name="Suorakulmio 194">
            <a:extLst>
              <a:ext uri="{FF2B5EF4-FFF2-40B4-BE49-F238E27FC236}">
                <a16:creationId xmlns:a16="http://schemas.microsoft.com/office/drawing/2014/main" id="{DE0947B7-C66D-430A-A926-56A750C8297C}"/>
              </a:ext>
            </a:extLst>
          </p:cNvPr>
          <p:cNvSpPr/>
          <p:nvPr/>
        </p:nvSpPr>
        <p:spPr>
          <a:xfrm>
            <a:off x="7778881" y="618165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96" name="Suorakulmio 195">
            <a:extLst>
              <a:ext uri="{FF2B5EF4-FFF2-40B4-BE49-F238E27FC236}">
                <a16:creationId xmlns:a16="http://schemas.microsoft.com/office/drawing/2014/main" id="{24A36072-33B6-47C0-9DC3-D360FC09CAC2}"/>
              </a:ext>
            </a:extLst>
          </p:cNvPr>
          <p:cNvSpPr/>
          <p:nvPr/>
        </p:nvSpPr>
        <p:spPr>
          <a:xfrm>
            <a:off x="6351413" y="50539"/>
            <a:ext cx="2723129" cy="35994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u="sng" dirty="0">
                <a:solidFill>
                  <a:schemeClr val="tx1"/>
                </a:solidFill>
              </a:rPr>
              <a:t>elämänkaari</a:t>
            </a:r>
          </a:p>
        </p:txBody>
      </p:sp>
      <p:sp>
        <p:nvSpPr>
          <p:cNvPr id="197" name="Suorakulmio 196">
            <a:extLst>
              <a:ext uri="{FF2B5EF4-FFF2-40B4-BE49-F238E27FC236}">
                <a16:creationId xmlns:a16="http://schemas.microsoft.com/office/drawing/2014/main" id="{C64290D2-B65D-4883-A03A-56D82FA12694}"/>
              </a:ext>
            </a:extLst>
          </p:cNvPr>
          <p:cNvSpPr/>
          <p:nvPr/>
        </p:nvSpPr>
        <p:spPr>
          <a:xfrm>
            <a:off x="6351413" y="45921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vanhainkoti</a:t>
            </a:r>
          </a:p>
        </p:txBody>
      </p:sp>
      <p:sp>
        <p:nvSpPr>
          <p:cNvPr id="198" name="Suorakulmio 197">
            <a:extLst>
              <a:ext uri="{FF2B5EF4-FFF2-40B4-BE49-F238E27FC236}">
                <a16:creationId xmlns:a16="http://schemas.microsoft.com/office/drawing/2014/main" id="{91D2327C-3E5D-41CC-84FC-B28C6AC069D7}"/>
              </a:ext>
            </a:extLst>
          </p:cNvPr>
          <p:cNvSpPr/>
          <p:nvPr/>
        </p:nvSpPr>
        <p:spPr>
          <a:xfrm>
            <a:off x="6351413" y="86788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hoivakoti</a:t>
            </a:r>
          </a:p>
        </p:txBody>
      </p:sp>
      <p:sp>
        <p:nvSpPr>
          <p:cNvPr id="199" name="Suorakulmio 198">
            <a:extLst>
              <a:ext uri="{FF2B5EF4-FFF2-40B4-BE49-F238E27FC236}">
                <a16:creationId xmlns:a16="http://schemas.microsoft.com/office/drawing/2014/main" id="{37542947-7116-4C18-8211-1B70563C3238}"/>
              </a:ext>
            </a:extLst>
          </p:cNvPr>
          <p:cNvSpPr/>
          <p:nvPr/>
        </p:nvSpPr>
        <p:spPr>
          <a:xfrm>
            <a:off x="6351413" y="127656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00" name="Suorakulmio 199">
            <a:extLst>
              <a:ext uri="{FF2B5EF4-FFF2-40B4-BE49-F238E27FC236}">
                <a16:creationId xmlns:a16="http://schemas.microsoft.com/office/drawing/2014/main" id="{65563B7A-1BA5-44CF-8755-BB0A1BECAF63}"/>
              </a:ext>
            </a:extLst>
          </p:cNvPr>
          <p:cNvSpPr/>
          <p:nvPr/>
        </p:nvSpPr>
        <p:spPr>
          <a:xfrm>
            <a:off x="6351413" y="1685234"/>
            <a:ext cx="1315539" cy="76861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hautaus-toimisto</a:t>
            </a:r>
          </a:p>
        </p:txBody>
      </p:sp>
      <p:sp>
        <p:nvSpPr>
          <p:cNvPr id="201" name="Suorakulmio 200">
            <a:extLst>
              <a:ext uri="{FF2B5EF4-FFF2-40B4-BE49-F238E27FC236}">
                <a16:creationId xmlns:a16="http://schemas.microsoft.com/office/drawing/2014/main" id="{0DB075CF-938B-472B-B36B-607F5D2B373E}"/>
              </a:ext>
            </a:extLst>
          </p:cNvPr>
          <p:cNvSpPr/>
          <p:nvPr/>
        </p:nvSpPr>
        <p:spPr>
          <a:xfrm>
            <a:off x="6351413" y="250258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hautausmaa</a:t>
            </a:r>
          </a:p>
        </p:txBody>
      </p:sp>
      <p:sp>
        <p:nvSpPr>
          <p:cNvPr id="202" name="Suorakulmio 201">
            <a:extLst>
              <a:ext uri="{FF2B5EF4-FFF2-40B4-BE49-F238E27FC236}">
                <a16:creationId xmlns:a16="http://schemas.microsoft.com/office/drawing/2014/main" id="{57FA3540-8CD2-4261-9C9D-253BEE8C9C6E}"/>
              </a:ext>
            </a:extLst>
          </p:cNvPr>
          <p:cNvSpPr/>
          <p:nvPr/>
        </p:nvSpPr>
        <p:spPr>
          <a:xfrm>
            <a:off x="6351413" y="291125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kirkko</a:t>
            </a:r>
          </a:p>
        </p:txBody>
      </p:sp>
      <p:sp>
        <p:nvSpPr>
          <p:cNvPr id="203" name="Suorakulmio 202">
            <a:extLst>
              <a:ext uri="{FF2B5EF4-FFF2-40B4-BE49-F238E27FC236}">
                <a16:creationId xmlns:a16="http://schemas.microsoft.com/office/drawing/2014/main" id="{BDCB851E-BB99-4801-966B-69476F64DD01}"/>
              </a:ext>
            </a:extLst>
          </p:cNvPr>
          <p:cNvSpPr/>
          <p:nvPr/>
        </p:nvSpPr>
        <p:spPr>
          <a:xfrm>
            <a:off x="6351413" y="331993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kappeli</a:t>
            </a:r>
          </a:p>
        </p:txBody>
      </p:sp>
      <p:sp>
        <p:nvSpPr>
          <p:cNvPr id="204" name="Suorakulmio 203">
            <a:extLst>
              <a:ext uri="{FF2B5EF4-FFF2-40B4-BE49-F238E27FC236}">
                <a16:creationId xmlns:a16="http://schemas.microsoft.com/office/drawing/2014/main" id="{0EC1FE5D-A72F-4AE4-AF1B-896C7FD8E106}"/>
              </a:ext>
            </a:extLst>
          </p:cNvPr>
          <p:cNvSpPr/>
          <p:nvPr/>
        </p:nvSpPr>
        <p:spPr>
          <a:xfrm>
            <a:off x="6351413" y="372860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05" name="Suorakulmio 204">
            <a:extLst>
              <a:ext uri="{FF2B5EF4-FFF2-40B4-BE49-F238E27FC236}">
                <a16:creationId xmlns:a16="http://schemas.microsoft.com/office/drawing/2014/main" id="{81546A41-D7C9-4DD7-828B-36F6D81E947E}"/>
              </a:ext>
            </a:extLst>
          </p:cNvPr>
          <p:cNvSpPr/>
          <p:nvPr/>
        </p:nvSpPr>
        <p:spPr>
          <a:xfrm>
            <a:off x="6351413" y="413727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06" name="Suorakulmio 205">
            <a:extLst>
              <a:ext uri="{FF2B5EF4-FFF2-40B4-BE49-F238E27FC236}">
                <a16:creationId xmlns:a16="http://schemas.microsoft.com/office/drawing/2014/main" id="{354E215A-1824-4768-B1AF-E52D4B4955A0}"/>
              </a:ext>
            </a:extLst>
          </p:cNvPr>
          <p:cNvSpPr/>
          <p:nvPr/>
        </p:nvSpPr>
        <p:spPr>
          <a:xfrm>
            <a:off x="6351413" y="454595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07" name="Suorakulmio 206">
            <a:extLst>
              <a:ext uri="{FF2B5EF4-FFF2-40B4-BE49-F238E27FC236}">
                <a16:creationId xmlns:a16="http://schemas.microsoft.com/office/drawing/2014/main" id="{4511A2B9-411B-4B1B-9798-321E7CA77FD7}"/>
              </a:ext>
            </a:extLst>
          </p:cNvPr>
          <p:cNvSpPr/>
          <p:nvPr/>
        </p:nvSpPr>
        <p:spPr>
          <a:xfrm>
            <a:off x="6351412" y="495462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08" name="Suorakulmio 207">
            <a:extLst>
              <a:ext uri="{FF2B5EF4-FFF2-40B4-BE49-F238E27FC236}">
                <a16:creationId xmlns:a16="http://schemas.microsoft.com/office/drawing/2014/main" id="{D8F98669-F618-4DE6-A71F-8836D54ED72F}"/>
              </a:ext>
            </a:extLst>
          </p:cNvPr>
          <p:cNvSpPr/>
          <p:nvPr/>
        </p:nvSpPr>
        <p:spPr>
          <a:xfrm>
            <a:off x="6351412" y="536330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09" name="Suorakulmio 208">
            <a:extLst>
              <a:ext uri="{FF2B5EF4-FFF2-40B4-BE49-F238E27FC236}">
                <a16:creationId xmlns:a16="http://schemas.microsoft.com/office/drawing/2014/main" id="{F6EA7912-69F4-4DD2-9B75-84D84976C318}"/>
              </a:ext>
            </a:extLst>
          </p:cNvPr>
          <p:cNvSpPr/>
          <p:nvPr/>
        </p:nvSpPr>
        <p:spPr>
          <a:xfrm>
            <a:off x="6351413" y="577197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210" name="Suorakulmio 209">
            <a:extLst>
              <a:ext uri="{FF2B5EF4-FFF2-40B4-BE49-F238E27FC236}">
                <a16:creationId xmlns:a16="http://schemas.microsoft.com/office/drawing/2014/main" id="{2F90E4C5-C381-4D66-8231-7BA755EB04FE}"/>
              </a:ext>
            </a:extLst>
          </p:cNvPr>
          <p:cNvSpPr/>
          <p:nvPr/>
        </p:nvSpPr>
        <p:spPr>
          <a:xfrm>
            <a:off x="6351412" y="619127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4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kstiruutu 77">
            <a:extLst>
              <a:ext uri="{FF2B5EF4-FFF2-40B4-BE49-F238E27FC236}">
                <a16:creationId xmlns:a16="http://schemas.microsoft.com/office/drawing/2014/main" id="{A8F38712-1307-499A-B7BF-6F8F679686E3}"/>
              </a:ext>
            </a:extLst>
          </p:cNvPr>
          <p:cNvSpPr txBox="1"/>
          <p:nvPr/>
        </p:nvSpPr>
        <p:spPr>
          <a:xfrm>
            <a:off x="2089562" y="6554737"/>
            <a:ext cx="32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6</a:t>
            </a:r>
          </a:p>
        </p:txBody>
      </p:sp>
      <p:sp>
        <p:nvSpPr>
          <p:cNvPr id="79" name="Tekstiruutu 78">
            <a:extLst>
              <a:ext uri="{FF2B5EF4-FFF2-40B4-BE49-F238E27FC236}">
                <a16:creationId xmlns:a16="http://schemas.microsoft.com/office/drawing/2014/main" id="{7E09ECF1-4EB3-4B72-9649-2D97282854C1}"/>
              </a:ext>
            </a:extLst>
          </p:cNvPr>
          <p:cNvSpPr txBox="1"/>
          <p:nvPr/>
        </p:nvSpPr>
        <p:spPr>
          <a:xfrm>
            <a:off x="6835414" y="6551930"/>
            <a:ext cx="32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7</a:t>
            </a:r>
          </a:p>
        </p:txBody>
      </p:sp>
      <p:sp>
        <p:nvSpPr>
          <p:cNvPr id="100" name="Suorakulmio 99">
            <a:extLst>
              <a:ext uri="{FF2B5EF4-FFF2-40B4-BE49-F238E27FC236}">
                <a16:creationId xmlns:a16="http://schemas.microsoft.com/office/drawing/2014/main" id="{B2A7FBC2-B581-4ACD-8E56-F5F0E3EF4366}"/>
              </a:ext>
            </a:extLst>
          </p:cNvPr>
          <p:cNvSpPr/>
          <p:nvPr/>
        </p:nvSpPr>
        <p:spPr>
          <a:xfrm>
            <a:off x="4862137" y="47736"/>
            <a:ext cx="4219147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u="sng" dirty="0">
                <a:solidFill>
                  <a:schemeClr val="tx1"/>
                </a:solidFill>
              </a:rPr>
              <a:t>ulkomaa</a:t>
            </a:r>
          </a:p>
        </p:txBody>
      </p:sp>
      <p:sp>
        <p:nvSpPr>
          <p:cNvPr id="101" name="Suorakulmio 100">
            <a:extLst>
              <a:ext uri="{FF2B5EF4-FFF2-40B4-BE49-F238E27FC236}">
                <a16:creationId xmlns:a16="http://schemas.microsoft.com/office/drawing/2014/main" id="{0AA04C27-A956-4B19-8EFB-0C05C0D45A22}"/>
              </a:ext>
            </a:extLst>
          </p:cNvPr>
          <p:cNvSpPr/>
          <p:nvPr/>
        </p:nvSpPr>
        <p:spPr>
          <a:xfrm>
            <a:off x="4862138" y="45641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kartta</a:t>
            </a:r>
          </a:p>
        </p:txBody>
      </p:sp>
      <p:sp>
        <p:nvSpPr>
          <p:cNvPr id="102" name="Suorakulmio 101">
            <a:extLst>
              <a:ext uri="{FF2B5EF4-FFF2-40B4-BE49-F238E27FC236}">
                <a16:creationId xmlns:a16="http://schemas.microsoft.com/office/drawing/2014/main" id="{E353B170-F310-4E16-B522-3A887A46456E}"/>
              </a:ext>
            </a:extLst>
          </p:cNvPr>
          <p:cNvSpPr/>
          <p:nvPr/>
        </p:nvSpPr>
        <p:spPr>
          <a:xfrm>
            <a:off x="4862138" y="8650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kaupunki</a:t>
            </a:r>
          </a:p>
        </p:txBody>
      </p:sp>
      <p:sp>
        <p:nvSpPr>
          <p:cNvPr id="103" name="Suorakulmio 102">
            <a:extLst>
              <a:ext uri="{FF2B5EF4-FFF2-40B4-BE49-F238E27FC236}">
                <a16:creationId xmlns:a16="http://schemas.microsoft.com/office/drawing/2014/main" id="{DA469738-0367-4EA3-96BC-C45B0850A571}"/>
              </a:ext>
            </a:extLst>
          </p:cNvPr>
          <p:cNvSpPr/>
          <p:nvPr/>
        </p:nvSpPr>
        <p:spPr>
          <a:xfrm>
            <a:off x="4862138" y="12737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Pohjoismaa</a:t>
            </a:r>
          </a:p>
        </p:txBody>
      </p:sp>
      <p:sp>
        <p:nvSpPr>
          <p:cNvPr id="104" name="Suorakulmio 103">
            <a:extLst>
              <a:ext uri="{FF2B5EF4-FFF2-40B4-BE49-F238E27FC236}">
                <a16:creationId xmlns:a16="http://schemas.microsoft.com/office/drawing/2014/main" id="{EC33C8CA-F2D6-4B78-9869-4128EDE368A7}"/>
              </a:ext>
            </a:extLst>
          </p:cNvPr>
          <p:cNvSpPr/>
          <p:nvPr/>
        </p:nvSpPr>
        <p:spPr>
          <a:xfrm>
            <a:off x="4862138" y="16824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Eurooppa</a:t>
            </a:r>
          </a:p>
        </p:txBody>
      </p:sp>
      <p:sp>
        <p:nvSpPr>
          <p:cNvPr id="105" name="Suorakulmio 104">
            <a:extLst>
              <a:ext uri="{FF2B5EF4-FFF2-40B4-BE49-F238E27FC236}">
                <a16:creationId xmlns:a16="http://schemas.microsoft.com/office/drawing/2014/main" id="{233C01F7-A52E-49AF-A1F0-6A9120530892}"/>
              </a:ext>
            </a:extLst>
          </p:cNvPr>
          <p:cNvSpPr/>
          <p:nvPr/>
        </p:nvSpPr>
        <p:spPr>
          <a:xfrm>
            <a:off x="4862138" y="20911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Aasia</a:t>
            </a:r>
          </a:p>
        </p:txBody>
      </p:sp>
      <p:sp>
        <p:nvSpPr>
          <p:cNvPr id="106" name="Suorakulmio 105">
            <a:extLst>
              <a:ext uri="{FF2B5EF4-FFF2-40B4-BE49-F238E27FC236}">
                <a16:creationId xmlns:a16="http://schemas.microsoft.com/office/drawing/2014/main" id="{E3CAA4CC-952F-4C71-BE5B-081B3017A850}"/>
              </a:ext>
            </a:extLst>
          </p:cNvPr>
          <p:cNvSpPr/>
          <p:nvPr/>
        </p:nvSpPr>
        <p:spPr>
          <a:xfrm>
            <a:off x="4862138" y="249978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Afrikka</a:t>
            </a:r>
          </a:p>
        </p:txBody>
      </p:sp>
      <p:sp>
        <p:nvSpPr>
          <p:cNvPr id="107" name="Suorakulmio 106">
            <a:extLst>
              <a:ext uri="{FF2B5EF4-FFF2-40B4-BE49-F238E27FC236}">
                <a16:creationId xmlns:a16="http://schemas.microsoft.com/office/drawing/2014/main" id="{44FEB969-8AF4-4E41-A5EB-36409CA6FE75}"/>
              </a:ext>
            </a:extLst>
          </p:cNvPr>
          <p:cNvSpPr/>
          <p:nvPr/>
        </p:nvSpPr>
        <p:spPr>
          <a:xfrm>
            <a:off x="4862138" y="29084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Australia</a:t>
            </a:r>
          </a:p>
        </p:txBody>
      </p:sp>
      <p:sp>
        <p:nvSpPr>
          <p:cNvPr id="108" name="Suorakulmio 107">
            <a:extLst>
              <a:ext uri="{FF2B5EF4-FFF2-40B4-BE49-F238E27FC236}">
                <a16:creationId xmlns:a16="http://schemas.microsoft.com/office/drawing/2014/main" id="{8DB840F0-E0CF-47E6-9634-410F103339C2}"/>
              </a:ext>
            </a:extLst>
          </p:cNvPr>
          <p:cNvSpPr/>
          <p:nvPr/>
        </p:nvSpPr>
        <p:spPr>
          <a:xfrm>
            <a:off x="4862138" y="3317128"/>
            <a:ext cx="1315539" cy="77212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Etelä-Amerikka</a:t>
            </a:r>
          </a:p>
        </p:txBody>
      </p:sp>
      <p:sp>
        <p:nvSpPr>
          <p:cNvPr id="110" name="Suorakulmio 109">
            <a:extLst>
              <a:ext uri="{FF2B5EF4-FFF2-40B4-BE49-F238E27FC236}">
                <a16:creationId xmlns:a16="http://schemas.microsoft.com/office/drawing/2014/main" id="{CC9C48A0-E417-4F68-82A2-4670193C80E6}"/>
              </a:ext>
            </a:extLst>
          </p:cNvPr>
          <p:cNvSpPr/>
          <p:nvPr/>
        </p:nvSpPr>
        <p:spPr>
          <a:xfrm>
            <a:off x="4862138" y="4134476"/>
            <a:ext cx="1315539" cy="77212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Pohjois-Amerikka</a:t>
            </a:r>
          </a:p>
        </p:txBody>
      </p:sp>
      <p:sp>
        <p:nvSpPr>
          <p:cNvPr id="112" name="Suorakulmio 111">
            <a:extLst>
              <a:ext uri="{FF2B5EF4-FFF2-40B4-BE49-F238E27FC236}">
                <a16:creationId xmlns:a16="http://schemas.microsoft.com/office/drawing/2014/main" id="{52CDB88B-099F-43C7-8A0F-4FE8F4866912}"/>
              </a:ext>
            </a:extLst>
          </p:cNvPr>
          <p:cNvSpPr/>
          <p:nvPr/>
        </p:nvSpPr>
        <p:spPr>
          <a:xfrm>
            <a:off x="4862137" y="495182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Etelämanner</a:t>
            </a:r>
          </a:p>
        </p:txBody>
      </p:sp>
      <p:sp>
        <p:nvSpPr>
          <p:cNvPr id="113" name="Suorakulmio 112">
            <a:extLst>
              <a:ext uri="{FF2B5EF4-FFF2-40B4-BE49-F238E27FC236}">
                <a16:creationId xmlns:a16="http://schemas.microsoft.com/office/drawing/2014/main" id="{7E82A735-93FB-44F2-81B5-E3D462C8A319}"/>
              </a:ext>
            </a:extLst>
          </p:cNvPr>
          <p:cNvSpPr/>
          <p:nvPr/>
        </p:nvSpPr>
        <p:spPr>
          <a:xfrm>
            <a:off x="4862137" y="536049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14" name="Suorakulmio 113">
            <a:extLst>
              <a:ext uri="{FF2B5EF4-FFF2-40B4-BE49-F238E27FC236}">
                <a16:creationId xmlns:a16="http://schemas.microsoft.com/office/drawing/2014/main" id="{F33C7DB7-E2A8-48E7-BDEC-27BD19589ED2}"/>
              </a:ext>
            </a:extLst>
          </p:cNvPr>
          <p:cNvSpPr/>
          <p:nvPr/>
        </p:nvSpPr>
        <p:spPr>
          <a:xfrm>
            <a:off x="4862138" y="57691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15" name="Suorakulmio 114">
            <a:extLst>
              <a:ext uri="{FF2B5EF4-FFF2-40B4-BE49-F238E27FC236}">
                <a16:creationId xmlns:a16="http://schemas.microsoft.com/office/drawing/2014/main" id="{D97505B0-32C1-485A-BD8B-4C64A9923B88}"/>
              </a:ext>
            </a:extLst>
          </p:cNvPr>
          <p:cNvSpPr/>
          <p:nvPr/>
        </p:nvSpPr>
        <p:spPr>
          <a:xfrm>
            <a:off x="4862137" y="6177839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17" name="Suorakulmio 116">
            <a:extLst>
              <a:ext uri="{FF2B5EF4-FFF2-40B4-BE49-F238E27FC236}">
                <a16:creationId xmlns:a16="http://schemas.microsoft.com/office/drawing/2014/main" id="{1284B951-0BD1-44CB-AF3D-0C5763564F09}"/>
              </a:ext>
            </a:extLst>
          </p:cNvPr>
          <p:cNvSpPr/>
          <p:nvPr/>
        </p:nvSpPr>
        <p:spPr>
          <a:xfrm>
            <a:off x="6326111" y="45641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18" name="Suorakulmio 117">
            <a:extLst>
              <a:ext uri="{FF2B5EF4-FFF2-40B4-BE49-F238E27FC236}">
                <a16:creationId xmlns:a16="http://schemas.microsoft.com/office/drawing/2014/main" id="{13475623-7963-4DC3-8F34-C3A65485956F}"/>
              </a:ext>
            </a:extLst>
          </p:cNvPr>
          <p:cNvSpPr/>
          <p:nvPr/>
        </p:nvSpPr>
        <p:spPr>
          <a:xfrm>
            <a:off x="6326111" y="8650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19" name="Suorakulmio 118">
            <a:extLst>
              <a:ext uri="{FF2B5EF4-FFF2-40B4-BE49-F238E27FC236}">
                <a16:creationId xmlns:a16="http://schemas.microsoft.com/office/drawing/2014/main" id="{5AB4FDF0-8497-4D32-8E36-607D1D9BEEF2}"/>
              </a:ext>
            </a:extLst>
          </p:cNvPr>
          <p:cNvSpPr/>
          <p:nvPr/>
        </p:nvSpPr>
        <p:spPr>
          <a:xfrm>
            <a:off x="6326111" y="12737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0" name="Suorakulmio 119">
            <a:extLst>
              <a:ext uri="{FF2B5EF4-FFF2-40B4-BE49-F238E27FC236}">
                <a16:creationId xmlns:a16="http://schemas.microsoft.com/office/drawing/2014/main" id="{031D8D3B-5453-4503-A6F7-2929A37194D4}"/>
              </a:ext>
            </a:extLst>
          </p:cNvPr>
          <p:cNvSpPr/>
          <p:nvPr/>
        </p:nvSpPr>
        <p:spPr>
          <a:xfrm>
            <a:off x="6326111" y="16824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1" name="Suorakulmio 120">
            <a:extLst>
              <a:ext uri="{FF2B5EF4-FFF2-40B4-BE49-F238E27FC236}">
                <a16:creationId xmlns:a16="http://schemas.microsoft.com/office/drawing/2014/main" id="{F732F80B-974B-4EBE-853C-E437FD86C778}"/>
              </a:ext>
            </a:extLst>
          </p:cNvPr>
          <p:cNvSpPr/>
          <p:nvPr/>
        </p:nvSpPr>
        <p:spPr>
          <a:xfrm>
            <a:off x="6326111" y="20911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2" name="Suorakulmio 121">
            <a:extLst>
              <a:ext uri="{FF2B5EF4-FFF2-40B4-BE49-F238E27FC236}">
                <a16:creationId xmlns:a16="http://schemas.microsoft.com/office/drawing/2014/main" id="{D03FD9A2-0CA0-4172-9D43-E471A59BC30E}"/>
              </a:ext>
            </a:extLst>
          </p:cNvPr>
          <p:cNvSpPr/>
          <p:nvPr/>
        </p:nvSpPr>
        <p:spPr>
          <a:xfrm>
            <a:off x="6326111" y="249978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3" name="Suorakulmio 122">
            <a:extLst>
              <a:ext uri="{FF2B5EF4-FFF2-40B4-BE49-F238E27FC236}">
                <a16:creationId xmlns:a16="http://schemas.microsoft.com/office/drawing/2014/main" id="{ABF73D56-E211-4717-8BE3-384C2D02832C}"/>
              </a:ext>
            </a:extLst>
          </p:cNvPr>
          <p:cNvSpPr/>
          <p:nvPr/>
        </p:nvSpPr>
        <p:spPr>
          <a:xfrm>
            <a:off x="6326111" y="29084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4" name="Suorakulmio 123">
            <a:extLst>
              <a:ext uri="{FF2B5EF4-FFF2-40B4-BE49-F238E27FC236}">
                <a16:creationId xmlns:a16="http://schemas.microsoft.com/office/drawing/2014/main" id="{9ADF1D0A-68FF-4136-898C-D59639E20298}"/>
              </a:ext>
            </a:extLst>
          </p:cNvPr>
          <p:cNvSpPr/>
          <p:nvPr/>
        </p:nvSpPr>
        <p:spPr>
          <a:xfrm>
            <a:off x="6326111" y="331712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5" name="Suorakulmio 124">
            <a:extLst>
              <a:ext uri="{FF2B5EF4-FFF2-40B4-BE49-F238E27FC236}">
                <a16:creationId xmlns:a16="http://schemas.microsoft.com/office/drawing/2014/main" id="{6D7E51E7-B70F-44B9-AE11-34F7205A3BC8}"/>
              </a:ext>
            </a:extLst>
          </p:cNvPr>
          <p:cNvSpPr/>
          <p:nvPr/>
        </p:nvSpPr>
        <p:spPr>
          <a:xfrm>
            <a:off x="6326111" y="372580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6" name="Suorakulmio 125">
            <a:extLst>
              <a:ext uri="{FF2B5EF4-FFF2-40B4-BE49-F238E27FC236}">
                <a16:creationId xmlns:a16="http://schemas.microsoft.com/office/drawing/2014/main" id="{761BBBC3-410D-42B2-A0BE-266D1DA07606}"/>
              </a:ext>
            </a:extLst>
          </p:cNvPr>
          <p:cNvSpPr/>
          <p:nvPr/>
        </p:nvSpPr>
        <p:spPr>
          <a:xfrm>
            <a:off x="6326111" y="41344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7" name="Suorakulmio 126">
            <a:extLst>
              <a:ext uri="{FF2B5EF4-FFF2-40B4-BE49-F238E27FC236}">
                <a16:creationId xmlns:a16="http://schemas.microsoft.com/office/drawing/2014/main" id="{F0A86422-1E88-4292-86A2-247FF179FB36}"/>
              </a:ext>
            </a:extLst>
          </p:cNvPr>
          <p:cNvSpPr/>
          <p:nvPr/>
        </p:nvSpPr>
        <p:spPr>
          <a:xfrm>
            <a:off x="6326111" y="454315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8" name="Suorakulmio 127">
            <a:extLst>
              <a:ext uri="{FF2B5EF4-FFF2-40B4-BE49-F238E27FC236}">
                <a16:creationId xmlns:a16="http://schemas.microsoft.com/office/drawing/2014/main" id="{89B7685B-B083-40FE-B455-40CBB20882F2}"/>
              </a:ext>
            </a:extLst>
          </p:cNvPr>
          <p:cNvSpPr/>
          <p:nvPr/>
        </p:nvSpPr>
        <p:spPr>
          <a:xfrm>
            <a:off x="6326110" y="495182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9" name="Suorakulmio 128">
            <a:extLst>
              <a:ext uri="{FF2B5EF4-FFF2-40B4-BE49-F238E27FC236}">
                <a16:creationId xmlns:a16="http://schemas.microsoft.com/office/drawing/2014/main" id="{6FBEB646-98C3-48CB-8AD4-79B4F6389A8F}"/>
              </a:ext>
            </a:extLst>
          </p:cNvPr>
          <p:cNvSpPr/>
          <p:nvPr/>
        </p:nvSpPr>
        <p:spPr>
          <a:xfrm>
            <a:off x="6326110" y="536049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0" name="Suorakulmio 129">
            <a:extLst>
              <a:ext uri="{FF2B5EF4-FFF2-40B4-BE49-F238E27FC236}">
                <a16:creationId xmlns:a16="http://schemas.microsoft.com/office/drawing/2014/main" id="{BF9FD59D-1CB6-4205-BB50-2C73C82D8AA7}"/>
              </a:ext>
            </a:extLst>
          </p:cNvPr>
          <p:cNvSpPr/>
          <p:nvPr/>
        </p:nvSpPr>
        <p:spPr>
          <a:xfrm>
            <a:off x="6326111" y="57691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2" name="Suorakulmio 131">
            <a:extLst>
              <a:ext uri="{FF2B5EF4-FFF2-40B4-BE49-F238E27FC236}">
                <a16:creationId xmlns:a16="http://schemas.microsoft.com/office/drawing/2014/main" id="{CCC0A9A1-BBA1-41F7-9234-CD08F3138400}"/>
              </a:ext>
            </a:extLst>
          </p:cNvPr>
          <p:cNvSpPr/>
          <p:nvPr/>
        </p:nvSpPr>
        <p:spPr>
          <a:xfrm>
            <a:off x="7765747" y="45641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3" name="Suorakulmio 132">
            <a:extLst>
              <a:ext uri="{FF2B5EF4-FFF2-40B4-BE49-F238E27FC236}">
                <a16:creationId xmlns:a16="http://schemas.microsoft.com/office/drawing/2014/main" id="{253B96E6-8D54-4497-A653-967F0894119A}"/>
              </a:ext>
            </a:extLst>
          </p:cNvPr>
          <p:cNvSpPr/>
          <p:nvPr/>
        </p:nvSpPr>
        <p:spPr>
          <a:xfrm>
            <a:off x="7765747" y="86508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4" name="Suorakulmio 133">
            <a:extLst>
              <a:ext uri="{FF2B5EF4-FFF2-40B4-BE49-F238E27FC236}">
                <a16:creationId xmlns:a16="http://schemas.microsoft.com/office/drawing/2014/main" id="{6F5DFB99-86C5-456A-8875-FB23D6F45570}"/>
              </a:ext>
            </a:extLst>
          </p:cNvPr>
          <p:cNvSpPr/>
          <p:nvPr/>
        </p:nvSpPr>
        <p:spPr>
          <a:xfrm>
            <a:off x="7765747" y="127375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5" name="Suorakulmio 134">
            <a:extLst>
              <a:ext uri="{FF2B5EF4-FFF2-40B4-BE49-F238E27FC236}">
                <a16:creationId xmlns:a16="http://schemas.microsoft.com/office/drawing/2014/main" id="{B8D5BDCE-79B4-4C9B-9790-306AABC52114}"/>
              </a:ext>
            </a:extLst>
          </p:cNvPr>
          <p:cNvSpPr/>
          <p:nvPr/>
        </p:nvSpPr>
        <p:spPr>
          <a:xfrm>
            <a:off x="7765747" y="168243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6" name="Suorakulmio 135">
            <a:extLst>
              <a:ext uri="{FF2B5EF4-FFF2-40B4-BE49-F238E27FC236}">
                <a16:creationId xmlns:a16="http://schemas.microsoft.com/office/drawing/2014/main" id="{79D19D8F-1CC3-4D59-A6BB-DB14F76877F6}"/>
              </a:ext>
            </a:extLst>
          </p:cNvPr>
          <p:cNvSpPr/>
          <p:nvPr/>
        </p:nvSpPr>
        <p:spPr>
          <a:xfrm>
            <a:off x="7765747" y="209110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7" name="Suorakulmio 136">
            <a:extLst>
              <a:ext uri="{FF2B5EF4-FFF2-40B4-BE49-F238E27FC236}">
                <a16:creationId xmlns:a16="http://schemas.microsoft.com/office/drawing/2014/main" id="{3B1E5E0F-5EE1-442E-915D-0239C89F6C71}"/>
              </a:ext>
            </a:extLst>
          </p:cNvPr>
          <p:cNvSpPr/>
          <p:nvPr/>
        </p:nvSpPr>
        <p:spPr>
          <a:xfrm>
            <a:off x="7765747" y="249978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8" name="Suorakulmio 137">
            <a:extLst>
              <a:ext uri="{FF2B5EF4-FFF2-40B4-BE49-F238E27FC236}">
                <a16:creationId xmlns:a16="http://schemas.microsoft.com/office/drawing/2014/main" id="{A8F28BA4-4513-4E58-BD12-2AF79E2A32BE}"/>
              </a:ext>
            </a:extLst>
          </p:cNvPr>
          <p:cNvSpPr/>
          <p:nvPr/>
        </p:nvSpPr>
        <p:spPr>
          <a:xfrm>
            <a:off x="7765747" y="290845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9" name="Suorakulmio 138">
            <a:extLst>
              <a:ext uri="{FF2B5EF4-FFF2-40B4-BE49-F238E27FC236}">
                <a16:creationId xmlns:a16="http://schemas.microsoft.com/office/drawing/2014/main" id="{C3D95F57-7D48-4808-AAFA-537E8566C500}"/>
              </a:ext>
            </a:extLst>
          </p:cNvPr>
          <p:cNvSpPr/>
          <p:nvPr/>
        </p:nvSpPr>
        <p:spPr>
          <a:xfrm>
            <a:off x="7765747" y="331712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40" name="Suorakulmio 139">
            <a:extLst>
              <a:ext uri="{FF2B5EF4-FFF2-40B4-BE49-F238E27FC236}">
                <a16:creationId xmlns:a16="http://schemas.microsoft.com/office/drawing/2014/main" id="{8B845AB2-A4AA-44A0-9E8D-78B949502C9D}"/>
              </a:ext>
            </a:extLst>
          </p:cNvPr>
          <p:cNvSpPr/>
          <p:nvPr/>
        </p:nvSpPr>
        <p:spPr>
          <a:xfrm>
            <a:off x="7765747" y="372580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41" name="Suorakulmio 140">
            <a:extLst>
              <a:ext uri="{FF2B5EF4-FFF2-40B4-BE49-F238E27FC236}">
                <a16:creationId xmlns:a16="http://schemas.microsoft.com/office/drawing/2014/main" id="{5FA6A8AA-8E97-450A-B09F-5B6B4370994C}"/>
              </a:ext>
            </a:extLst>
          </p:cNvPr>
          <p:cNvSpPr/>
          <p:nvPr/>
        </p:nvSpPr>
        <p:spPr>
          <a:xfrm>
            <a:off x="7765747" y="4134476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42" name="Suorakulmio 141">
            <a:extLst>
              <a:ext uri="{FF2B5EF4-FFF2-40B4-BE49-F238E27FC236}">
                <a16:creationId xmlns:a16="http://schemas.microsoft.com/office/drawing/2014/main" id="{882CF425-0129-41BC-9A81-7689368A703E}"/>
              </a:ext>
            </a:extLst>
          </p:cNvPr>
          <p:cNvSpPr/>
          <p:nvPr/>
        </p:nvSpPr>
        <p:spPr>
          <a:xfrm>
            <a:off x="7765747" y="4543150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43" name="Suorakulmio 142">
            <a:extLst>
              <a:ext uri="{FF2B5EF4-FFF2-40B4-BE49-F238E27FC236}">
                <a16:creationId xmlns:a16="http://schemas.microsoft.com/office/drawing/2014/main" id="{13BC6045-D107-4C2E-8B40-4C89BCF20694}"/>
              </a:ext>
            </a:extLst>
          </p:cNvPr>
          <p:cNvSpPr/>
          <p:nvPr/>
        </p:nvSpPr>
        <p:spPr>
          <a:xfrm>
            <a:off x="7765746" y="4951824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44" name="Suorakulmio 143">
            <a:extLst>
              <a:ext uri="{FF2B5EF4-FFF2-40B4-BE49-F238E27FC236}">
                <a16:creationId xmlns:a16="http://schemas.microsoft.com/office/drawing/2014/main" id="{67E4B8E6-C5E2-4867-9009-264169564B7C}"/>
              </a:ext>
            </a:extLst>
          </p:cNvPr>
          <p:cNvSpPr/>
          <p:nvPr/>
        </p:nvSpPr>
        <p:spPr>
          <a:xfrm>
            <a:off x="7765746" y="5360498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45" name="Suorakulmio 144">
            <a:extLst>
              <a:ext uri="{FF2B5EF4-FFF2-40B4-BE49-F238E27FC236}">
                <a16:creationId xmlns:a16="http://schemas.microsoft.com/office/drawing/2014/main" id="{0AB032A1-AF53-48B5-AA69-A57D1CF6DB24}"/>
              </a:ext>
            </a:extLst>
          </p:cNvPr>
          <p:cNvSpPr/>
          <p:nvPr/>
        </p:nvSpPr>
        <p:spPr>
          <a:xfrm>
            <a:off x="7765747" y="5769172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46" name="Suorakulmio 145">
            <a:extLst>
              <a:ext uri="{FF2B5EF4-FFF2-40B4-BE49-F238E27FC236}">
                <a16:creationId xmlns:a16="http://schemas.microsoft.com/office/drawing/2014/main" id="{05EC5E5E-5F05-4328-9AAB-1E4A1C23483D}"/>
              </a:ext>
            </a:extLst>
          </p:cNvPr>
          <p:cNvSpPr/>
          <p:nvPr/>
        </p:nvSpPr>
        <p:spPr>
          <a:xfrm>
            <a:off x="7765746" y="6188475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47" name="Suorakulmio 146">
            <a:extLst>
              <a:ext uri="{FF2B5EF4-FFF2-40B4-BE49-F238E27FC236}">
                <a16:creationId xmlns:a16="http://schemas.microsoft.com/office/drawing/2014/main" id="{77F92E16-128F-490C-8546-E1609C1B527E}"/>
              </a:ext>
            </a:extLst>
          </p:cNvPr>
          <p:cNvSpPr/>
          <p:nvPr/>
        </p:nvSpPr>
        <p:spPr>
          <a:xfrm>
            <a:off x="6313942" y="6177477"/>
            <a:ext cx="1315539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96" name="Otsikko 95">
            <a:extLst>
              <a:ext uri="{FF2B5EF4-FFF2-40B4-BE49-F238E27FC236}">
                <a16:creationId xmlns:a16="http://schemas.microsoft.com/office/drawing/2014/main" id="{76C495CF-EFE9-4A7F-BAA1-F90A65DD2C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949" y="37954"/>
            <a:ext cx="4229211" cy="374088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kotimaa</a:t>
            </a:r>
          </a:p>
        </p:txBody>
      </p:sp>
      <p:sp>
        <p:nvSpPr>
          <p:cNvPr id="97" name="Suorakulmio 96">
            <a:extLst>
              <a:ext uri="{FF2B5EF4-FFF2-40B4-BE49-F238E27FC236}">
                <a16:creationId xmlns:a16="http://schemas.microsoft.com/office/drawing/2014/main" id="{48A558B1-7943-453C-B69B-3529EFC0469B}"/>
              </a:ext>
            </a:extLst>
          </p:cNvPr>
          <p:cNvSpPr/>
          <p:nvPr/>
        </p:nvSpPr>
        <p:spPr>
          <a:xfrm>
            <a:off x="30952" y="446628"/>
            <a:ext cx="2060034" cy="35282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Ahvenanmaa  </a:t>
            </a:r>
          </a:p>
        </p:txBody>
      </p:sp>
      <p:sp>
        <p:nvSpPr>
          <p:cNvPr id="98" name="Suorakulmio 97">
            <a:extLst>
              <a:ext uri="{FF2B5EF4-FFF2-40B4-BE49-F238E27FC236}">
                <a16:creationId xmlns:a16="http://schemas.microsoft.com/office/drawing/2014/main" id="{16CFEFA9-3FA3-4440-BDEF-9795E14FB7E8}"/>
              </a:ext>
            </a:extLst>
          </p:cNvPr>
          <p:cNvSpPr/>
          <p:nvPr/>
        </p:nvSpPr>
        <p:spPr>
          <a:xfrm>
            <a:off x="30952" y="855302"/>
            <a:ext cx="2060034" cy="36345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Uusimaa</a:t>
            </a:r>
          </a:p>
        </p:txBody>
      </p:sp>
      <p:sp>
        <p:nvSpPr>
          <p:cNvPr id="99" name="Suorakulmio 98">
            <a:extLst>
              <a:ext uri="{FF2B5EF4-FFF2-40B4-BE49-F238E27FC236}">
                <a16:creationId xmlns:a16="http://schemas.microsoft.com/office/drawing/2014/main" id="{22B0D085-3149-4DBB-9693-AC7D992FEDF8}"/>
              </a:ext>
            </a:extLst>
          </p:cNvPr>
          <p:cNvSpPr/>
          <p:nvPr/>
        </p:nvSpPr>
        <p:spPr>
          <a:xfrm>
            <a:off x="30952" y="1263976"/>
            <a:ext cx="2060034" cy="36345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Varsinais-Suomi</a:t>
            </a:r>
          </a:p>
        </p:txBody>
      </p:sp>
      <p:sp>
        <p:nvSpPr>
          <p:cNvPr id="109" name="Suorakulmio 108">
            <a:extLst>
              <a:ext uri="{FF2B5EF4-FFF2-40B4-BE49-F238E27FC236}">
                <a16:creationId xmlns:a16="http://schemas.microsoft.com/office/drawing/2014/main" id="{6127039D-D9F8-43E6-B967-36A6C3A320ED}"/>
              </a:ext>
            </a:extLst>
          </p:cNvPr>
          <p:cNvSpPr/>
          <p:nvPr/>
        </p:nvSpPr>
        <p:spPr>
          <a:xfrm>
            <a:off x="30952" y="1672651"/>
            <a:ext cx="2060034" cy="35282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Kanta-Häme</a:t>
            </a:r>
          </a:p>
        </p:txBody>
      </p:sp>
      <p:sp>
        <p:nvSpPr>
          <p:cNvPr id="111" name="Suorakulmio 110">
            <a:extLst>
              <a:ext uri="{FF2B5EF4-FFF2-40B4-BE49-F238E27FC236}">
                <a16:creationId xmlns:a16="http://schemas.microsoft.com/office/drawing/2014/main" id="{DA9933D1-4D4A-4930-980B-2797A9856138}"/>
              </a:ext>
            </a:extLst>
          </p:cNvPr>
          <p:cNvSpPr/>
          <p:nvPr/>
        </p:nvSpPr>
        <p:spPr>
          <a:xfrm>
            <a:off x="30952" y="2081325"/>
            <a:ext cx="2060034" cy="35282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Päijät-Häme</a:t>
            </a:r>
          </a:p>
        </p:txBody>
      </p:sp>
      <p:sp>
        <p:nvSpPr>
          <p:cNvPr id="116" name="Suorakulmio 115">
            <a:extLst>
              <a:ext uri="{FF2B5EF4-FFF2-40B4-BE49-F238E27FC236}">
                <a16:creationId xmlns:a16="http://schemas.microsoft.com/office/drawing/2014/main" id="{8BBD3255-4A65-4C08-9398-C231E3991051}"/>
              </a:ext>
            </a:extLst>
          </p:cNvPr>
          <p:cNvSpPr/>
          <p:nvPr/>
        </p:nvSpPr>
        <p:spPr>
          <a:xfrm>
            <a:off x="30952" y="2489998"/>
            <a:ext cx="2060034" cy="36345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 err="1">
                <a:solidFill>
                  <a:schemeClr val="tx1"/>
                </a:solidFill>
              </a:rPr>
              <a:t>Kymenlaakso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31" name="Suorakulmio 130">
            <a:extLst>
              <a:ext uri="{FF2B5EF4-FFF2-40B4-BE49-F238E27FC236}">
                <a16:creationId xmlns:a16="http://schemas.microsoft.com/office/drawing/2014/main" id="{E9CA10E4-25AD-4FAE-BB10-235A3859A9C5}"/>
              </a:ext>
            </a:extLst>
          </p:cNvPr>
          <p:cNvSpPr/>
          <p:nvPr/>
        </p:nvSpPr>
        <p:spPr>
          <a:xfrm>
            <a:off x="30952" y="2898672"/>
            <a:ext cx="2060034" cy="35282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Etelä-Karjala</a:t>
            </a:r>
          </a:p>
        </p:txBody>
      </p:sp>
      <p:sp>
        <p:nvSpPr>
          <p:cNvPr id="148" name="Suorakulmio 147">
            <a:extLst>
              <a:ext uri="{FF2B5EF4-FFF2-40B4-BE49-F238E27FC236}">
                <a16:creationId xmlns:a16="http://schemas.microsoft.com/office/drawing/2014/main" id="{299AEC08-9331-460D-AB4D-A923772F40CC}"/>
              </a:ext>
            </a:extLst>
          </p:cNvPr>
          <p:cNvSpPr/>
          <p:nvPr/>
        </p:nvSpPr>
        <p:spPr>
          <a:xfrm>
            <a:off x="30953" y="3307346"/>
            <a:ext cx="2060034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Satakunta</a:t>
            </a:r>
          </a:p>
        </p:txBody>
      </p:sp>
      <p:sp>
        <p:nvSpPr>
          <p:cNvPr id="149" name="Suorakulmio 148">
            <a:extLst>
              <a:ext uri="{FF2B5EF4-FFF2-40B4-BE49-F238E27FC236}">
                <a16:creationId xmlns:a16="http://schemas.microsoft.com/office/drawing/2014/main" id="{20346790-35C7-4FAA-8F0E-C474CEE9B031}"/>
              </a:ext>
            </a:extLst>
          </p:cNvPr>
          <p:cNvSpPr/>
          <p:nvPr/>
        </p:nvSpPr>
        <p:spPr>
          <a:xfrm>
            <a:off x="30953" y="3716021"/>
            <a:ext cx="2060034" cy="35633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Pirkanmaa</a:t>
            </a:r>
          </a:p>
        </p:txBody>
      </p:sp>
      <p:sp>
        <p:nvSpPr>
          <p:cNvPr id="150" name="Suorakulmio 149">
            <a:extLst>
              <a:ext uri="{FF2B5EF4-FFF2-40B4-BE49-F238E27FC236}">
                <a16:creationId xmlns:a16="http://schemas.microsoft.com/office/drawing/2014/main" id="{93C6BCD3-4AA4-4361-83D9-403706873CB9}"/>
              </a:ext>
            </a:extLst>
          </p:cNvPr>
          <p:cNvSpPr/>
          <p:nvPr/>
        </p:nvSpPr>
        <p:spPr>
          <a:xfrm>
            <a:off x="30953" y="4124694"/>
            <a:ext cx="2060034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Keski-Suomi</a:t>
            </a:r>
          </a:p>
        </p:txBody>
      </p:sp>
      <p:sp>
        <p:nvSpPr>
          <p:cNvPr id="151" name="Suorakulmio 150">
            <a:extLst>
              <a:ext uri="{FF2B5EF4-FFF2-40B4-BE49-F238E27FC236}">
                <a16:creationId xmlns:a16="http://schemas.microsoft.com/office/drawing/2014/main" id="{3AB3C5C5-732B-4654-BEC6-A7CB82206DF4}"/>
              </a:ext>
            </a:extLst>
          </p:cNvPr>
          <p:cNvSpPr/>
          <p:nvPr/>
        </p:nvSpPr>
        <p:spPr>
          <a:xfrm>
            <a:off x="30952" y="4533368"/>
            <a:ext cx="2060034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Etelä-Savo</a:t>
            </a:r>
          </a:p>
        </p:txBody>
      </p:sp>
      <p:sp>
        <p:nvSpPr>
          <p:cNvPr id="152" name="Suorakulmio 151">
            <a:extLst>
              <a:ext uri="{FF2B5EF4-FFF2-40B4-BE49-F238E27FC236}">
                <a16:creationId xmlns:a16="http://schemas.microsoft.com/office/drawing/2014/main" id="{219AA3FC-DB66-4D95-94C5-02F4D8CAC4D0}"/>
              </a:ext>
            </a:extLst>
          </p:cNvPr>
          <p:cNvSpPr/>
          <p:nvPr/>
        </p:nvSpPr>
        <p:spPr>
          <a:xfrm>
            <a:off x="30951" y="4942042"/>
            <a:ext cx="2060038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Etelä-Pohjanmaa</a:t>
            </a:r>
          </a:p>
        </p:txBody>
      </p:sp>
      <p:sp>
        <p:nvSpPr>
          <p:cNvPr id="153" name="Suorakulmio 152">
            <a:extLst>
              <a:ext uri="{FF2B5EF4-FFF2-40B4-BE49-F238E27FC236}">
                <a16:creationId xmlns:a16="http://schemas.microsoft.com/office/drawing/2014/main" id="{CE7C90D4-51BD-4626-82B3-7D48745F8DDA}"/>
              </a:ext>
            </a:extLst>
          </p:cNvPr>
          <p:cNvSpPr/>
          <p:nvPr/>
        </p:nvSpPr>
        <p:spPr>
          <a:xfrm>
            <a:off x="30951" y="5350716"/>
            <a:ext cx="2060037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Keski-Pohjanmaa</a:t>
            </a:r>
          </a:p>
        </p:txBody>
      </p:sp>
      <p:sp>
        <p:nvSpPr>
          <p:cNvPr id="154" name="Suorakulmio 153">
            <a:extLst>
              <a:ext uri="{FF2B5EF4-FFF2-40B4-BE49-F238E27FC236}">
                <a16:creationId xmlns:a16="http://schemas.microsoft.com/office/drawing/2014/main" id="{43780E52-6542-4620-B491-A61236D65182}"/>
              </a:ext>
            </a:extLst>
          </p:cNvPr>
          <p:cNvSpPr/>
          <p:nvPr/>
        </p:nvSpPr>
        <p:spPr>
          <a:xfrm>
            <a:off x="30949" y="5759384"/>
            <a:ext cx="2060037" cy="35634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Pohjois-Savo</a:t>
            </a:r>
          </a:p>
        </p:txBody>
      </p:sp>
      <p:sp>
        <p:nvSpPr>
          <p:cNvPr id="155" name="Suorakulmio 154">
            <a:extLst>
              <a:ext uri="{FF2B5EF4-FFF2-40B4-BE49-F238E27FC236}">
                <a16:creationId xmlns:a16="http://schemas.microsoft.com/office/drawing/2014/main" id="{08DAF0E7-9DF3-4310-A9C5-65324F550576}"/>
              </a:ext>
            </a:extLst>
          </p:cNvPr>
          <p:cNvSpPr/>
          <p:nvPr/>
        </p:nvSpPr>
        <p:spPr>
          <a:xfrm>
            <a:off x="30952" y="6168057"/>
            <a:ext cx="2060037" cy="39805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Kainuu</a:t>
            </a:r>
          </a:p>
        </p:txBody>
      </p:sp>
      <p:sp>
        <p:nvSpPr>
          <p:cNvPr id="156" name="Suorakulmio 155">
            <a:extLst>
              <a:ext uri="{FF2B5EF4-FFF2-40B4-BE49-F238E27FC236}">
                <a16:creationId xmlns:a16="http://schemas.microsoft.com/office/drawing/2014/main" id="{F6625BB3-32AE-4A71-9424-119FD3DAC077}"/>
              </a:ext>
            </a:extLst>
          </p:cNvPr>
          <p:cNvSpPr/>
          <p:nvPr/>
        </p:nvSpPr>
        <p:spPr>
          <a:xfrm>
            <a:off x="2184535" y="446628"/>
            <a:ext cx="2065565" cy="36136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Pohjois-Karjala</a:t>
            </a:r>
          </a:p>
        </p:txBody>
      </p:sp>
      <p:sp>
        <p:nvSpPr>
          <p:cNvPr id="157" name="Suorakulmio 156">
            <a:extLst>
              <a:ext uri="{FF2B5EF4-FFF2-40B4-BE49-F238E27FC236}">
                <a16:creationId xmlns:a16="http://schemas.microsoft.com/office/drawing/2014/main" id="{381599F0-CAB2-4E62-BB01-328E26ACEC7B}"/>
              </a:ext>
            </a:extLst>
          </p:cNvPr>
          <p:cNvSpPr/>
          <p:nvPr/>
        </p:nvSpPr>
        <p:spPr>
          <a:xfrm>
            <a:off x="2184534" y="844667"/>
            <a:ext cx="2065565" cy="3740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Pohjois-Pohjanmaa</a:t>
            </a:r>
          </a:p>
        </p:txBody>
      </p:sp>
      <p:sp>
        <p:nvSpPr>
          <p:cNvPr id="158" name="Suorakulmio 157">
            <a:extLst>
              <a:ext uri="{FF2B5EF4-FFF2-40B4-BE49-F238E27FC236}">
                <a16:creationId xmlns:a16="http://schemas.microsoft.com/office/drawing/2014/main" id="{346A1C41-1839-41F7-96EE-44EEA53EDF70}"/>
              </a:ext>
            </a:extLst>
          </p:cNvPr>
          <p:cNvSpPr/>
          <p:nvPr/>
        </p:nvSpPr>
        <p:spPr>
          <a:xfrm>
            <a:off x="2178962" y="1257437"/>
            <a:ext cx="2065565" cy="38582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Lappi</a:t>
            </a:r>
          </a:p>
        </p:txBody>
      </p:sp>
      <p:sp>
        <p:nvSpPr>
          <p:cNvPr id="159" name="Suorakulmio 158">
            <a:extLst>
              <a:ext uri="{FF2B5EF4-FFF2-40B4-BE49-F238E27FC236}">
                <a16:creationId xmlns:a16="http://schemas.microsoft.com/office/drawing/2014/main" id="{B617D9D4-8668-49C4-B536-C29D26B97E6B}"/>
              </a:ext>
            </a:extLst>
          </p:cNvPr>
          <p:cNvSpPr/>
          <p:nvPr/>
        </p:nvSpPr>
        <p:spPr>
          <a:xfrm>
            <a:off x="2184535" y="1680945"/>
            <a:ext cx="2065565" cy="37408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60" name="Suorakulmio 159">
            <a:extLst>
              <a:ext uri="{FF2B5EF4-FFF2-40B4-BE49-F238E27FC236}">
                <a16:creationId xmlns:a16="http://schemas.microsoft.com/office/drawing/2014/main" id="{5CE311FE-1920-4729-8CDC-58FD9CBD0533}"/>
              </a:ext>
            </a:extLst>
          </p:cNvPr>
          <p:cNvSpPr/>
          <p:nvPr/>
        </p:nvSpPr>
        <p:spPr>
          <a:xfrm>
            <a:off x="2184535" y="2092714"/>
            <a:ext cx="2065565" cy="36136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>
                <a:solidFill>
                  <a:schemeClr val="tx1"/>
                </a:solidFill>
              </a:rPr>
              <a:t>kaupunki</a:t>
            </a:r>
          </a:p>
        </p:txBody>
      </p:sp>
      <p:sp>
        <p:nvSpPr>
          <p:cNvPr id="161" name="Suorakulmio 160">
            <a:extLst>
              <a:ext uri="{FF2B5EF4-FFF2-40B4-BE49-F238E27FC236}">
                <a16:creationId xmlns:a16="http://schemas.microsoft.com/office/drawing/2014/main" id="{C11DF2AA-AC35-4394-BA44-F50FC8F99DDC}"/>
              </a:ext>
            </a:extLst>
          </p:cNvPr>
          <p:cNvSpPr/>
          <p:nvPr/>
        </p:nvSpPr>
        <p:spPr>
          <a:xfrm>
            <a:off x="2184535" y="2491758"/>
            <a:ext cx="2065565" cy="36345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62" name="Suorakulmio 161">
            <a:extLst>
              <a:ext uri="{FF2B5EF4-FFF2-40B4-BE49-F238E27FC236}">
                <a16:creationId xmlns:a16="http://schemas.microsoft.com/office/drawing/2014/main" id="{0AB1C229-2707-4945-A200-0C645950E46A}"/>
              </a:ext>
            </a:extLst>
          </p:cNvPr>
          <p:cNvSpPr/>
          <p:nvPr/>
        </p:nvSpPr>
        <p:spPr>
          <a:xfrm>
            <a:off x="2184535" y="2892892"/>
            <a:ext cx="2065565" cy="37408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63" name="Suorakulmio 162">
            <a:extLst>
              <a:ext uri="{FF2B5EF4-FFF2-40B4-BE49-F238E27FC236}">
                <a16:creationId xmlns:a16="http://schemas.microsoft.com/office/drawing/2014/main" id="{AA5151CB-240C-482E-9054-EA665E075A93}"/>
              </a:ext>
            </a:extLst>
          </p:cNvPr>
          <p:cNvSpPr/>
          <p:nvPr/>
        </p:nvSpPr>
        <p:spPr>
          <a:xfrm>
            <a:off x="2184535" y="3304661"/>
            <a:ext cx="2065565" cy="37408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64" name="Suorakulmio 163">
            <a:extLst>
              <a:ext uri="{FF2B5EF4-FFF2-40B4-BE49-F238E27FC236}">
                <a16:creationId xmlns:a16="http://schemas.microsoft.com/office/drawing/2014/main" id="{5D4BB4AD-6021-46F9-992F-12D20FCF16CD}"/>
              </a:ext>
            </a:extLst>
          </p:cNvPr>
          <p:cNvSpPr/>
          <p:nvPr/>
        </p:nvSpPr>
        <p:spPr>
          <a:xfrm>
            <a:off x="2184535" y="3716430"/>
            <a:ext cx="2065565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65" name="Suorakulmio 164">
            <a:extLst>
              <a:ext uri="{FF2B5EF4-FFF2-40B4-BE49-F238E27FC236}">
                <a16:creationId xmlns:a16="http://schemas.microsoft.com/office/drawing/2014/main" id="{02C21863-34E3-4BA3-9E75-27FED7E709B6}"/>
              </a:ext>
            </a:extLst>
          </p:cNvPr>
          <p:cNvSpPr/>
          <p:nvPr/>
        </p:nvSpPr>
        <p:spPr>
          <a:xfrm>
            <a:off x="2184534" y="4117565"/>
            <a:ext cx="2065565" cy="3634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66" name="Suorakulmio 165">
            <a:extLst>
              <a:ext uri="{FF2B5EF4-FFF2-40B4-BE49-F238E27FC236}">
                <a16:creationId xmlns:a16="http://schemas.microsoft.com/office/drawing/2014/main" id="{0BF5D6F3-E990-488B-9C2E-5DCEB742A6CC}"/>
              </a:ext>
            </a:extLst>
          </p:cNvPr>
          <p:cNvSpPr/>
          <p:nvPr/>
        </p:nvSpPr>
        <p:spPr>
          <a:xfrm>
            <a:off x="2184535" y="4518700"/>
            <a:ext cx="2065564" cy="3740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67" name="Suorakulmio 166">
            <a:extLst>
              <a:ext uri="{FF2B5EF4-FFF2-40B4-BE49-F238E27FC236}">
                <a16:creationId xmlns:a16="http://schemas.microsoft.com/office/drawing/2014/main" id="{9D234E1B-00BA-4D27-8772-A76077FAE794}"/>
              </a:ext>
            </a:extLst>
          </p:cNvPr>
          <p:cNvSpPr/>
          <p:nvPr/>
        </p:nvSpPr>
        <p:spPr>
          <a:xfrm>
            <a:off x="2184535" y="4930470"/>
            <a:ext cx="2065565" cy="3740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68" name="Suorakulmio 167">
            <a:extLst>
              <a:ext uri="{FF2B5EF4-FFF2-40B4-BE49-F238E27FC236}">
                <a16:creationId xmlns:a16="http://schemas.microsoft.com/office/drawing/2014/main" id="{8CE4F6D2-62EF-42FB-BC5D-5B0F1F86FF3D}"/>
              </a:ext>
            </a:extLst>
          </p:cNvPr>
          <p:cNvSpPr/>
          <p:nvPr/>
        </p:nvSpPr>
        <p:spPr>
          <a:xfrm>
            <a:off x="2184534" y="5342240"/>
            <a:ext cx="2059993" cy="37409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69" name="Suorakulmio 168">
            <a:extLst>
              <a:ext uri="{FF2B5EF4-FFF2-40B4-BE49-F238E27FC236}">
                <a16:creationId xmlns:a16="http://schemas.microsoft.com/office/drawing/2014/main" id="{B0EE9771-7B0C-4190-9870-53625D045D24}"/>
              </a:ext>
            </a:extLst>
          </p:cNvPr>
          <p:cNvSpPr/>
          <p:nvPr/>
        </p:nvSpPr>
        <p:spPr>
          <a:xfrm>
            <a:off x="2184535" y="5754011"/>
            <a:ext cx="2059993" cy="38403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70" name="Suorakulmio 169">
            <a:extLst>
              <a:ext uri="{FF2B5EF4-FFF2-40B4-BE49-F238E27FC236}">
                <a16:creationId xmlns:a16="http://schemas.microsoft.com/office/drawing/2014/main" id="{10445EE2-9C72-4D75-B2B3-D71A17AAC235}"/>
              </a:ext>
            </a:extLst>
          </p:cNvPr>
          <p:cNvSpPr/>
          <p:nvPr/>
        </p:nvSpPr>
        <p:spPr>
          <a:xfrm>
            <a:off x="2184535" y="6175721"/>
            <a:ext cx="2065565" cy="39038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05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1032</TotalTime>
  <Words>197</Words>
  <Application>Microsoft Office PowerPoint</Application>
  <PresentationFormat>Näytössä katseltava diaesitys (4:3)</PresentationFormat>
  <Paragraphs>147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Office-teema</vt:lpstr>
      <vt:lpstr>PAIKAT</vt:lpstr>
      <vt:lpstr>kotoisat</vt:lpstr>
      <vt:lpstr>kauppa</vt:lpstr>
      <vt:lpstr>kotimaa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Paikat</dc:title>
  <dc:creator>Virpi Yiannakou</dc:creator>
  <cp:lastModifiedBy>Heli Tiainen</cp:lastModifiedBy>
  <cp:revision>52</cp:revision>
  <cp:lastPrinted>2019-06-03T11:03:29Z</cp:lastPrinted>
  <dcterms:created xsi:type="dcterms:W3CDTF">2018-09-19T11:06:32Z</dcterms:created>
  <dcterms:modified xsi:type="dcterms:W3CDTF">2021-03-22T06:42:55Z</dcterms:modified>
</cp:coreProperties>
</file>