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BF0"/>
    <a:srgbClr val="F7BFEC"/>
    <a:srgbClr val="F4A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98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859808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859808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859808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859808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DFB10CF-CC80-4C9D-AA9D-74255B335AB5}"/>
              </a:ext>
            </a:extLst>
          </p:cNvPr>
          <p:cNvSpPr/>
          <p:nvPr/>
        </p:nvSpPr>
        <p:spPr>
          <a:xfrm>
            <a:off x="4859808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 ymmärtänyt minua oikein.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A87CB4F1-F843-4D2D-89BE-E297B47189C8}"/>
              </a:ext>
            </a:extLst>
          </p:cNvPr>
          <p:cNvSpPr/>
          <p:nvPr/>
        </p:nvSpPr>
        <p:spPr>
          <a:xfrm>
            <a:off x="4859808" y="402639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 on liian kallis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B8D2A0A2-B890-4F74-87F3-64E4A67FD574}"/>
              </a:ext>
            </a:extLst>
          </p:cNvPr>
          <p:cNvSpPr/>
          <p:nvPr/>
        </p:nvSpPr>
        <p:spPr>
          <a:xfrm>
            <a:off x="4859808" y="35570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Haluaisin ostaa sen.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CAF59769-4C85-4967-AE74-31C6FD7E771C}"/>
              </a:ext>
            </a:extLst>
          </p:cNvPr>
          <p:cNvSpPr/>
          <p:nvPr/>
        </p:nvSpPr>
        <p:spPr>
          <a:xfrm>
            <a:off x="4859808" y="30876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Voisitko sanoa uudestaan.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9550508-C6EB-4C3A-86F6-9AD5F8C08608}"/>
              </a:ext>
            </a:extLst>
          </p:cNvPr>
          <p:cNvSpPr/>
          <p:nvPr/>
        </p:nvSpPr>
        <p:spPr>
          <a:xfrm>
            <a:off x="4859808" y="2618223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Haluaisin varata ajan.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859808" y="2148834"/>
            <a:ext cx="4195567" cy="329796"/>
          </a:xfrm>
          <a:prstGeom prst="rect">
            <a:avLst/>
          </a:prstGeom>
          <a:solidFill>
            <a:srgbClr val="F9CB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Sopimukset, henkilöllisyys, verkkoasiointi	 s. 5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859808" y="1679445"/>
            <a:ext cx="4195567" cy="329796"/>
          </a:xfrm>
          <a:prstGeom prst="rect">
            <a:avLst/>
          </a:prstGeom>
          <a:solidFill>
            <a:srgbClr val="F9CB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Pankki, Kela, Terveyskeskus			           s. 4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859808" y="1210056"/>
            <a:ext cx="4195567" cy="329796"/>
          </a:xfrm>
          <a:prstGeom prst="rect">
            <a:avLst/>
          </a:prstGeom>
          <a:solidFill>
            <a:srgbClr val="F9CB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kahvila  							  s.3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878861" y="99716"/>
            <a:ext cx="4195564" cy="936495"/>
          </a:xfrm>
          <a:prstGeom prst="rect">
            <a:avLst/>
          </a:prstGeom>
          <a:solidFill>
            <a:srgbClr val="F4A6E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tx1"/>
                </a:solidFill>
              </a:rPr>
              <a:t>ASIOINTI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4C35B6-67FB-4265-82FF-098733D3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" y="1546095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574" y="434313"/>
            <a:ext cx="397840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ASIOINTI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Otsikk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4240390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kauppa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ostaa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maksaa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kassa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itsepalvelukassa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myyjä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ostoskärry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ostoskori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muovikassi</a:t>
            </a: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kestokassi</a:t>
            </a: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paperikassi</a:t>
            </a: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41BEEFB5-63F2-415F-AAB1-7B133442E742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FBAE311B-0DAB-4A3B-8677-96F8C7CA2064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lompakko</a:t>
            </a: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AEE44F4B-8E8E-4FF0-9335-14C121D7EF0C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raha</a:t>
            </a: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0257BD28-281D-4F79-9451-9E6138AE51C3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pankkikortti</a:t>
            </a:r>
          </a:p>
        </p:txBody>
      </p:sp>
      <p:sp>
        <p:nvSpPr>
          <p:cNvPr id="369" name="Suorakulmio 368">
            <a:extLst>
              <a:ext uri="{FF2B5EF4-FFF2-40B4-BE49-F238E27FC236}">
                <a16:creationId xmlns:a16="http://schemas.microsoft.com/office/drawing/2014/main" id="{5581CD95-3797-4B64-B2E1-BD9C2351BDD1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etukortti</a:t>
            </a: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96DD8253-D72D-4BA7-8B66-D4D7323C77EC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automaatti</a:t>
            </a: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1F9BFE1E-9CC9-4E2D-93C4-48CF57E0E304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4AB831BD-A45D-4F25-8AA1-CB6A863E222F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Info-piste</a:t>
            </a: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3B6164A5-FAF0-4041-A9B6-0A929C446408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55FD8333-528F-431E-B0CB-F083ABDCE047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9D34F6FB-7FA3-4CE9-9AC1-C9151DBB1525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DC065883-351B-4C9F-BFA9-6E17EAAA4DD2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C4195352-AAC9-43D4-9AA3-25C83BFD0215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EADBD48B-3867-41A3-AF21-847BF4461E87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E8677D26-48FF-4308-B974-339D64DE5134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6" name="Suorakulmio 395">
            <a:extLst>
              <a:ext uri="{FF2B5EF4-FFF2-40B4-BE49-F238E27FC236}">
                <a16:creationId xmlns:a16="http://schemas.microsoft.com/office/drawing/2014/main" id="{4321BD32-52A6-4881-85A7-0A482194D8FC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71B62664-F061-4148-B904-EA2BD21BCA4D}"/>
              </a:ext>
            </a:extLst>
          </p:cNvPr>
          <p:cNvSpPr/>
          <p:nvPr/>
        </p:nvSpPr>
        <p:spPr>
          <a:xfrm>
            <a:off x="295230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etsiä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F197E772-042F-4CCC-B534-03F0F7CF0B0B}"/>
              </a:ext>
            </a:extLst>
          </p:cNvPr>
          <p:cNvSpPr/>
          <p:nvPr/>
        </p:nvSpPr>
        <p:spPr>
          <a:xfrm>
            <a:off x="295230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sovittaa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DA089110-290E-4C08-BE80-C6C846D340C9}"/>
              </a:ext>
            </a:extLst>
          </p:cNvPr>
          <p:cNvSpPr/>
          <p:nvPr/>
        </p:nvSpPr>
        <p:spPr>
          <a:xfrm>
            <a:off x="295230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palauttaa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103D02B6-FCB9-47FA-B646-6EC20170B7BE}"/>
              </a:ext>
            </a:extLst>
          </p:cNvPr>
          <p:cNvSpPr/>
          <p:nvPr/>
        </p:nvSpPr>
        <p:spPr>
          <a:xfrm>
            <a:off x="295230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jonottaa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315D2D1C-CD93-4C1B-A5EE-111148ED052A}"/>
              </a:ext>
            </a:extLst>
          </p:cNvPr>
          <p:cNvSpPr/>
          <p:nvPr/>
        </p:nvSpPr>
        <p:spPr>
          <a:xfrm>
            <a:off x="295230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varata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07300D2E-5DBD-47E5-9B10-FE7C5BE42F14}"/>
              </a:ext>
            </a:extLst>
          </p:cNvPr>
          <p:cNvSpPr/>
          <p:nvPr/>
        </p:nvSpPr>
        <p:spPr>
          <a:xfrm>
            <a:off x="295230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valita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05F7665F-4927-4408-8CC9-E0E0ECFF853D}"/>
              </a:ext>
            </a:extLst>
          </p:cNvPr>
          <p:cNvSpPr/>
          <p:nvPr/>
        </p:nvSpPr>
        <p:spPr>
          <a:xfrm>
            <a:off x="295230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vertailla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F81D3278-FBEC-4F87-B94A-A9890631177C}"/>
              </a:ext>
            </a:extLst>
          </p:cNvPr>
          <p:cNvSpPr/>
          <p:nvPr/>
        </p:nvSpPr>
        <p:spPr>
          <a:xfrm>
            <a:off x="295230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5EAC3980-79C9-4458-99D7-7A9CC32E13DD}"/>
              </a:ext>
            </a:extLst>
          </p:cNvPr>
          <p:cNvSpPr/>
          <p:nvPr/>
        </p:nvSpPr>
        <p:spPr>
          <a:xfrm>
            <a:off x="295230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C141D34F-F960-4A17-A03A-53BF13C350A3}"/>
              </a:ext>
            </a:extLst>
          </p:cNvPr>
          <p:cNvSpPr/>
          <p:nvPr/>
        </p:nvSpPr>
        <p:spPr>
          <a:xfrm>
            <a:off x="295230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65F65A39-216A-47C2-9DB5-09F492D030D7}"/>
              </a:ext>
            </a:extLst>
          </p:cNvPr>
          <p:cNvSpPr/>
          <p:nvPr/>
        </p:nvSpPr>
        <p:spPr>
          <a:xfrm>
            <a:off x="295230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0849FC6F-31E7-46DF-AE95-0A2B30FFC434}"/>
              </a:ext>
            </a:extLst>
          </p:cNvPr>
          <p:cNvSpPr/>
          <p:nvPr/>
        </p:nvSpPr>
        <p:spPr>
          <a:xfrm>
            <a:off x="295230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776421B5-C023-4827-A480-72F880B287AE}"/>
              </a:ext>
            </a:extLst>
          </p:cNvPr>
          <p:cNvSpPr/>
          <p:nvPr/>
        </p:nvSpPr>
        <p:spPr>
          <a:xfrm>
            <a:off x="295230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D670B089-E6AF-411D-BDE3-440B532957F0}"/>
              </a:ext>
            </a:extLst>
          </p:cNvPr>
          <p:cNvSpPr/>
          <p:nvPr/>
        </p:nvSpPr>
        <p:spPr>
          <a:xfrm>
            <a:off x="295230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AE8E3D4E-2D71-4601-A66C-348B58EDF821}"/>
              </a:ext>
            </a:extLst>
          </p:cNvPr>
          <p:cNvSpPr/>
          <p:nvPr/>
        </p:nvSpPr>
        <p:spPr>
          <a:xfrm>
            <a:off x="294013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116DB9DA-BB16-4955-A2C9-170D37DE2EB5}"/>
              </a:ext>
            </a:extLst>
          </p:cNvPr>
          <p:cNvSpPr/>
          <p:nvPr/>
        </p:nvSpPr>
        <p:spPr>
          <a:xfrm>
            <a:off x="4897401" y="36724"/>
            <a:ext cx="4219146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u="sng" dirty="0">
                <a:solidFill>
                  <a:schemeClr val="tx1"/>
                </a:solidFill>
              </a:rPr>
              <a:t>kahvila</a:t>
            </a:r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D0847E9F-708F-4D1A-9AC8-F9FF242918F9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kahvi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A4029D31-14D7-473B-8B62-30F496E9DD81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4436F436-6D93-4E01-8391-6EFF290C7EE5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kaakao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5D5C1EFC-CE75-4319-9F44-91BC97C1FF7D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limonadi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08772689-62C8-4122-A7C4-DD3FCFBAAFE3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pillimehu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FB171028-EF9F-4873-8528-DD5132F902A6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3B2E0EE7-5368-4F38-A06C-1FB051FEAB06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07C0AC7F-01FB-45DE-94F6-3A846741D06C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CBB0839D-7478-4682-AD1E-76D3A3E37A2B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D2824175-D9A3-4D9D-8A50-673021F83D19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77E063ED-9115-4233-B910-1528EE10DEFA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38808BDB-4C47-4763-83C0-482CE83E37E8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A92FB850-55DF-4188-B865-44BACB1B9C1F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ED137FE5-B83E-49F0-85A8-B59711DDAC53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40C5E985-EFA3-47D7-986D-AC50A4302F8B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697D435D-201B-4F7E-8EC9-5A42B2460BAE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voileipä</a:t>
            </a: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6AC8231D-D4FD-4BFE-9D48-5CC9461EE96E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sämpylä</a:t>
            </a: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AB1D0210-53ED-4226-85D2-CF28D2E44C56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>
                <a:solidFill>
                  <a:schemeClr val="tx1"/>
                </a:solidFill>
              </a:rPr>
              <a:t>croisant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37024CFD-26AA-49A9-9EE3-435B1F6DE7AC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piirakka</a:t>
            </a: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A70EB7DC-70C6-4038-B56F-3E0656E2A8E9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3F5A8C6F-877D-434D-80B2-62ABF24C3225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pulla</a:t>
            </a: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AEEAFA4-D7F9-4552-B262-76547EE93806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kakkupala</a:t>
            </a: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9FBED262-6385-4CB9-9111-03B4F7C474BF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leivos</a:t>
            </a: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09ADE030-E75E-4250-856E-7B5BAF49716E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viineri</a:t>
            </a: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37933A01-588A-46F3-A6AB-F619712EB4CC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munkki</a:t>
            </a: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2C475AD8-0DA0-4301-A52E-FCFF2DC3B0C2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keksi</a:t>
            </a: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4EFE238E-8FCB-442C-A2DE-8949ED2F638D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suklaa</a:t>
            </a: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5F29CBB3-24AC-4337-98DD-DB963052338A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C3A4CF15-6012-4773-81C1-AE847D6AACC7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94D455EC-D7E5-475A-B2AD-67F380404DE4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lasi</a:t>
            </a: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42203A88-292A-463C-AC27-E32D9056F489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muki</a:t>
            </a:r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F9AA611D-FFE2-4BD8-BD2B-F7A0B142CF94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lautanen</a:t>
            </a:r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58F2580B-3A51-4F04-A66F-EE004B49A280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lusikka</a:t>
            </a:r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B5643E2-8A16-4B85-82D5-86E7D18684C8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haarukka</a:t>
            </a: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582CE351-A393-4B9F-9287-6C506CDFDBEA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veitsi</a:t>
            </a: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657A2D85-FA1C-49F2-AA6F-5823D754E0C0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tarjotin</a:t>
            </a: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209B21FD-97EB-4107-B522-2AEE1B1FCC1F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pilli</a:t>
            </a: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2D5925E9-82BF-4890-9795-D3B8F9E8BF11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>
                <a:solidFill>
                  <a:schemeClr val="tx1"/>
                </a:solidFill>
              </a:rPr>
              <a:t>servetti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23634295-C6E6-40D6-9E80-C0B2D0B4A5A7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628BA4EB-8BE6-4E91-AD10-AD5BE1FC52D3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BE8F0DC3-5FC8-43A7-A01F-0AE5E2CAEC1A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BB2B180B-0E61-4E02-89C6-1E9287C3C7BC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273A5FF4-FAF9-494B-A104-75293579B592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AE211518-992E-4DA8-8098-074BA5702CA9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1427741C-06C4-4145-8536-923BFA9AAFDE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85B21AFA-FEA5-436E-BEBC-F4F5BF871D8A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sopimukset</a:t>
            </a: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6D85386B-CBA4-4942-BE82-8B7D5AB0DC20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sähkösopimus</a:t>
            </a: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14A9CC84-2FA5-41CF-B98B-056ADA7FBC47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puhelinliittymä</a:t>
            </a: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AAAFF5F6-5C71-41BD-951C-ED52657606D3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internetyhteys</a:t>
            </a: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07BD3259-C42B-425A-8921-4D49E0480F1D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vakuutukset</a:t>
            </a: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4697C826-467F-4CB6-B5B1-A02AF09F2D3A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245B8589-FB2F-4AA8-9462-7C1171F68575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9" name="Suorakulmio 318">
            <a:extLst>
              <a:ext uri="{FF2B5EF4-FFF2-40B4-BE49-F238E27FC236}">
                <a16:creationId xmlns:a16="http://schemas.microsoft.com/office/drawing/2014/main" id="{10D5FF9F-F6C5-44CF-9F3A-94A17A35ED3D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61C9E121-E02E-4067-AEF8-635E4B770249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1" name="Suorakulmio 320">
            <a:extLst>
              <a:ext uri="{FF2B5EF4-FFF2-40B4-BE49-F238E27FC236}">
                <a16:creationId xmlns:a16="http://schemas.microsoft.com/office/drawing/2014/main" id="{92FFB7AC-73AB-4908-8CF1-8F749A60D142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DD792E08-E829-48D9-A76F-DEF75C886721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3" name="Suorakulmio 322">
            <a:extLst>
              <a:ext uri="{FF2B5EF4-FFF2-40B4-BE49-F238E27FC236}">
                <a16:creationId xmlns:a16="http://schemas.microsoft.com/office/drawing/2014/main" id="{2BFD42EA-60FD-46AA-8414-84E9768F833A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877417CF-8146-4699-BFE0-1ECC0DE3E6C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D59E1242-F40B-4264-AB8C-939AFBD1FF9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226CDF39-6731-47B9-B21F-A5422083ADAB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1B9E430-35A1-4550-86D9-A0AE342C0E0C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49E2EA15-6222-4229-9134-D332D9A7984F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u="sng" dirty="0">
                <a:solidFill>
                  <a:schemeClr val="tx1"/>
                </a:solidFill>
              </a:rPr>
              <a:t>henkilöllisyys</a:t>
            </a:r>
          </a:p>
        </p:txBody>
      </p:sp>
      <p:sp>
        <p:nvSpPr>
          <p:cNvPr id="329" name="Suorakulmio 328">
            <a:extLst>
              <a:ext uri="{FF2B5EF4-FFF2-40B4-BE49-F238E27FC236}">
                <a16:creationId xmlns:a16="http://schemas.microsoft.com/office/drawing/2014/main" id="{AEAE8C07-15F3-44A1-B367-567CB2D2A541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passi</a:t>
            </a:r>
          </a:p>
        </p:txBody>
      </p:sp>
      <p:sp>
        <p:nvSpPr>
          <p:cNvPr id="330" name="Suorakulmio 329">
            <a:extLst>
              <a:ext uri="{FF2B5EF4-FFF2-40B4-BE49-F238E27FC236}">
                <a16:creationId xmlns:a16="http://schemas.microsoft.com/office/drawing/2014/main" id="{B78FFAF7-B32E-41A4-BF06-ABEE3AEEDF32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henkilökortti</a:t>
            </a:r>
          </a:p>
        </p:txBody>
      </p:sp>
      <p:sp>
        <p:nvSpPr>
          <p:cNvPr id="331" name="Suorakulmio 330">
            <a:extLst>
              <a:ext uri="{FF2B5EF4-FFF2-40B4-BE49-F238E27FC236}">
                <a16:creationId xmlns:a16="http://schemas.microsoft.com/office/drawing/2014/main" id="{B4F51347-B001-4F39-B306-563E67691479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ajokortti</a:t>
            </a:r>
          </a:p>
        </p:txBody>
      </p:sp>
      <p:sp>
        <p:nvSpPr>
          <p:cNvPr id="332" name="Suorakulmio 331">
            <a:extLst>
              <a:ext uri="{FF2B5EF4-FFF2-40B4-BE49-F238E27FC236}">
                <a16:creationId xmlns:a16="http://schemas.microsoft.com/office/drawing/2014/main" id="{A29D3565-F46D-493F-B3BA-8507463605CC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Kela-kortti</a:t>
            </a:r>
          </a:p>
        </p:txBody>
      </p:sp>
      <p:sp>
        <p:nvSpPr>
          <p:cNvPr id="333" name="Suorakulmio 332">
            <a:extLst>
              <a:ext uri="{FF2B5EF4-FFF2-40B4-BE49-F238E27FC236}">
                <a16:creationId xmlns:a16="http://schemas.microsoft.com/office/drawing/2014/main" id="{F2B86247-01C9-45A3-8731-5F613F054CB4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4" name="Suorakulmio 333">
            <a:extLst>
              <a:ext uri="{FF2B5EF4-FFF2-40B4-BE49-F238E27FC236}">
                <a16:creationId xmlns:a16="http://schemas.microsoft.com/office/drawing/2014/main" id="{E86DF440-5DDC-449C-B7A7-3A9C9498FD45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5" name="Suorakulmio 334">
            <a:extLst>
              <a:ext uri="{FF2B5EF4-FFF2-40B4-BE49-F238E27FC236}">
                <a16:creationId xmlns:a16="http://schemas.microsoft.com/office/drawing/2014/main" id="{844B6E5F-BF27-4B1C-B700-DBCE83F67A20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6" name="Suorakulmio 335">
            <a:extLst>
              <a:ext uri="{FF2B5EF4-FFF2-40B4-BE49-F238E27FC236}">
                <a16:creationId xmlns:a16="http://schemas.microsoft.com/office/drawing/2014/main" id="{F17890AF-F438-4C10-AAA7-A532107523E6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7" name="Suorakulmio 336">
            <a:extLst>
              <a:ext uri="{FF2B5EF4-FFF2-40B4-BE49-F238E27FC236}">
                <a16:creationId xmlns:a16="http://schemas.microsoft.com/office/drawing/2014/main" id="{E823E86D-3620-4F84-851D-F97D3867FA9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8" name="Suorakulmio 337">
            <a:extLst>
              <a:ext uri="{FF2B5EF4-FFF2-40B4-BE49-F238E27FC236}">
                <a16:creationId xmlns:a16="http://schemas.microsoft.com/office/drawing/2014/main" id="{C3CEF74B-2FE9-4B62-A6F9-F3040A726767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9" name="Suorakulmio 338">
            <a:extLst>
              <a:ext uri="{FF2B5EF4-FFF2-40B4-BE49-F238E27FC236}">
                <a16:creationId xmlns:a16="http://schemas.microsoft.com/office/drawing/2014/main" id="{19800147-5A4A-49BE-B557-AACC5FDAB6F3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0" name="Suorakulmio 339">
            <a:extLst>
              <a:ext uri="{FF2B5EF4-FFF2-40B4-BE49-F238E27FC236}">
                <a16:creationId xmlns:a16="http://schemas.microsoft.com/office/drawing/2014/main" id="{4070646F-E354-44CA-8986-48901FDAFCCB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1" name="Suorakulmio 340">
            <a:extLst>
              <a:ext uri="{FF2B5EF4-FFF2-40B4-BE49-F238E27FC236}">
                <a16:creationId xmlns:a16="http://schemas.microsoft.com/office/drawing/2014/main" id="{725AC37E-65BC-4709-9A98-5C58956C10A5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2" name="Suorakulmio 341">
            <a:extLst>
              <a:ext uri="{FF2B5EF4-FFF2-40B4-BE49-F238E27FC236}">
                <a16:creationId xmlns:a16="http://schemas.microsoft.com/office/drawing/2014/main" id="{C2457BBC-43B1-43E7-AE34-88E6896320D5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3" name="Suorakulmio 342">
            <a:extLst>
              <a:ext uri="{FF2B5EF4-FFF2-40B4-BE49-F238E27FC236}">
                <a16:creationId xmlns:a16="http://schemas.microsoft.com/office/drawing/2014/main" id="{E9AC2751-E739-4DC8-A415-0F585BD5C4F5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u="sng" dirty="0">
                <a:solidFill>
                  <a:schemeClr val="tx1"/>
                </a:solidFill>
              </a:rPr>
              <a:t>verkkoasiointi</a:t>
            </a:r>
          </a:p>
        </p:txBody>
      </p:sp>
      <p:sp>
        <p:nvSpPr>
          <p:cNvPr id="344" name="Suorakulmio 343">
            <a:extLst>
              <a:ext uri="{FF2B5EF4-FFF2-40B4-BE49-F238E27FC236}">
                <a16:creationId xmlns:a16="http://schemas.microsoft.com/office/drawing/2014/main" id="{95632240-B3CC-409F-92E7-832002ADCDD0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tunnistautuminen</a:t>
            </a:r>
          </a:p>
        </p:txBody>
      </p:sp>
      <p:sp>
        <p:nvSpPr>
          <p:cNvPr id="345" name="Suorakulmio 344">
            <a:extLst>
              <a:ext uri="{FF2B5EF4-FFF2-40B4-BE49-F238E27FC236}">
                <a16:creationId xmlns:a16="http://schemas.microsoft.com/office/drawing/2014/main" id="{F5177579-1E3C-4C9B-BB57-799608D4B9DC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mobiilivarmenne</a:t>
            </a:r>
          </a:p>
        </p:txBody>
      </p:sp>
      <p:sp>
        <p:nvSpPr>
          <p:cNvPr id="346" name="Suorakulmio 345">
            <a:extLst>
              <a:ext uri="{FF2B5EF4-FFF2-40B4-BE49-F238E27FC236}">
                <a16:creationId xmlns:a16="http://schemas.microsoft.com/office/drawing/2014/main" id="{B0507565-122F-411F-BC26-888CB094E68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ajanvaraus</a:t>
            </a:r>
          </a:p>
        </p:txBody>
      </p:sp>
      <p:sp>
        <p:nvSpPr>
          <p:cNvPr id="347" name="Suorakulmio 346">
            <a:extLst>
              <a:ext uri="{FF2B5EF4-FFF2-40B4-BE49-F238E27FC236}">
                <a16:creationId xmlns:a16="http://schemas.microsoft.com/office/drawing/2014/main" id="{DA7CC554-437E-43AE-B33A-4FDBDD00558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verkkokauppa</a:t>
            </a:r>
          </a:p>
        </p:txBody>
      </p:sp>
      <p:sp>
        <p:nvSpPr>
          <p:cNvPr id="348" name="Suorakulmio 347">
            <a:extLst>
              <a:ext uri="{FF2B5EF4-FFF2-40B4-BE49-F238E27FC236}">
                <a16:creationId xmlns:a16="http://schemas.microsoft.com/office/drawing/2014/main" id="{68797C62-6DA7-40B7-BCC6-7FF75E19A40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BD5CC124-55B7-47A0-A824-D8B7E25EE6D6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7D632BD2-4BE5-4B79-87C2-00556F75DB2A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7F7D8AA7-B4C6-4D8A-9418-D589EAB70A3E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E41155B7-F6C0-42E4-848F-4AD1529B0734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653629BB-E809-4D53-8CAF-EBBA55BC9A55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0691525D-4CC0-4470-BB24-C128F5495F9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980832FE-9A61-4B7D-9D0F-76936C36F0AF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3167A0E6-033B-4AAD-9B38-F7C3DB7BF3DC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68A8FE6D-9F4F-4993-A8D9-B632EA25EBB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65A48106-44BF-4162-B9A0-CF0C343D89EC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2ED4F28B-7502-4FF5-850B-A33F9636A55F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0" name="Otsikko 99">
            <a:extLst>
              <a:ext uri="{FF2B5EF4-FFF2-40B4-BE49-F238E27FC236}">
                <a16:creationId xmlns:a16="http://schemas.microsoft.com/office/drawing/2014/main" id="{6D6464A4-C41C-41BB-85FB-8C0CE29E4C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864" y="51918"/>
            <a:ext cx="1315539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pankki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A4F3CD84-450A-4430-B698-315BCBEA9C89}"/>
              </a:ext>
            </a:extLst>
          </p:cNvPr>
          <p:cNvSpPr/>
          <p:nvPr/>
        </p:nvSpPr>
        <p:spPr>
          <a:xfrm>
            <a:off x="39389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pankkitili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6E5C1184-F664-41C3-9E13-B9F3166EA365}"/>
              </a:ext>
            </a:extLst>
          </p:cNvPr>
          <p:cNvSpPr/>
          <p:nvPr/>
        </p:nvSpPr>
        <p:spPr>
          <a:xfrm>
            <a:off x="39388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avata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E14E2354-CA68-4779-90EB-39537CA3E15E}"/>
              </a:ext>
            </a:extLst>
          </p:cNvPr>
          <p:cNvSpPr/>
          <p:nvPr/>
        </p:nvSpPr>
        <p:spPr>
          <a:xfrm>
            <a:off x="39389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sulkea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A7EB158E-C3A4-447C-B74C-1A100115EDBF}"/>
              </a:ext>
            </a:extLst>
          </p:cNvPr>
          <p:cNvSpPr/>
          <p:nvPr/>
        </p:nvSpPr>
        <p:spPr>
          <a:xfrm>
            <a:off x="39389" y="168481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verkkopankki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6E58C8E9-D70D-4E01-BC1D-B9A7229E1478}"/>
              </a:ext>
            </a:extLst>
          </p:cNvPr>
          <p:cNvSpPr/>
          <p:nvPr/>
        </p:nvSpPr>
        <p:spPr>
          <a:xfrm>
            <a:off x="39389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nostaa rahaa</a:t>
            </a: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A1322BD2-E7C1-4A2F-BB76-4BAE5B781135}"/>
              </a:ext>
            </a:extLst>
          </p:cNvPr>
          <p:cNvSpPr/>
          <p:nvPr/>
        </p:nvSpPr>
        <p:spPr>
          <a:xfrm>
            <a:off x="39389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tallettaa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A58F0B1C-A2B8-42F3-A091-9AF51BFE80AF}"/>
              </a:ext>
            </a:extLst>
          </p:cNvPr>
          <p:cNvSpPr/>
          <p:nvPr/>
        </p:nvSpPr>
        <p:spPr>
          <a:xfrm>
            <a:off x="39389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maksaa lasku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3A56C4C2-96FF-4438-9E21-3446F0DFC668}"/>
              </a:ext>
            </a:extLst>
          </p:cNvPr>
          <p:cNvSpPr/>
          <p:nvPr/>
        </p:nvSpPr>
        <p:spPr>
          <a:xfrm>
            <a:off x="39389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sijoittaa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E545F096-C6D4-46A6-A0F7-8EBC7CDBAFBC}"/>
              </a:ext>
            </a:extLst>
          </p:cNvPr>
          <p:cNvSpPr/>
          <p:nvPr/>
        </p:nvSpPr>
        <p:spPr>
          <a:xfrm>
            <a:off x="39389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säästää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92541E2-AFFE-49EB-A801-2F373E3E8E83}"/>
              </a:ext>
            </a:extLst>
          </p:cNvPr>
          <p:cNvSpPr/>
          <p:nvPr/>
        </p:nvSpPr>
        <p:spPr>
          <a:xfrm>
            <a:off x="39388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siirtää rahaa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BA956FC2-C19F-4B04-8DAB-DB9AA3268CD7}"/>
              </a:ext>
            </a:extLst>
          </p:cNvPr>
          <p:cNvSpPr/>
          <p:nvPr/>
        </p:nvSpPr>
        <p:spPr>
          <a:xfrm>
            <a:off x="39388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8FA5A0C3-8242-4333-B2A9-404C85A88A1F}"/>
              </a:ext>
            </a:extLst>
          </p:cNvPr>
          <p:cNvSpPr/>
          <p:nvPr/>
        </p:nvSpPr>
        <p:spPr>
          <a:xfrm>
            <a:off x="39389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37B3F8D7-7546-49D9-A106-B9B05279FDCF}"/>
              </a:ext>
            </a:extLst>
          </p:cNvPr>
          <p:cNvSpPr/>
          <p:nvPr/>
        </p:nvSpPr>
        <p:spPr>
          <a:xfrm>
            <a:off x="39388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3906C004-48C8-44C8-803E-90E6CBC3E192}"/>
              </a:ext>
            </a:extLst>
          </p:cNvPr>
          <p:cNvSpPr/>
          <p:nvPr/>
        </p:nvSpPr>
        <p:spPr>
          <a:xfrm>
            <a:off x="1481854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kela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88AD336A-6E6E-46C5-9BC8-EB04EC43AEB0}"/>
              </a:ext>
            </a:extLst>
          </p:cNvPr>
          <p:cNvSpPr/>
          <p:nvPr/>
        </p:nvSpPr>
        <p:spPr>
          <a:xfrm>
            <a:off x="1491379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soittaa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4B1C3A50-F6C8-4667-AEDC-551880423912}"/>
              </a:ext>
            </a:extLst>
          </p:cNvPr>
          <p:cNvSpPr/>
          <p:nvPr/>
        </p:nvSpPr>
        <p:spPr>
          <a:xfrm>
            <a:off x="1491379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varata aika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A5BD737C-3A36-48D9-985C-6026E36243BD}"/>
              </a:ext>
            </a:extLst>
          </p:cNvPr>
          <p:cNvSpPr/>
          <p:nvPr/>
        </p:nvSpPr>
        <p:spPr>
          <a:xfrm>
            <a:off x="1491379" y="1270824"/>
            <a:ext cx="1315539" cy="7721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sähköinen asiointi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BE40DB1E-4C44-42A8-BF0A-C76173F3FD39}"/>
              </a:ext>
            </a:extLst>
          </p:cNvPr>
          <p:cNvSpPr/>
          <p:nvPr/>
        </p:nvSpPr>
        <p:spPr>
          <a:xfrm>
            <a:off x="1491379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toimeentulotuki</a:t>
            </a: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41DC7F60-5DB6-4E77-B67C-A6631F796A35}"/>
              </a:ext>
            </a:extLst>
          </p:cNvPr>
          <p:cNvSpPr/>
          <p:nvPr/>
        </p:nvSpPr>
        <p:spPr>
          <a:xfrm>
            <a:off x="1491379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asumistuki</a:t>
            </a: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EAE762E9-AE73-4982-AB41-6ADF299F209D}"/>
              </a:ext>
            </a:extLst>
          </p:cNvPr>
          <p:cNvSpPr/>
          <p:nvPr/>
        </p:nvSpPr>
        <p:spPr>
          <a:xfrm>
            <a:off x="1491379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hoitotuki</a:t>
            </a: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3BDE15A2-6A69-4011-8E9B-4222466F4ABF}"/>
              </a:ext>
            </a:extLst>
          </p:cNvPr>
          <p:cNvSpPr/>
          <p:nvPr/>
        </p:nvSpPr>
        <p:spPr>
          <a:xfrm>
            <a:off x="1491379" y="3314194"/>
            <a:ext cx="1315539" cy="7721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kuntoutus-hakemus</a:t>
            </a: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4D95EEDC-16C6-444A-8295-BF5306F207FD}"/>
              </a:ext>
            </a:extLst>
          </p:cNvPr>
          <p:cNvSpPr/>
          <p:nvPr/>
        </p:nvSpPr>
        <p:spPr>
          <a:xfrm>
            <a:off x="1491379" y="4131542"/>
            <a:ext cx="1315539" cy="7721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tulkkipalvelu-päätös</a:t>
            </a: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0B552929-71C4-4DD2-934A-BFDFC321AD99}"/>
              </a:ext>
            </a:extLst>
          </p:cNvPr>
          <p:cNvSpPr/>
          <p:nvPr/>
        </p:nvSpPr>
        <p:spPr>
          <a:xfrm>
            <a:off x="1491378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0056A01B-C7E8-4CC0-9AE9-0F68487F9813}"/>
              </a:ext>
            </a:extLst>
          </p:cNvPr>
          <p:cNvSpPr/>
          <p:nvPr/>
        </p:nvSpPr>
        <p:spPr>
          <a:xfrm>
            <a:off x="1491378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6CC79E3A-7DD6-4A7A-9E25-27DE6EAFED34}"/>
              </a:ext>
            </a:extLst>
          </p:cNvPr>
          <p:cNvSpPr/>
          <p:nvPr/>
        </p:nvSpPr>
        <p:spPr>
          <a:xfrm>
            <a:off x="1491379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820222C3-D1D2-41B5-9008-C5D881BC31BA}"/>
              </a:ext>
            </a:extLst>
          </p:cNvPr>
          <p:cNvSpPr/>
          <p:nvPr/>
        </p:nvSpPr>
        <p:spPr>
          <a:xfrm>
            <a:off x="1491378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96BABA51-18EB-40A8-8C22-00091EA17491}"/>
              </a:ext>
            </a:extLst>
          </p:cNvPr>
          <p:cNvSpPr/>
          <p:nvPr/>
        </p:nvSpPr>
        <p:spPr>
          <a:xfrm>
            <a:off x="2918609" y="44803"/>
            <a:ext cx="1315540" cy="352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u="sng" dirty="0">
                <a:solidFill>
                  <a:schemeClr val="tx1"/>
                </a:solidFill>
              </a:rPr>
              <a:t>terveyskeskus</a:t>
            </a: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537C2C6E-16B5-4105-ADF6-DEC361B661B7}"/>
              </a:ext>
            </a:extLst>
          </p:cNvPr>
          <p:cNvSpPr/>
          <p:nvPr/>
        </p:nvSpPr>
        <p:spPr>
          <a:xfrm>
            <a:off x="2918613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varata aika</a:t>
            </a: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5B438341-BF40-49C5-83E8-D396C1E2D4A0}"/>
              </a:ext>
            </a:extLst>
          </p:cNvPr>
          <p:cNvSpPr/>
          <p:nvPr/>
        </p:nvSpPr>
        <p:spPr>
          <a:xfrm>
            <a:off x="2918613" y="2500450"/>
            <a:ext cx="1315539" cy="761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terveyden-hoitaja</a:t>
            </a: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24579BF9-C999-420D-9954-2E3FBC3EA85C}"/>
              </a:ext>
            </a:extLst>
          </p:cNvPr>
          <p:cNvSpPr/>
          <p:nvPr/>
        </p:nvSpPr>
        <p:spPr>
          <a:xfrm>
            <a:off x="2918613" y="3317798"/>
            <a:ext cx="1315539" cy="3528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hammaslääkäri</a:t>
            </a: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14D8F6AD-F67E-42C8-8723-46833E612B9A}"/>
              </a:ext>
            </a:extLst>
          </p:cNvPr>
          <p:cNvSpPr/>
          <p:nvPr/>
        </p:nvSpPr>
        <p:spPr>
          <a:xfrm>
            <a:off x="2918613" y="37160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fysioterapeutti</a:t>
            </a: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6CC30341-319E-4FCE-842F-54C6A6CF354D}"/>
              </a:ext>
            </a:extLst>
          </p:cNvPr>
          <p:cNvSpPr/>
          <p:nvPr/>
        </p:nvSpPr>
        <p:spPr>
          <a:xfrm>
            <a:off x="2918613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B71D0320-3423-4615-9F00-A655A847937E}"/>
              </a:ext>
            </a:extLst>
          </p:cNvPr>
          <p:cNvSpPr/>
          <p:nvPr/>
        </p:nvSpPr>
        <p:spPr>
          <a:xfrm>
            <a:off x="2918613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E334BF35-DBF5-4245-83F9-003920B4C910}"/>
              </a:ext>
            </a:extLst>
          </p:cNvPr>
          <p:cNvSpPr/>
          <p:nvPr/>
        </p:nvSpPr>
        <p:spPr>
          <a:xfrm>
            <a:off x="2918612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E2F3AF34-A357-4294-9D92-BD4FF81A47F4}"/>
              </a:ext>
            </a:extLst>
          </p:cNvPr>
          <p:cNvSpPr/>
          <p:nvPr/>
        </p:nvSpPr>
        <p:spPr>
          <a:xfrm>
            <a:off x="2918612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641A7F8-661E-402E-8954-88E3C9055D0D}"/>
              </a:ext>
            </a:extLst>
          </p:cNvPr>
          <p:cNvSpPr/>
          <p:nvPr/>
        </p:nvSpPr>
        <p:spPr>
          <a:xfrm>
            <a:off x="2918613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FA2C3FA4-6609-4CDF-95C9-7A47373D96E3}"/>
              </a:ext>
            </a:extLst>
          </p:cNvPr>
          <p:cNvSpPr/>
          <p:nvPr/>
        </p:nvSpPr>
        <p:spPr>
          <a:xfrm>
            <a:off x="2918612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2BCD0E58-B956-4CE9-B220-648B8B1586D9}"/>
              </a:ext>
            </a:extLst>
          </p:cNvPr>
          <p:cNvSpPr/>
          <p:nvPr/>
        </p:nvSpPr>
        <p:spPr>
          <a:xfrm>
            <a:off x="39389" y="2105714"/>
            <a:ext cx="1315539" cy="761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verkkopankkitunnukset</a:t>
            </a: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E0A07D8F-A209-472D-B0E4-A75AD4A0FDAA}"/>
              </a:ext>
            </a:extLst>
          </p:cNvPr>
          <p:cNvSpPr/>
          <p:nvPr/>
        </p:nvSpPr>
        <p:spPr>
          <a:xfrm>
            <a:off x="2918610" y="12678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laboratorio</a:t>
            </a: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A4E2EFDC-B495-4EFE-82C8-539696FEC33A}"/>
              </a:ext>
            </a:extLst>
          </p:cNvPr>
          <p:cNvSpPr/>
          <p:nvPr/>
        </p:nvSpPr>
        <p:spPr>
          <a:xfrm>
            <a:off x="2918610" y="16764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röntgen</a:t>
            </a: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4BDC5133-4146-45CE-BE9B-3DC1D4057A13}"/>
              </a:ext>
            </a:extLst>
          </p:cNvPr>
          <p:cNvSpPr/>
          <p:nvPr/>
        </p:nvSpPr>
        <p:spPr>
          <a:xfrm>
            <a:off x="2918609" y="8589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perua aika</a:t>
            </a: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2AC1A8AA-20C3-44A1-852D-D9A7556CF84F}"/>
              </a:ext>
            </a:extLst>
          </p:cNvPr>
          <p:cNvSpPr/>
          <p:nvPr/>
        </p:nvSpPr>
        <p:spPr>
          <a:xfrm>
            <a:off x="2918609" y="209498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lääkäri</a:t>
            </a: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164</Words>
  <Application>Microsoft Office PowerPoint</Application>
  <PresentationFormat>Näytössä katseltava diaesitys (4:3)</PresentationFormat>
  <Paragraphs>110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ASIOINTI</vt:lpstr>
      <vt:lpstr>kauppa</vt:lpstr>
      <vt:lpstr>pankki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Asiointi</dc:title>
  <dc:creator>Virpi Yiannakou</dc:creator>
  <cp:lastModifiedBy>Heli Tiainen</cp:lastModifiedBy>
  <cp:revision>43</cp:revision>
  <cp:lastPrinted>2019-10-08T08:53:00Z</cp:lastPrinted>
  <dcterms:created xsi:type="dcterms:W3CDTF">2018-09-19T11:06:32Z</dcterms:created>
  <dcterms:modified xsi:type="dcterms:W3CDTF">2021-03-22T06:42:34Z</dcterms:modified>
</cp:coreProperties>
</file>