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98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Milloin se tapahtui?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Paljonko kello on?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Nyt on ….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Milloin näemme seuraavan kerran?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>
                <a:solidFill>
                  <a:schemeClr val="tx1"/>
                </a:solidFill>
              </a:rPr>
              <a:t>Mikä päivä tänään on?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solidFill>
            <a:srgbClr val="FCEEE4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viikonpäivät, kuukaudet, vuodenajat 		  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>
                <a:solidFill>
                  <a:schemeClr val="tx1"/>
                </a:solidFill>
              </a:rPr>
              <a:t>AIKA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402987C-8075-4483-B3F2-C911CC7D7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9" y="1549377"/>
            <a:ext cx="3950208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149" y="434313"/>
            <a:ext cx="3950208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AIKA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Otsikk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mennyt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äsken</a:t>
            </a: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eilen</a:t>
            </a: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toissapäivänä</a:t>
            </a: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viime viikolla</a:t>
            </a: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viime kuussa</a:t>
            </a: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viime vuonna</a:t>
            </a: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aikaisemmin</a:t>
            </a: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kauan sitten</a:t>
            </a: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5" name="Suorakulmio 364">
            <a:extLst>
              <a:ext uri="{FF2B5EF4-FFF2-40B4-BE49-F238E27FC236}">
                <a16:creationId xmlns:a16="http://schemas.microsoft.com/office/drawing/2014/main" id="{C5DC4577-C405-486D-BD91-3FB13D931CE5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tuleva</a:t>
            </a: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kohta</a:t>
            </a: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huomenna</a:t>
            </a: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ylihuomenna</a:t>
            </a: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ensi viikolla</a:t>
            </a: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ensi kuussa</a:t>
            </a: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ensi vuonna</a:t>
            </a: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myöhemmin</a:t>
            </a: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0" name="Suorakulmio 379">
            <a:extLst>
              <a:ext uri="{FF2B5EF4-FFF2-40B4-BE49-F238E27FC236}">
                <a16:creationId xmlns:a16="http://schemas.microsoft.com/office/drawing/2014/main" id="{C20925B1-6298-4AD1-9EE8-8FA61BE0BADC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yleiset</a:t>
            </a:r>
          </a:p>
        </p:txBody>
      </p:sp>
      <p:sp>
        <p:nvSpPr>
          <p:cNvPr id="381" name="Suorakulmio 380">
            <a:extLst>
              <a:ext uri="{FF2B5EF4-FFF2-40B4-BE49-F238E27FC236}">
                <a16:creationId xmlns:a16="http://schemas.microsoft.com/office/drawing/2014/main" id="{155D4C84-1FDE-4D2C-A93E-1463ECC24C63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viikonpäivä</a:t>
            </a:r>
          </a:p>
        </p:txBody>
      </p:sp>
      <p:sp>
        <p:nvSpPr>
          <p:cNvPr id="382" name="Suorakulmio 381">
            <a:extLst>
              <a:ext uri="{FF2B5EF4-FFF2-40B4-BE49-F238E27FC236}">
                <a16:creationId xmlns:a16="http://schemas.microsoft.com/office/drawing/2014/main" id="{E3B3C3C9-7BE7-46FC-9235-CD1526B5160D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viikonloppu</a:t>
            </a:r>
          </a:p>
        </p:txBody>
      </p:sp>
      <p:sp>
        <p:nvSpPr>
          <p:cNvPr id="383" name="Suorakulmio 382">
            <a:extLst>
              <a:ext uri="{FF2B5EF4-FFF2-40B4-BE49-F238E27FC236}">
                <a16:creationId xmlns:a16="http://schemas.microsoft.com/office/drawing/2014/main" id="{BDA6AD34-2245-4CE8-A837-CEFADDE5C018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viikko</a:t>
            </a:r>
          </a:p>
        </p:txBody>
      </p:sp>
      <p:sp>
        <p:nvSpPr>
          <p:cNvPr id="384" name="Suorakulmio 383">
            <a:extLst>
              <a:ext uri="{FF2B5EF4-FFF2-40B4-BE49-F238E27FC236}">
                <a16:creationId xmlns:a16="http://schemas.microsoft.com/office/drawing/2014/main" id="{A79B7B82-3A77-4D0C-9CCE-966772169912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kuukausi</a:t>
            </a:r>
          </a:p>
        </p:txBody>
      </p:sp>
      <p:sp>
        <p:nvSpPr>
          <p:cNvPr id="385" name="Suorakulmio 384">
            <a:extLst>
              <a:ext uri="{FF2B5EF4-FFF2-40B4-BE49-F238E27FC236}">
                <a16:creationId xmlns:a16="http://schemas.microsoft.com/office/drawing/2014/main" id="{300DCB11-34E4-4D66-906A-ED306456A336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vuosi</a:t>
            </a:r>
          </a:p>
        </p:txBody>
      </p:sp>
      <p:sp>
        <p:nvSpPr>
          <p:cNvPr id="386" name="Suorakulmio 385">
            <a:extLst>
              <a:ext uri="{FF2B5EF4-FFF2-40B4-BE49-F238E27FC236}">
                <a16:creationId xmlns:a16="http://schemas.microsoft.com/office/drawing/2014/main" id="{5F6348EE-A353-47FE-9792-04BD5EB0FDD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7" name="Suorakulmio 386">
            <a:extLst>
              <a:ext uri="{FF2B5EF4-FFF2-40B4-BE49-F238E27FC236}">
                <a16:creationId xmlns:a16="http://schemas.microsoft.com/office/drawing/2014/main" id="{5430F6C4-6054-4047-AB0D-CC343B74DD9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aamu</a:t>
            </a:r>
          </a:p>
        </p:txBody>
      </p:sp>
      <p:sp>
        <p:nvSpPr>
          <p:cNvPr id="388" name="Suorakulmio 387">
            <a:extLst>
              <a:ext uri="{FF2B5EF4-FFF2-40B4-BE49-F238E27FC236}">
                <a16:creationId xmlns:a16="http://schemas.microsoft.com/office/drawing/2014/main" id="{52B0DA1B-7BEF-44D3-A02D-6C375E593B8A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aamupäivä</a:t>
            </a:r>
          </a:p>
        </p:txBody>
      </p:sp>
      <p:sp>
        <p:nvSpPr>
          <p:cNvPr id="389" name="Suorakulmio 388">
            <a:extLst>
              <a:ext uri="{FF2B5EF4-FFF2-40B4-BE49-F238E27FC236}">
                <a16:creationId xmlns:a16="http://schemas.microsoft.com/office/drawing/2014/main" id="{80763BB0-A012-4B66-96B4-24CB78DC941F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päivä</a:t>
            </a:r>
          </a:p>
        </p:txBody>
      </p:sp>
      <p:sp>
        <p:nvSpPr>
          <p:cNvPr id="390" name="Suorakulmio 389">
            <a:extLst>
              <a:ext uri="{FF2B5EF4-FFF2-40B4-BE49-F238E27FC236}">
                <a16:creationId xmlns:a16="http://schemas.microsoft.com/office/drawing/2014/main" id="{61078A44-8C76-4A38-9898-F369993FD6B5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iltapäivä</a:t>
            </a:r>
          </a:p>
        </p:txBody>
      </p:sp>
      <p:sp>
        <p:nvSpPr>
          <p:cNvPr id="391" name="Suorakulmio 390">
            <a:extLst>
              <a:ext uri="{FF2B5EF4-FFF2-40B4-BE49-F238E27FC236}">
                <a16:creationId xmlns:a16="http://schemas.microsoft.com/office/drawing/2014/main" id="{EF9BD414-2D55-41D8-8AE5-2D24E401774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ilta</a:t>
            </a:r>
          </a:p>
        </p:txBody>
      </p:sp>
      <p:sp>
        <p:nvSpPr>
          <p:cNvPr id="392" name="Suorakulmio 391">
            <a:extLst>
              <a:ext uri="{FF2B5EF4-FFF2-40B4-BE49-F238E27FC236}">
                <a16:creationId xmlns:a16="http://schemas.microsoft.com/office/drawing/2014/main" id="{5189F4BC-EE81-4C6A-9CFF-8ADCBAFB8CD3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yö</a:t>
            </a:r>
          </a:p>
        </p:txBody>
      </p:sp>
      <p:sp>
        <p:nvSpPr>
          <p:cNvPr id="393" name="Suorakulmio 392">
            <a:extLst>
              <a:ext uri="{FF2B5EF4-FFF2-40B4-BE49-F238E27FC236}">
                <a16:creationId xmlns:a16="http://schemas.microsoft.com/office/drawing/2014/main" id="{573F0819-03AD-41CF-9B1C-D5839B803741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4" name="Suorakulmio 393">
            <a:extLst>
              <a:ext uri="{FF2B5EF4-FFF2-40B4-BE49-F238E27FC236}">
                <a16:creationId xmlns:a16="http://schemas.microsoft.com/office/drawing/2014/main" id="{153FACDF-1E5E-4325-B2D0-DD9CBA06596E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5" name="Suorakulmio 394">
            <a:extLst>
              <a:ext uri="{FF2B5EF4-FFF2-40B4-BE49-F238E27FC236}">
                <a16:creationId xmlns:a16="http://schemas.microsoft.com/office/drawing/2014/main" id="{7F238B94-2720-4230-A63A-DD62DC9153A5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viikonpäivät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maanantai</a:t>
            </a: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tiistai</a:t>
            </a: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keskiviikko</a:t>
            </a: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torstai</a:t>
            </a: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perjantai</a:t>
            </a: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lauantai</a:t>
            </a: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sunnuntai</a:t>
            </a: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3" name="Suorakulmio 412">
            <a:extLst>
              <a:ext uri="{FF2B5EF4-FFF2-40B4-BE49-F238E27FC236}">
                <a16:creationId xmlns:a16="http://schemas.microsoft.com/office/drawing/2014/main" id="{53FD045C-BBB3-48C3-91FE-9D40ABD21917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kuukaudet</a:t>
            </a:r>
          </a:p>
        </p:txBody>
      </p:sp>
      <p:sp>
        <p:nvSpPr>
          <p:cNvPr id="414" name="Suorakulmio 413">
            <a:extLst>
              <a:ext uri="{FF2B5EF4-FFF2-40B4-BE49-F238E27FC236}">
                <a16:creationId xmlns:a16="http://schemas.microsoft.com/office/drawing/2014/main" id="{FFF12AD8-0969-4578-90B4-136BD77B80E9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tammikuu</a:t>
            </a:r>
          </a:p>
        </p:txBody>
      </p:sp>
      <p:sp>
        <p:nvSpPr>
          <p:cNvPr id="415" name="Suorakulmio 414">
            <a:extLst>
              <a:ext uri="{FF2B5EF4-FFF2-40B4-BE49-F238E27FC236}">
                <a16:creationId xmlns:a16="http://schemas.microsoft.com/office/drawing/2014/main" id="{6D34149A-3B2A-4C33-9035-7D1B3E6DFCEB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helmikuu</a:t>
            </a:r>
          </a:p>
        </p:txBody>
      </p:sp>
      <p:sp>
        <p:nvSpPr>
          <p:cNvPr id="416" name="Suorakulmio 415">
            <a:extLst>
              <a:ext uri="{FF2B5EF4-FFF2-40B4-BE49-F238E27FC236}">
                <a16:creationId xmlns:a16="http://schemas.microsoft.com/office/drawing/2014/main" id="{97574E16-14E9-420E-970E-C169143DF83C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maaliskuu</a:t>
            </a:r>
          </a:p>
        </p:txBody>
      </p:sp>
      <p:sp>
        <p:nvSpPr>
          <p:cNvPr id="417" name="Suorakulmio 416">
            <a:extLst>
              <a:ext uri="{FF2B5EF4-FFF2-40B4-BE49-F238E27FC236}">
                <a16:creationId xmlns:a16="http://schemas.microsoft.com/office/drawing/2014/main" id="{455B0014-F249-4F56-8DDF-08DC45797E49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huhtikuu</a:t>
            </a:r>
          </a:p>
        </p:txBody>
      </p:sp>
      <p:sp>
        <p:nvSpPr>
          <p:cNvPr id="418" name="Suorakulmio 417">
            <a:extLst>
              <a:ext uri="{FF2B5EF4-FFF2-40B4-BE49-F238E27FC236}">
                <a16:creationId xmlns:a16="http://schemas.microsoft.com/office/drawing/2014/main" id="{A2BC0B3D-3C82-4B2D-9B09-9933D384EC56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toukokuu</a:t>
            </a:r>
          </a:p>
        </p:txBody>
      </p:sp>
      <p:sp>
        <p:nvSpPr>
          <p:cNvPr id="419" name="Suorakulmio 418">
            <a:extLst>
              <a:ext uri="{FF2B5EF4-FFF2-40B4-BE49-F238E27FC236}">
                <a16:creationId xmlns:a16="http://schemas.microsoft.com/office/drawing/2014/main" id="{6081411E-3D86-4EAD-96FD-BB875BD35808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kesäkuu</a:t>
            </a:r>
          </a:p>
        </p:txBody>
      </p:sp>
      <p:sp>
        <p:nvSpPr>
          <p:cNvPr id="420" name="Suorakulmio 419">
            <a:extLst>
              <a:ext uri="{FF2B5EF4-FFF2-40B4-BE49-F238E27FC236}">
                <a16:creationId xmlns:a16="http://schemas.microsoft.com/office/drawing/2014/main" id="{339BE76F-8794-419B-ABA3-E00C2A17033C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heinäkuu</a:t>
            </a:r>
          </a:p>
        </p:txBody>
      </p:sp>
      <p:sp>
        <p:nvSpPr>
          <p:cNvPr id="421" name="Suorakulmio 420">
            <a:extLst>
              <a:ext uri="{FF2B5EF4-FFF2-40B4-BE49-F238E27FC236}">
                <a16:creationId xmlns:a16="http://schemas.microsoft.com/office/drawing/2014/main" id="{16316E51-0CF5-4C89-A67B-FB3325DDA107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elokuu</a:t>
            </a:r>
          </a:p>
        </p:txBody>
      </p:sp>
      <p:sp>
        <p:nvSpPr>
          <p:cNvPr id="422" name="Suorakulmio 421">
            <a:extLst>
              <a:ext uri="{FF2B5EF4-FFF2-40B4-BE49-F238E27FC236}">
                <a16:creationId xmlns:a16="http://schemas.microsoft.com/office/drawing/2014/main" id="{B3F30359-1E4E-47EF-912F-3F868D01FBC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syyskuu</a:t>
            </a:r>
          </a:p>
        </p:txBody>
      </p:sp>
      <p:sp>
        <p:nvSpPr>
          <p:cNvPr id="423" name="Suorakulmio 422">
            <a:extLst>
              <a:ext uri="{FF2B5EF4-FFF2-40B4-BE49-F238E27FC236}">
                <a16:creationId xmlns:a16="http://schemas.microsoft.com/office/drawing/2014/main" id="{82B53F89-4DED-4204-B2D6-5ED2A36E29C5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lokakuu</a:t>
            </a:r>
          </a:p>
        </p:txBody>
      </p:sp>
      <p:sp>
        <p:nvSpPr>
          <p:cNvPr id="424" name="Suorakulmio 423">
            <a:extLst>
              <a:ext uri="{FF2B5EF4-FFF2-40B4-BE49-F238E27FC236}">
                <a16:creationId xmlns:a16="http://schemas.microsoft.com/office/drawing/2014/main" id="{00C196F7-2B2F-491E-9BAB-89D2B192E07C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marraskuu</a:t>
            </a:r>
          </a:p>
        </p:txBody>
      </p:sp>
      <p:sp>
        <p:nvSpPr>
          <p:cNvPr id="425" name="Suorakulmio 424">
            <a:extLst>
              <a:ext uri="{FF2B5EF4-FFF2-40B4-BE49-F238E27FC236}">
                <a16:creationId xmlns:a16="http://schemas.microsoft.com/office/drawing/2014/main" id="{7DD93A70-2CB3-4890-B115-A4D635577E37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joulukuu</a:t>
            </a:r>
          </a:p>
        </p:txBody>
      </p:sp>
      <p:sp>
        <p:nvSpPr>
          <p:cNvPr id="426" name="Suorakulmio 425">
            <a:extLst>
              <a:ext uri="{FF2B5EF4-FFF2-40B4-BE49-F238E27FC236}">
                <a16:creationId xmlns:a16="http://schemas.microsoft.com/office/drawing/2014/main" id="{372A35FD-6972-46EB-82ED-670821AF01A7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7" name="Suorakulmio 426">
            <a:extLst>
              <a:ext uri="{FF2B5EF4-FFF2-40B4-BE49-F238E27FC236}">
                <a16:creationId xmlns:a16="http://schemas.microsoft.com/office/drawing/2014/main" id="{A58F44A2-CCF3-4D5F-9ED3-5EA4F73243BB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8" name="Suorakulmio 427">
            <a:extLst>
              <a:ext uri="{FF2B5EF4-FFF2-40B4-BE49-F238E27FC236}">
                <a16:creationId xmlns:a16="http://schemas.microsoft.com/office/drawing/2014/main" id="{9698E839-771B-415B-8065-D88B9560FD77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vuodenajat</a:t>
            </a: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kevät</a:t>
            </a: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kesä</a:t>
            </a: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syksy</a:t>
            </a: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talvi</a:t>
            </a: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4" name="Suorakulmio 443">
            <a:extLst>
              <a:ext uri="{FF2B5EF4-FFF2-40B4-BE49-F238E27FC236}">
                <a16:creationId xmlns:a16="http://schemas.microsoft.com/office/drawing/2014/main" id="{6B758519-398F-4311-8E80-DA5B1D0FF6FE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3" name="Suorakulmio 342">
            <a:extLst>
              <a:ext uri="{FF2B5EF4-FFF2-40B4-BE49-F238E27FC236}">
                <a16:creationId xmlns:a16="http://schemas.microsoft.com/office/drawing/2014/main" id="{E9AC2751-E739-4DC8-A415-0F585BD5C4F5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BE8FB48-88B9-4AC2-A7B6-404A9E7FD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9" y="1327648"/>
            <a:ext cx="4585280" cy="4307785"/>
          </a:xfrm>
          <a:prstGeom prst="rect">
            <a:avLst/>
          </a:prstGeom>
        </p:spPr>
      </p:pic>
      <p:sp>
        <p:nvSpPr>
          <p:cNvPr id="101" name="Otsikko 100">
            <a:extLst>
              <a:ext uri="{FF2B5EF4-FFF2-40B4-BE49-F238E27FC236}">
                <a16:creationId xmlns:a16="http://schemas.microsoft.com/office/drawing/2014/main" id="{E605E032-2513-4C8A-A378-567E125C4B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1547" y="651996"/>
            <a:ext cx="4271366" cy="55556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Mihin kellonaikaan?</a:t>
            </a: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kstiruutu 77">
            <a:extLst>
              <a:ext uri="{FF2B5EF4-FFF2-40B4-BE49-F238E27FC236}">
                <a16:creationId xmlns:a16="http://schemas.microsoft.com/office/drawing/2014/main" id="{A8F38712-1307-499A-B7BF-6F8F679686E3}"/>
              </a:ext>
            </a:extLst>
          </p:cNvPr>
          <p:cNvSpPr txBox="1"/>
          <p:nvPr/>
        </p:nvSpPr>
        <p:spPr>
          <a:xfrm>
            <a:off x="2089562" y="6554737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7E09ECF1-4EB3-4B72-9649-2D97282854C1}"/>
              </a:ext>
            </a:extLst>
          </p:cNvPr>
          <p:cNvSpPr txBox="1"/>
          <p:nvPr/>
        </p:nvSpPr>
        <p:spPr>
          <a:xfrm>
            <a:off x="6835414" y="6551930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</a:p>
        </p:txBody>
      </p:sp>
      <p:sp>
        <p:nvSpPr>
          <p:cNvPr id="175" name="Suorakulmio 174">
            <a:extLst>
              <a:ext uri="{FF2B5EF4-FFF2-40B4-BE49-F238E27FC236}">
                <a16:creationId xmlns:a16="http://schemas.microsoft.com/office/drawing/2014/main" id="{0DD6B2DC-69F8-4889-AD3D-87DC41FE1EC7}"/>
              </a:ext>
            </a:extLst>
          </p:cNvPr>
          <p:cNvSpPr/>
          <p:nvPr/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176" name="Suorakulmio 175">
            <a:extLst>
              <a:ext uri="{FF2B5EF4-FFF2-40B4-BE49-F238E27FC236}">
                <a16:creationId xmlns:a16="http://schemas.microsoft.com/office/drawing/2014/main" id="{BCCC1555-4136-4629-9B92-1312C25018F4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7" name="Suorakulmio 176">
            <a:extLst>
              <a:ext uri="{FF2B5EF4-FFF2-40B4-BE49-F238E27FC236}">
                <a16:creationId xmlns:a16="http://schemas.microsoft.com/office/drawing/2014/main" id="{F42E2F55-36FC-485D-972F-36EC8E16EA51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8" name="Suorakulmio 177">
            <a:extLst>
              <a:ext uri="{FF2B5EF4-FFF2-40B4-BE49-F238E27FC236}">
                <a16:creationId xmlns:a16="http://schemas.microsoft.com/office/drawing/2014/main" id="{8768BFDB-B4F4-4DC0-8923-5BA97C8427EE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79" name="Suorakulmio 178">
            <a:extLst>
              <a:ext uri="{FF2B5EF4-FFF2-40B4-BE49-F238E27FC236}">
                <a16:creationId xmlns:a16="http://schemas.microsoft.com/office/drawing/2014/main" id="{6632C9C1-A313-4EED-86C6-781637EE87D7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0" name="Suorakulmio 179">
            <a:extLst>
              <a:ext uri="{FF2B5EF4-FFF2-40B4-BE49-F238E27FC236}">
                <a16:creationId xmlns:a16="http://schemas.microsoft.com/office/drawing/2014/main" id="{98764A32-AD03-489A-8E36-645216877022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1" name="Suorakulmio 180">
            <a:extLst>
              <a:ext uri="{FF2B5EF4-FFF2-40B4-BE49-F238E27FC236}">
                <a16:creationId xmlns:a16="http://schemas.microsoft.com/office/drawing/2014/main" id="{1D9129C5-95F0-4DBD-B93E-DB5AFFDD7A2E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3" name="Suorakulmio 182">
            <a:extLst>
              <a:ext uri="{FF2B5EF4-FFF2-40B4-BE49-F238E27FC236}">
                <a16:creationId xmlns:a16="http://schemas.microsoft.com/office/drawing/2014/main" id="{03F25ADD-67C5-40EF-A80C-3FBB0EB53DA5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4" name="Suorakulmio 183">
            <a:extLst>
              <a:ext uri="{FF2B5EF4-FFF2-40B4-BE49-F238E27FC236}">
                <a16:creationId xmlns:a16="http://schemas.microsoft.com/office/drawing/2014/main" id="{043F82AA-7852-4541-BEBD-1B7180777999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5" name="Suorakulmio 184">
            <a:extLst>
              <a:ext uri="{FF2B5EF4-FFF2-40B4-BE49-F238E27FC236}">
                <a16:creationId xmlns:a16="http://schemas.microsoft.com/office/drawing/2014/main" id="{B0F08698-A6E6-4E64-9E86-F1C7E4495234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6" name="Suorakulmio 185">
            <a:extLst>
              <a:ext uri="{FF2B5EF4-FFF2-40B4-BE49-F238E27FC236}">
                <a16:creationId xmlns:a16="http://schemas.microsoft.com/office/drawing/2014/main" id="{B0421ED6-D08E-41FA-B0FB-E36E32947333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7" name="Suorakulmio 186">
            <a:extLst>
              <a:ext uri="{FF2B5EF4-FFF2-40B4-BE49-F238E27FC236}">
                <a16:creationId xmlns:a16="http://schemas.microsoft.com/office/drawing/2014/main" id="{CC724B7F-1B73-44A6-8E7B-320FDA70DE95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8" name="Suorakulmio 187">
            <a:extLst>
              <a:ext uri="{FF2B5EF4-FFF2-40B4-BE49-F238E27FC236}">
                <a16:creationId xmlns:a16="http://schemas.microsoft.com/office/drawing/2014/main" id="{AA53563C-2B16-41F8-A494-387CDADE0DB8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89" name="Suorakulmio 188">
            <a:extLst>
              <a:ext uri="{FF2B5EF4-FFF2-40B4-BE49-F238E27FC236}">
                <a16:creationId xmlns:a16="http://schemas.microsoft.com/office/drawing/2014/main" id="{F6A59E19-5C59-4E44-8083-678454DEE23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0" name="Suorakulmio 189">
            <a:extLst>
              <a:ext uri="{FF2B5EF4-FFF2-40B4-BE49-F238E27FC236}">
                <a16:creationId xmlns:a16="http://schemas.microsoft.com/office/drawing/2014/main" id="{AF2C79D2-24F7-4BB5-81F1-AE286040E688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3" name="Suorakulmio 192">
            <a:extLst>
              <a:ext uri="{FF2B5EF4-FFF2-40B4-BE49-F238E27FC236}">
                <a16:creationId xmlns:a16="http://schemas.microsoft.com/office/drawing/2014/main" id="{B9882272-9F1B-47D9-8451-032091DB841B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4" name="Suorakulmio 193">
            <a:extLst>
              <a:ext uri="{FF2B5EF4-FFF2-40B4-BE49-F238E27FC236}">
                <a16:creationId xmlns:a16="http://schemas.microsoft.com/office/drawing/2014/main" id="{2CEDDF6A-0AB7-4F5A-A20A-2E879C86C81D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195" name="Suorakulmio 194">
            <a:extLst>
              <a:ext uri="{FF2B5EF4-FFF2-40B4-BE49-F238E27FC236}">
                <a16:creationId xmlns:a16="http://schemas.microsoft.com/office/drawing/2014/main" id="{ABB23D3C-FDD3-4ED1-BC38-47087BD47948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6" name="Suorakulmio 195">
            <a:extLst>
              <a:ext uri="{FF2B5EF4-FFF2-40B4-BE49-F238E27FC236}">
                <a16:creationId xmlns:a16="http://schemas.microsoft.com/office/drawing/2014/main" id="{4730BD21-47BE-4E59-99F8-37463A708A52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7" name="Suorakulmio 196">
            <a:extLst>
              <a:ext uri="{FF2B5EF4-FFF2-40B4-BE49-F238E27FC236}">
                <a16:creationId xmlns:a16="http://schemas.microsoft.com/office/drawing/2014/main" id="{2EB877DA-5ACF-46DA-9750-9A4688396661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8" name="Suorakulmio 197">
            <a:extLst>
              <a:ext uri="{FF2B5EF4-FFF2-40B4-BE49-F238E27FC236}">
                <a16:creationId xmlns:a16="http://schemas.microsoft.com/office/drawing/2014/main" id="{D5B5A3C8-3241-4F82-90DF-DC90DECE5919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99" name="Suorakulmio 198">
            <a:extLst>
              <a:ext uri="{FF2B5EF4-FFF2-40B4-BE49-F238E27FC236}">
                <a16:creationId xmlns:a16="http://schemas.microsoft.com/office/drawing/2014/main" id="{1CFA1710-BB1D-4547-AC0E-A2C3A8159BB4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0" name="Suorakulmio 199">
            <a:extLst>
              <a:ext uri="{FF2B5EF4-FFF2-40B4-BE49-F238E27FC236}">
                <a16:creationId xmlns:a16="http://schemas.microsoft.com/office/drawing/2014/main" id="{02E37A9C-DEE9-49E7-BC91-9A66FF2E5923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1" name="Suorakulmio 200">
            <a:extLst>
              <a:ext uri="{FF2B5EF4-FFF2-40B4-BE49-F238E27FC236}">
                <a16:creationId xmlns:a16="http://schemas.microsoft.com/office/drawing/2014/main" id="{FD05C5F9-CAA5-4D23-9D21-309D2D092E62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2" name="Suorakulmio 201">
            <a:extLst>
              <a:ext uri="{FF2B5EF4-FFF2-40B4-BE49-F238E27FC236}">
                <a16:creationId xmlns:a16="http://schemas.microsoft.com/office/drawing/2014/main" id="{815F3FCA-4568-4CBB-890A-40B712975B85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3" name="Suorakulmio 202">
            <a:extLst>
              <a:ext uri="{FF2B5EF4-FFF2-40B4-BE49-F238E27FC236}">
                <a16:creationId xmlns:a16="http://schemas.microsoft.com/office/drawing/2014/main" id="{A66A6B17-2558-42EF-A451-BAABE046D1BE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BFA726EC-AC92-4B35-9CEB-51BC90FECD77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5" name="Suorakulmio 204">
            <a:extLst>
              <a:ext uri="{FF2B5EF4-FFF2-40B4-BE49-F238E27FC236}">
                <a16:creationId xmlns:a16="http://schemas.microsoft.com/office/drawing/2014/main" id="{C2C1BED2-397D-4168-8F5D-5BA95FA47274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6" name="Suorakulmio 205">
            <a:extLst>
              <a:ext uri="{FF2B5EF4-FFF2-40B4-BE49-F238E27FC236}">
                <a16:creationId xmlns:a16="http://schemas.microsoft.com/office/drawing/2014/main" id="{DDB5FBF4-36AF-44D6-89BD-6E9FA7EF21E3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7" name="Suorakulmio 206">
            <a:extLst>
              <a:ext uri="{FF2B5EF4-FFF2-40B4-BE49-F238E27FC236}">
                <a16:creationId xmlns:a16="http://schemas.microsoft.com/office/drawing/2014/main" id="{DBE404DE-99E1-411C-BE57-1D7D05680038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8" name="Suorakulmio 207">
            <a:extLst>
              <a:ext uri="{FF2B5EF4-FFF2-40B4-BE49-F238E27FC236}">
                <a16:creationId xmlns:a16="http://schemas.microsoft.com/office/drawing/2014/main" id="{EDFA5042-2608-430A-8266-4584403DD1D2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09" name="Suorakulmio 208">
            <a:extLst>
              <a:ext uri="{FF2B5EF4-FFF2-40B4-BE49-F238E27FC236}">
                <a16:creationId xmlns:a16="http://schemas.microsoft.com/office/drawing/2014/main" id="{075ACDD2-61F3-47BD-BC66-B1A3AF7A3C43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10" name="Suorakulmio 209">
            <a:extLst>
              <a:ext uri="{FF2B5EF4-FFF2-40B4-BE49-F238E27FC236}">
                <a16:creationId xmlns:a16="http://schemas.microsoft.com/office/drawing/2014/main" id="{884C90C7-FE58-46A5-BE86-2F3F01B149DB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1" name="Suorakulmio 210">
            <a:extLst>
              <a:ext uri="{FF2B5EF4-FFF2-40B4-BE49-F238E27FC236}">
                <a16:creationId xmlns:a16="http://schemas.microsoft.com/office/drawing/2014/main" id="{E683E1D8-130B-48FC-8C6F-9ED191EC0AC2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2" name="Suorakulmio 211">
            <a:extLst>
              <a:ext uri="{FF2B5EF4-FFF2-40B4-BE49-F238E27FC236}">
                <a16:creationId xmlns:a16="http://schemas.microsoft.com/office/drawing/2014/main" id="{CCEEDD0F-20E5-4616-9A4C-EE24DECFA16B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3" name="Suorakulmio 212">
            <a:extLst>
              <a:ext uri="{FF2B5EF4-FFF2-40B4-BE49-F238E27FC236}">
                <a16:creationId xmlns:a16="http://schemas.microsoft.com/office/drawing/2014/main" id="{07E41A54-6461-45CB-A1A6-B8B3C0D48D0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4" name="Suorakulmio 213">
            <a:extLst>
              <a:ext uri="{FF2B5EF4-FFF2-40B4-BE49-F238E27FC236}">
                <a16:creationId xmlns:a16="http://schemas.microsoft.com/office/drawing/2014/main" id="{8D48F0BC-BC6F-4BFE-B0A1-E9695F1D8A59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5" name="Suorakulmio 214">
            <a:extLst>
              <a:ext uri="{FF2B5EF4-FFF2-40B4-BE49-F238E27FC236}">
                <a16:creationId xmlns:a16="http://schemas.microsoft.com/office/drawing/2014/main" id="{11D3C05E-35FB-46A7-9F4F-0A2EAC81905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6" name="Suorakulmio 215">
            <a:extLst>
              <a:ext uri="{FF2B5EF4-FFF2-40B4-BE49-F238E27FC236}">
                <a16:creationId xmlns:a16="http://schemas.microsoft.com/office/drawing/2014/main" id="{214A06D5-DEFF-42A6-8375-3BF28CA56D3B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7" name="Suorakulmio 216">
            <a:extLst>
              <a:ext uri="{FF2B5EF4-FFF2-40B4-BE49-F238E27FC236}">
                <a16:creationId xmlns:a16="http://schemas.microsoft.com/office/drawing/2014/main" id="{F3F3A714-1119-4CBA-8552-D60379123A5E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8" name="Suorakulmio 217">
            <a:extLst>
              <a:ext uri="{FF2B5EF4-FFF2-40B4-BE49-F238E27FC236}">
                <a16:creationId xmlns:a16="http://schemas.microsoft.com/office/drawing/2014/main" id="{E9418789-E543-4076-9DD5-157F8DFE3436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19" name="Suorakulmio 218">
            <a:extLst>
              <a:ext uri="{FF2B5EF4-FFF2-40B4-BE49-F238E27FC236}">
                <a16:creationId xmlns:a16="http://schemas.microsoft.com/office/drawing/2014/main" id="{1496F1DF-8413-4D97-B435-1624A3B67340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0" name="Suorakulmio 219">
            <a:extLst>
              <a:ext uri="{FF2B5EF4-FFF2-40B4-BE49-F238E27FC236}">
                <a16:creationId xmlns:a16="http://schemas.microsoft.com/office/drawing/2014/main" id="{79C8827D-E7C5-405A-AD0D-A8EE22DED470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1" name="Suorakulmio 220">
            <a:extLst>
              <a:ext uri="{FF2B5EF4-FFF2-40B4-BE49-F238E27FC236}">
                <a16:creationId xmlns:a16="http://schemas.microsoft.com/office/drawing/2014/main" id="{6B8F3B09-38D3-4FCD-AAE2-03C216B69E39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2" name="Suorakulmio 221">
            <a:extLst>
              <a:ext uri="{FF2B5EF4-FFF2-40B4-BE49-F238E27FC236}">
                <a16:creationId xmlns:a16="http://schemas.microsoft.com/office/drawing/2014/main" id="{5DAD53A9-CA62-4BBE-A25D-E77DDF9CF774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CAD532E9-9C79-46DF-BD6B-B4C61EFA610C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4" name="Suorakulmio 223">
            <a:extLst>
              <a:ext uri="{FF2B5EF4-FFF2-40B4-BE49-F238E27FC236}">
                <a16:creationId xmlns:a16="http://schemas.microsoft.com/office/drawing/2014/main" id="{164DC2F0-9B2F-4A9D-AA72-6833F3FDB2CD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5" name="Suorakulmio 224">
            <a:extLst>
              <a:ext uri="{FF2B5EF4-FFF2-40B4-BE49-F238E27FC236}">
                <a16:creationId xmlns:a16="http://schemas.microsoft.com/office/drawing/2014/main" id="{9F2CD904-E5D6-49EE-9F05-B781B7E69094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6" name="Suorakulmio 225">
            <a:extLst>
              <a:ext uri="{FF2B5EF4-FFF2-40B4-BE49-F238E27FC236}">
                <a16:creationId xmlns:a16="http://schemas.microsoft.com/office/drawing/2014/main" id="{43597116-CD01-4386-BFBC-E7B27ABB47FE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27" name="Suorakulmio 226">
            <a:extLst>
              <a:ext uri="{FF2B5EF4-FFF2-40B4-BE49-F238E27FC236}">
                <a16:creationId xmlns:a16="http://schemas.microsoft.com/office/drawing/2014/main" id="{50F9C0B3-66DD-4812-8D90-F2AB805ACE16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8" name="Suorakulmio 227">
            <a:extLst>
              <a:ext uri="{FF2B5EF4-FFF2-40B4-BE49-F238E27FC236}">
                <a16:creationId xmlns:a16="http://schemas.microsoft.com/office/drawing/2014/main" id="{7E27B5CE-BCAB-4F8B-A88C-21B873499811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89329ADF-7822-48DB-97AE-233A9C9A194F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0" name="Suorakulmio 229">
            <a:extLst>
              <a:ext uri="{FF2B5EF4-FFF2-40B4-BE49-F238E27FC236}">
                <a16:creationId xmlns:a16="http://schemas.microsoft.com/office/drawing/2014/main" id="{5B4D78CD-207D-40AF-AFD0-292E91AB0B4C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AD716C80-12D5-4D86-A10D-C3A73ABD13BB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2" name="Suorakulmio 231">
            <a:extLst>
              <a:ext uri="{FF2B5EF4-FFF2-40B4-BE49-F238E27FC236}">
                <a16:creationId xmlns:a16="http://schemas.microsoft.com/office/drawing/2014/main" id="{0B89501F-E882-4349-BF0E-1F3D91EBE614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3" name="Suorakulmio 232">
            <a:extLst>
              <a:ext uri="{FF2B5EF4-FFF2-40B4-BE49-F238E27FC236}">
                <a16:creationId xmlns:a16="http://schemas.microsoft.com/office/drawing/2014/main" id="{0E2E4E1F-52FB-4647-BB56-625B9B5E9E65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4" name="Suorakulmio 233">
            <a:extLst>
              <a:ext uri="{FF2B5EF4-FFF2-40B4-BE49-F238E27FC236}">
                <a16:creationId xmlns:a16="http://schemas.microsoft.com/office/drawing/2014/main" id="{31F80272-D46F-44F3-854F-E79513E9ABF0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5" name="Suorakulmio 234">
            <a:extLst>
              <a:ext uri="{FF2B5EF4-FFF2-40B4-BE49-F238E27FC236}">
                <a16:creationId xmlns:a16="http://schemas.microsoft.com/office/drawing/2014/main" id="{83B906CF-D1DE-4F8B-B872-A1A8ED28F896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6" name="Suorakulmio 235">
            <a:extLst>
              <a:ext uri="{FF2B5EF4-FFF2-40B4-BE49-F238E27FC236}">
                <a16:creationId xmlns:a16="http://schemas.microsoft.com/office/drawing/2014/main" id="{41053584-D3DF-48EC-861A-FDED0E1C9985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7" name="Suorakulmio 236">
            <a:extLst>
              <a:ext uri="{FF2B5EF4-FFF2-40B4-BE49-F238E27FC236}">
                <a16:creationId xmlns:a16="http://schemas.microsoft.com/office/drawing/2014/main" id="{DDC87B9D-A360-4ACF-8287-F2A504CEC634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8" name="Suorakulmio 237">
            <a:extLst>
              <a:ext uri="{FF2B5EF4-FFF2-40B4-BE49-F238E27FC236}">
                <a16:creationId xmlns:a16="http://schemas.microsoft.com/office/drawing/2014/main" id="{31EBA3E0-DADD-4DD4-8455-7083013EF7A0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39" name="Suorakulmio 238">
            <a:extLst>
              <a:ext uri="{FF2B5EF4-FFF2-40B4-BE49-F238E27FC236}">
                <a16:creationId xmlns:a16="http://schemas.microsoft.com/office/drawing/2014/main" id="{855C538D-2775-459F-BA9F-7A9C5460FC3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882A6B9A-B5BD-4E42-A0E6-70A04A17CC92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1" name="Suorakulmio 240">
            <a:extLst>
              <a:ext uri="{FF2B5EF4-FFF2-40B4-BE49-F238E27FC236}">
                <a16:creationId xmlns:a16="http://schemas.microsoft.com/office/drawing/2014/main" id="{FFFE7446-5040-4AD8-8BB5-32105E431F86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2" name="Suorakulmio 241">
            <a:extLst>
              <a:ext uri="{FF2B5EF4-FFF2-40B4-BE49-F238E27FC236}">
                <a16:creationId xmlns:a16="http://schemas.microsoft.com/office/drawing/2014/main" id="{6011F152-1CBD-42B4-B6C8-20E375D77602}"/>
              </a:ext>
            </a:extLst>
          </p:cNvPr>
          <p:cNvSpPr/>
          <p:nvPr/>
        </p:nvSpPr>
        <p:spPr>
          <a:xfrm>
            <a:off x="6361375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43" name="Suorakulmio 242">
            <a:extLst>
              <a:ext uri="{FF2B5EF4-FFF2-40B4-BE49-F238E27FC236}">
                <a16:creationId xmlns:a16="http://schemas.microsoft.com/office/drawing/2014/main" id="{695FA034-A188-46AF-B90E-F2E3F04BF535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4" name="Suorakulmio 243">
            <a:extLst>
              <a:ext uri="{FF2B5EF4-FFF2-40B4-BE49-F238E27FC236}">
                <a16:creationId xmlns:a16="http://schemas.microsoft.com/office/drawing/2014/main" id="{837BE3DD-4504-4ADA-97B1-29E0D79AF49D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5" name="Suorakulmio 244">
            <a:extLst>
              <a:ext uri="{FF2B5EF4-FFF2-40B4-BE49-F238E27FC236}">
                <a16:creationId xmlns:a16="http://schemas.microsoft.com/office/drawing/2014/main" id="{EFF33CED-2EB8-4E01-8B34-2B1AF7BB1B97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6" name="Suorakulmio 245">
            <a:extLst>
              <a:ext uri="{FF2B5EF4-FFF2-40B4-BE49-F238E27FC236}">
                <a16:creationId xmlns:a16="http://schemas.microsoft.com/office/drawing/2014/main" id="{E5F1C450-709C-4B57-A15F-B9D299C91830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7" name="Suorakulmio 246">
            <a:extLst>
              <a:ext uri="{FF2B5EF4-FFF2-40B4-BE49-F238E27FC236}">
                <a16:creationId xmlns:a16="http://schemas.microsoft.com/office/drawing/2014/main" id="{48CC47DB-DC62-4679-8860-49C6B2C12D83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8" name="Suorakulmio 247">
            <a:extLst>
              <a:ext uri="{FF2B5EF4-FFF2-40B4-BE49-F238E27FC236}">
                <a16:creationId xmlns:a16="http://schemas.microsoft.com/office/drawing/2014/main" id="{A1BFBB5A-DC84-44B6-B1D1-32C04E9BCE76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49" name="Suorakulmio 248">
            <a:extLst>
              <a:ext uri="{FF2B5EF4-FFF2-40B4-BE49-F238E27FC236}">
                <a16:creationId xmlns:a16="http://schemas.microsoft.com/office/drawing/2014/main" id="{C301196C-E4DD-44CB-AB71-09492F0B731A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0" name="Suorakulmio 249">
            <a:extLst>
              <a:ext uri="{FF2B5EF4-FFF2-40B4-BE49-F238E27FC236}">
                <a16:creationId xmlns:a16="http://schemas.microsoft.com/office/drawing/2014/main" id="{9D597240-9C48-418B-8B93-624AED79040A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1" name="Suorakulmio 250">
            <a:extLst>
              <a:ext uri="{FF2B5EF4-FFF2-40B4-BE49-F238E27FC236}">
                <a16:creationId xmlns:a16="http://schemas.microsoft.com/office/drawing/2014/main" id="{021BC1E3-07BC-4F0F-81C6-B2BA8026314E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2" name="Suorakulmio 251">
            <a:extLst>
              <a:ext uri="{FF2B5EF4-FFF2-40B4-BE49-F238E27FC236}">
                <a16:creationId xmlns:a16="http://schemas.microsoft.com/office/drawing/2014/main" id="{C83548B5-FAB9-4FFB-819B-68E84B91EC58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3" name="Suorakulmio 252">
            <a:extLst>
              <a:ext uri="{FF2B5EF4-FFF2-40B4-BE49-F238E27FC236}">
                <a16:creationId xmlns:a16="http://schemas.microsoft.com/office/drawing/2014/main" id="{F50A284D-EC38-4876-8683-0E23D2E3B7BA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4" name="Suorakulmio 253">
            <a:extLst>
              <a:ext uri="{FF2B5EF4-FFF2-40B4-BE49-F238E27FC236}">
                <a16:creationId xmlns:a16="http://schemas.microsoft.com/office/drawing/2014/main" id="{EED7594B-38B2-4D11-95EB-3183E5DD10C0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5" name="Suorakulmio 254">
            <a:extLst>
              <a:ext uri="{FF2B5EF4-FFF2-40B4-BE49-F238E27FC236}">
                <a16:creationId xmlns:a16="http://schemas.microsoft.com/office/drawing/2014/main" id="{41DDA8D4-561A-45A0-820A-F7764EFE985A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6" name="Suorakulmio 255">
            <a:extLst>
              <a:ext uri="{FF2B5EF4-FFF2-40B4-BE49-F238E27FC236}">
                <a16:creationId xmlns:a16="http://schemas.microsoft.com/office/drawing/2014/main" id="{0A1C511B-A928-42D7-B3AB-1207CA7E287E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7" name="Suorakulmio 256">
            <a:extLst>
              <a:ext uri="{FF2B5EF4-FFF2-40B4-BE49-F238E27FC236}">
                <a16:creationId xmlns:a16="http://schemas.microsoft.com/office/drawing/2014/main" id="{2729D664-9EE5-4956-84D7-F015D19E10EC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u="sng" dirty="0">
              <a:solidFill>
                <a:schemeClr val="tx1"/>
              </a:solidFill>
            </a:endParaRPr>
          </a:p>
        </p:txBody>
      </p:sp>
      <p:sp>
        <p:nvSpPr>
          <p:cNvPr id="258" name="Suorakulmio 257">
            <a:extLst>
              <a:ext uri="{FF2B5EF4-FFF2-40B4-BE49-F238E27FC236}">
                <a16:creationId xmlns:a16="http://schemas.microsoft.com/office/drawing/2014/main" id="{C20AB7A9-EF74-4ED1-AD60-CAC3F3661B44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59" name="Suorakulmio 258">
            <a:extLst>
              <a:ext uri="{FF2B5EF4-FFF2-40B4-BE49-F238E27FC236}">
                <a16:creationId xmlns:a16="http://schemas.microsoft.com/office/drawing/2014/main" id="{A82D4874-C3CC-4527-AAE7-4842D2C023AF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0" name="Suorakulmio 259">
            <a:extLst>
              <a:ext uri="{FF2B5EF4-FFF2-40B4-BE49-F238E27FC236}">
                <a16:creationId xmlns:a16="http://schemas.microsoft.com/office/drawing/2014/main" id="{4A260BB0-18A5-4CE8-B3D4-EC0EB8A0F70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1" name="Suorakulmio 260">
            <a:extLst>
              <a:ext uri="{FF2B5EF4-FFF2-40B4-BE49-F238E27FC236}">
                <a16:creationId xmlns:a16="http://schemas.microsoft.com/office/drawing/2014/main" id="{FE3EB992-EDD8-4623-86D8-0D9A75EABDD7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2" name="Suorakulmio 261">
            <a:extLst>
              <a:ext uri="{FF2B5EF4-FFF2-40B4-BE49-F238E27FC236}">
                <a16:creationId xmlns:a16="http://schemas.microsoft.com/office/drawing/2014/main" id="{2391DB0D-C5EB-4D46-8240-1A0BC7E741D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3" name="Suorakulmio 262">
            <a:extLst>
              <a:ext uri="{FF2B5EF4-FFF2-40B4-BE49-F238E27FC236}">
                <a16:creationId xmlns:a16="http://schemas.microsoft.com/office/drawing/2014/main" id="{03870DAF-B41E-4085-9B45-9AC38F098A68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4" name="Suorakulmio 263">
            <a:extLst>
              <a:ext uri="{FF2B5EF4-FFF2-40B4-BE49-F238E27FC236}">
                <a16:creationId xmlns:a16="http://schemas.microsoft.com/office/drawing/2014/main" id="{2992431A-7AD4-4453-9DDD-F0B7E3EB7E42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DCD95E27-4BA2-4794-9BAA-EDA7918BFED0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70C83B6B-40FA-4B81-AFC5-0CD5CB69C3CF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86FCF505-2B61-4824-A6DB-9C13555ECB8E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FC2CE4D3-6110-4C48-B468-9C8DA82D7D56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487702F4-FD3B-4BB0-9953-8417A45E3021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4E3B2290-7EE6-48F1-9B89-244230706306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51D37A13-CFC5-4F45-8F63-878FA0FF516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FB4ABF64-A8DA-42B7-8612-F54B9448CE1D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130B37CD-F72F-45C1-8358-56A2691A7E0B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3F9192-69E0-476F-B5BE-F673B0AD31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Tyhjiä ruutuja</a:t>
            </a:r>
          </a:p>
        </p:txBody>
      </p:sp>
    </p:spTree>
    <p:extLst>
      <p:ext uri="{BB962C8B-B14F-4D97-AF65-F5344CB8AC3E}">
        <p14:creationId xmlns:p14="http://schemas.microsoft.com/office/powerpoint/2010/main" val="400510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108</Words>
  <Application>Microsoft Office PowerPoint</Application>
  <PresentationFormat>Näytössä katseltava diaesitys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AIKA</vt:lpstr>
      <vt:lpstr>mennyt</vt:lpstr>
      <vt:lpstr>Mihin kellonaikaan?</vt:lpstr>
      <vt:lpstr>Tyhjiä ruutuja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Aika</dc:title>
  <dc:creator>Virpi Yiannakou</dc:creator>
  <cp:lastModifiedBy>Heli Tiainen</cp:lastModifiedBy>
  <cp:revision>47</cp:revision>
  <cp:lastPrinted>2019-03-04T06:17:21Z</cp:lastPrinted>
  <dcterms:created xsi:type="dcterms:W3CDTF">2018-09-19T11:06:32Z</dcterms:created>
  <dcterms:modified xsi:type="dcterms:W3CDTF">2021-03-22T06:42:08Z</dcterms:modified>
</cp:coreProperties>
</file>