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06" autoAdjust="0"/>
  </p:normalViewPr>
  <p:slideViewPr>
    <p:cSldViewPr snapToGrid="0" showGuides="1">
      <p:cViewPr varScale="1">
        <p:scale>
          <a:sx n="69" d="100"/>
          <a:sy n="69" d="100"/>
        </p:scale>
        <p:origin x="98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0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5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9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0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9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10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59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2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00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BDA2-CC12-48FB-B7D8-99BFDB6F27F0}" type="datetimeFigureOut">
              <a:rPr lang="fi-FI" smtClean="0"/>
              <a:t>22.3.2021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18EB-3566-4C45-8CCD-2BEB17F907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0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ruutu 39">
            <a:extLst>
              <a:ext uri="{FF2B5EF4-FFF2-40B4-BE49-F238E27FC236}">
                <a16:creationId xmlns:a16="http://schemas.microsoft.com/office/drawing/2014/main" id="{0631D9E3-BD65-46D4-8672-C2ABE2D2C96D}"/>
              </a:ext>
            </a:extLst>
          </p:cNvPr>
          <p:cNvSpPr txBox="1"/>
          <p:nvPr/>
        </p:nvSpPr>
        <p:spPr>
          <a:xfrm>
            <a:off x="6766543" y="6558241"/>
            <a:ext cx="48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DC34BAB1-89AB-4F87-B962-5446DA2BC7DD}"/>
              </a:ext>
            </a:extLst>
          </p:cNvPr>
          <p:cNvSpPr/>
          <p:nvPr/>
        </p:nvSpPr>
        <p:spPr>
          <a:xfrm>
            <a:off x="4878858" y="6304070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42CF8AC9-3CB5-4F66-8615-101C091A62DD}"/>
              </a:ext>
            </a:extLst>
          </p:cNvPr>
          <p:cNvSpPr/>
          <p:nvPr/>
        </p:nvSpPr>
        <p:spPr>
          <a:xfrm>
            <a:off x="4878859" y="58577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4280A6A5-A14F-4B7A-AA72-C145CAD7758C}"/>
              </a:ext>
            </a:extLst>
          </p:cNvPr>
          <p:cNvSpPr/>
          <p:nvPr/>
        </p:nvSpPr>
        <p:spPr>
          <a:xfrm>
            <a:off x="4878859" y="5411468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A6BB8632-73F5-4B83-ACAF-E7B939C5BC4F}"/>
              </a:ext>
            </a:extLst>
          </p:cNvPr>
          <p:cNvSpPr/>
          <p:nvPr/>
        </p:nvSpPr>
        <p:spPr>
          <a:xfrm>
            <a:off x="4878859" y="4942079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777DFFFE-46DE-48C8-94DD-2814B5464878}"/>
              </a:ext>
            </a:extLst>
          </p:cNvPr>
          <p:cNvSpPr/>
          <p:nvPr/>
        </p:nvSpPr>
        <p:spPr>
          <a:xfrm>
            <a:off x="4878859" y="4472690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DC1C27B4-87A6-4E6D-AA56-C00BDC9ECF6C}"/>
              </a:ext>
            </a:extLst>
          </p:cNvPr>
          <p:cNvSpPr/>
          <p:nvPr/>
        </p:nvSpPr>
        <p:spPr>
          <a:xfrm>
            <a:off x="4878859" y="4003301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FFB8597E-1D5D-4884-8FA6-77B92198147A}"/>
              </a:ext>
            </a:extLst>
          </p:cNvPr>
          <p:cNvSpPr/>
          <p:nvPr/>
        </p:nvSpPr>
        <p:spPr>
          <a:xfrm>
            <a:off x="4878859" y="3533912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Aikaisemmin kävin aina …</a:t>
            </a:r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5019C65B-39AE-409C-83AB-C190D986F77F}"/>
              </a:ext>
            </a:extLst>
          </p:cNvPr>
          <p:cNvSpPr/>
          <p:nvPr/>
        </p:nvSpPr>
        <p:spPr>
          <a:xfrm>
            <a:off x="4878858" y="3087612"/>
            <a:ext cx="4195567" cy="3067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Minä haluan mennä …</a:t>
            </a:r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12E4891A-EB7D-4F4D-B445-FA39F091275A}"/>
              </a:ext>
            </a:extLst>
          </p:cNvPr>
          <p:cNvSpPr/>
          <p:nvPr/>
        </p:nvSpPr>
        <p:spPr>
          <a:xfrm>
            <a:off x="4878858" y="2618223"/>
            <a:ext cx="4195567" cy="3297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Nyt ylös, ulos ja lenkille.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AA2A4162-CBF7-4C0F-AF9D-5615F002C39F}"/>
              </a:ext>
            </a:extLst>
          </p:cNvPr>
          <p:cNvSpPr/>
          <p:nvPr/>
        </p:nvSpPr>
        <p:spPr>
          <a:xfrm>
            <a:off x="4878858" y="2148834"/>
            <a:ext cx="4195567" cy="329796"/>
          </a:xfrm>
          <a:prstGeom prst="rect">
            <a:avLst/>
          </a:prstGeom>
          <a:solidFill>
            <a:srgbClr val="FF757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liikenteessä, muut				s.5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F605D41B-B876-4CFB-8A4F-F3BAE340CEB7}"/>
              </a:ext>
            </a:extLst>
          </p:cNvPr>
          <p:cNvSpPr/>
          <p:nvPr/>
        </p:nvSpPr>
        <p:spPr>
          <a:xfrm>
            <a:off x="4878858" y="1679445"/>
            <a:ext cx="4195567" cy="329796"/>
          </a:xfrm>
          <a:prstGeom prst="rect">
            <a:avLst/>
          </a:prstGeom>
          <a:solidFill>
            <a:srgbClr val="FF757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ulkoilu, kulttuuri, käsityö			s.4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709F839A-DE51-4A9D-87E7-272B97FCB4DB}"/>
              </a:ext>
            </a:extLst>
          </p:cNvPr>
          <p:cNvSpPr/>
          <p:nvPr/>
        </p:nvSpPr>
        <p:spPr>
          <a:xfrm>
            <a:off x="4878858" y="1210056"/>
            <a:ext cx="4195567" cy="329796"/>
          </a:xfrm>
          <a:prstGeom prst="rect">
            <a:avLst/>
          </a:prstGeom>
          <a:solidFill>
            <a:srgbClr val="FF757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>
                <a:solidFill>
                  <a:schemeClr val="tx1"/>
                </a:solidFill>
              </a:rPr>
              <a:t>hygienia, liikunta				        s.3</a:t>
            </a:r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BF52714F-4EB8-47D5-94F8-4555B8D22270}"/>
              </a:ext>
            </a:extLst>
          </p:cNvPr>
          <p:cNvSpPr/>
          <p:nvPr/>
        </p:nvSpPr>
        <p:spPr>
          <a:xfrm>
            <a:off x="4878861" y="99716"/>
            <a:ext cx="4195564" cy="936495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>
                <a:solidFill>
                  <a:schemeClr val="tx1"/>
                </a:solidFill>
              </a:rPr>
              <a:t>TEKEMISET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B62C751-7CFB-41CA-B3DF-2B57CFC38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9" y="1555620"/>
            <a:ext cx="3959352" cy="39593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29939AC-D483-4675-BA08-24B692E99E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7249" y="434313"/>
            <a:ext cx="3959352" cy="7694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TEKEMISET</a:t>
            </a:r>
          </a:p>
        </p:txBody>
      </p:sp>
    </p:spTree>
    <p:extLst>
      <p:ext uri="{BB962C8B-B14F-4D97-AF65-F5344CB8AC3E}">
        <p14:creationId xmlns:p14="http://schemas.microsoft.com/office/powerpoint/2010/main" val="372450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F67DA486-8628-49DF-AD34-09E787A28FB7}"/>
              </a:ext>
            </a:extLst>
          </p:cNvPr>
          <p:cNvSpPr txBox="1"/>
          <p:nvPr/>
        </p:nvSpPr>
        <p:spPr>
          <a:xfrm>
            <a:off x="6816236" y="6488668"/>
            <a:ext cx="3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D57CB82-E778-4CCC-B7F4-5A0BCADCC686}"/>
              </a:ext>
            </a:extLst>
          </p:cNvPr>
          <p:cNvSpPr txBox="1"/>
          <p:nvPr/>
        </p:nvSpPr>
        <p:spPr>
          <a:xfrm>
            <a:off x="2046275" y="6488482"/>
            <a:ext cx="31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49" name="Otsikko 348">
            <a:extLst>
              <a:ext uri="{FF2B5EF4-FFF2-40B4-BE49-F238E27FC236}">
                <a16:creationId xmlns:a16="http://schemas.microsoft.com/office/drawing/2014/main" id="{18ED4D2C-8F5B-4816-88FE-5CD390C1C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kodinhoito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9172D2F2-D178-4FDB-8465-F56BF8F97662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siivota</a:t>
            </a: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61C42398-BBB9-46C3-9866-048090733D0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imuroida</a:t>
            </a: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FB55DE84-78C4-4E55-84A7-22DB8F3882F0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pyyhkiä pölyt</a:t>
            </a: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F116AD9E-3270-4453-A5C5-DFEFE6BBFC3D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pestä lattiat</a:t>
            </a: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20C3C465-1592-4E52-9CC5-228FB7172F48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tiskata</a:t>
            </a: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200AFCDE-D3DF-4C77-B284-5B07590DFA95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viedä roskat</a:t>
            </a: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BFF883C5-BD99-4FDE-96D3-4C52325A7BC2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pestä pyykkiä</a:t>
            </a: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B8EF6965-2242-45D3-8E01-157ECF95C70E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remontoida</a:t>
            </a: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EADCBC11-C140-4ACC-92A2-A5BA71B04638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F4684A31-C030-4F0E-B7F3-C563006E867B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0" name="Suorakulmio 359">
            <a:extLst>
              <a:ext uri="{FF2B5EF4-FFF2-40B4-BE49-F238E27FC236}">
                <a16:creationId xmlns:a16="http://schemas.microsoft.com/office/drawing/2014/main" id="{B6BA6941-9E8E-497F-8153-C4A7DFB374E8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1" name="Suorakulmio 360">
            <a:extLst>
              <a:ext uri="{FF2B5EF4-FFF2-40B4-BE49-F238E27FC236}">
                <a16:creationId xmlns:a16="http://schemas.microsoft.com/office/drawing/2014/main" id="{A4C8C421-D87C-4D81-971C-EBE8C19F0030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2" name="Suorakulmio 361">
            <a:extLst>
              <a:ext uri="{FF2B5EF4-FFF2-40B4-BE49-F238E27FC236}">
                <a16:creationId xmlns:a16="http://schemas.microsoft.com/office/drawing/2014/main" id="{41BEEFB5-63F2-415F-AAB1-7B133442E742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3" name="Suorakulmio 362">
            <a:extLst>
              <a:ext uri="{FF2B5EF4-FFF2-40B4-BE49-F238E27FC236}">
                <a16:creationId xmlns:a16="http://schemas.microsoft.com/office/drawing/2014/main" id="{1863D3AE-A52C-4EA1-942F-FE17B1E118B3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4" name="Suorakulmio 363">
            <a:extLst>
              <a:ext uri="{FF2B5EF4-FFF2-40B4-BE49-F238E27FC236}">
                <a16:creationId xmlns:a16="http://schemas.microsoft.com/office/drawing/2014/main" id="{774B8B84-C935-41D4-92CF-3A688C1642E2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65" name="Suorakulmio 364">
            <a:extLst>
              <a:ext uri="{FF2B5EF4-FFF2-40B4-BE49-F238E27FC236}">
                <a16:creationId xmlns:a16="http://schemas.microsoft.com/office/drawing/2014/main" id="{C5DC4577-C405-486D-BD91-3FB13D931CE5}"/>
              </a:ext>
            </a:extLst>
          </p:cNvPr>
          <p:cNvSpPr/>
          <p:nvPr/>
        </p:nvSpPr>
        <p:spPr>
          <a:xfrm>
            <a:off x="1491426" y="51918"/>
            <a:ext cx="2755173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puutarhan hoito</a:t>
            </a:r>
          </a:p>
        </p:txBody>
      </p:sp>
      <p:sp>
        <p:nvSpPr>
          <p:cNvPr id="366" name="Suorakulmio 365">
            <a:extLst>
              <a:ext uri="{FF2B5EF4-FFF2-40B4-BE49-F238E27FC236}">
                <a16:creationId xmlns:a16="http://schemas.microsoft.com/office/drawing/2014/main" id="{FBAE311B-0DAB-4A3B-8677-96F8C7CA2064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puutarhatyöt</a:t>
            </a:r>
          </a:p>
        </p:txBody>
      </p:sp>
      <p:sp>
        <p:nvSpPr>
          <p:cNvPr id="367" name="Suorakulmio 366">
            <a:extLst>
              <a:ext uri="{FF2B5EF4-FFF2-40B4-BE49-F238E27FC236}">
                <a16:creationId xmlns:a16="http://schemas.microsoft.com/office/drawing/2014/main" id="{AEE44F4B-8E8E-4FF0-9335-14C121D7EF0C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kastella</a:t>
            </a:r>
          </a:p>
        </p:txBody>
      </p:sp>
      <p:sp>
        <p:nvSpPr>
          <p:cNvPr id="368" name="Suorakulmio 367">
            <a:extLst>
              <a:ext uri="{FF2B5EF4-FFF2-40B4-BE49-F238E27FC236}">
                <a16:creationId xmlns:a16="http://schemas.microsoft.com/office/drawing/2014/main" id="{0257BD28-281D-4F79-9451-9E6138AE51C3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istuttaa</a:t>
            </a:r>
          </a:p>
        </p:txBody>
      </p:sp>
      <p:sp>
        <p:nvSpPr>
          <p:cNvPr id="369" name="Suorakulmio 368">
            <a:extLst>
              <a:ext uri="{FF2B5EF4-FFF2-40B4-BE49-F238E27FC236}">
                <a16:creationId xmlns:a16="http://schemas.microsoft.com/office/drawing/2014/main" id="{5581CD95-3797-4B64-B2E1-BD9C2351BDD1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leikata</a:t>
            </a:r>
          </a:p>
        </p:txBody>
      </p:sp>
      <p:sp>
        <p:nvSpPr>
          <p:cNvPr id="370" name="Suorakulmio 369">
            <a:extLst>
              <a:ext uri="{FF2B5EF4-FFF2-40B4-BE49-F238E27FC236}">
                <a16:creationId xmlns:a16="http://schemas.microsoft.com/office/drawing/2014/main" id="{96DD8253-D72D-4BA7-8B66-D4D7323C77EC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hoitaa kukkia</a:t>
            </a:r>
          </a:p>
        </p:txBody>
      </p:sp>
      <p:sp>
        <p:nvSpPr>
          <p:cNvPr id="371" name="Suorakulmio 370">
            <a:extLst>
              <a:ext uri="{FF2B5EF4-FFF2-40B4-BE49-F238E27FC236}">
                <a16:creationId xmlns:a16="http://schemas.microsoft.com/office/drawing/2014/main" id="{1F9BFE1E-9CC9-4E2D-93C4-48CF57E0E304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kitkeä</a:t>
            </a:r>
          </a:p>
        </p:txBody>
      </p:sp>
      <p:sp>
        <p:nvSpPr>
          <p:cNvPr id="372" name="Suorakulmio 371">
            <a:extLst>
              <a:ext uri="{FF2B5EF4-FFF2-40B4-BE49-F238E27FC236}">
                <a16:creationId xmlns:a16="http://schemas.microsoft.com/office/drawing/2014/main" id="{4AB831BD-A45D-4F25-8AA1-CB6A863E222F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rikkaruoho</a:t>
            </a:r>
          </a:p>
        </p:txBody>
      </p:sp>
      <p:sp>
        <p:nvSpPr>
          <p:cNvPr id="373" name="Suorakulmio 372">
            <a:extLst>
              <a:ext uri="{FF2B5EF4-FFF2-40B4-BE49-F238E27FC236}">
                <a16:creationId xmlns:a16="http://schemas.microsoft.com/office/drawing/2014/main" id="{3B6164A5-FAF0-4041-A9B6-0A929C446408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kukat</a:t>
            </a:r>
          </a:p>
        </p:txBody>
      </p:sp>
      <p:sp>
        <p:nvSpPr>
          <p:cNvPr id="374" name="Suorakulmio 373">
            <a:extLst>
              <a:ext uri="{FF2B5EF4-FFF2-40B4-BE49-F238E27FC236}">
                <a16:creationId xmlns:a16="http://schemas.microsoft.com/office/drawing/2014/main" id="{55FD8333-528F-431E-B0CB-F083ABDCE047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nurmikko</a:t>
            </a:r>
          </a:p>
        </p:txBody>
      </p:sp>
      <p:sp>
        <p:nvSpPr>
          <p:cNvPr id="375" name="Suorakulmio 374">
            <a:extLst>
              <a:ext uri="{FF2B5EF4-FFF2-40B4-BE49-F238E27FC236}">
                <a16:creationId xmlns:a16="http://schemas.microsoft.com/office/drawing/2014/main" id="{9D34F6FB-7FA3-4CE9-9AC1-C9151DBB1525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kasvimaa</a:t>
            </a:r>
          </a:p>
        </p:txBody>
      </p:sp>
      <p:sp>
        <p:nvSpPr>
          <p:cNvPr id="376" name="Suorakulmio 375">
            <a:extLst>
              <a:ext uri="{FF2B5EF4-FFF2-40B4-BE49-F238E27FC236}">
                <a16:creationId xmlns:a16="http://schemas.microsoft.com/office/drawing/2014/main" id="{DC065883-351B-4C9F-BFA9-6E17EAAA4DD2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7" name="Suorakulmio 376">
            <a:extLst>
              <a:ext uri="{FF2B5EF4-FFF2-40B4-BE49-F238E27FC236}">
                <a16:creationId xmlns:a16="http://schemas.microsoft.com/office/drawing/2014/main" id="{C4195352-AAC9-43D4-9AA3-25C83BFD0215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8" name="Suorakulmio 377">
            <a:extLst>
              <a:ext uri="{FF2B5EF4-FFF2-40B4-BE49-F238E27FC236}">
                <a16:creationId xmlns:a16="http://schemas.microsoft.com/office/drawing/2014/main" id="{EADBD48B-3867-41A3-AF21-847BF4461E87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79" name="Suorakulmio 378">
            <a:extLst>
              <a:ext uri="{FF2B5EF4-FFF2-40B4-BE49-F238E27FC236}">
                <a16:creationId xmlns:a16="http://schemas.microsoft.com/office/drawing/2014/main" id="{E8677D26-48FF-4308-B974-339D64DE5134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1" name="Suorakulmio 380">
            <a:extLst>
              <a:ext uri="{FF2B5EF4-FFF2-40B4-BE49-F238E27FC236}">
                <a16:creationId xmlns:a16="http://schemas.microsoft.com/office/drawing/2014/main" id="{155D4C84-1FDE-4D2C-A93E-1463ECC24C63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lumityöt</a:t>
            </a:r>
          </a:p>
        </p:txBody>
      </p:sp>
      <p:sp>
        <p:nvSpPr>
          <p:cNvPr id="382" name="Suorakulmio 381">
            <a:extLst>
              <a:ext uri="{FF2B5EF4-FFF2-40B4-BE49-F238E27FC236}">
                <a16:creationId xmlns:a16="http://schemas.microsoft.com/office/drawing/2014/main" id="{E3B3C3C9-7BE7-46FC-9235-CD1526B5160D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hiekoitus</a:t>
            </a:r>
          </a:p>
        </p:txBody>
      </p:sp>
      <p:sp>
        <p:nvSpPr>
          <p:cNvPr id="383" name="Suorakulmio 382">
            <a:extLst>
              <a:ext uri="{FF2B5EF4-FFF2-40B4-BE49-F238E27FC236}">
                <a16:creationId xmlns:a16="http://schemas.microsoft.com/office/drawing/2014/main" id="{BDA6AD34-2245-4CE8-A837-CEFADDE5C018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4" name="Suorakulmio 383">
            <a:extLst>
              <a:ext uri="{FF2B5EF4-FFF2-40B4-BE49-F238E27FC236}">
                <a16:creationId xmlns:a16="http://schemas.microsoft.com/office/drawing/2014/main" id="{A79B7B82-3A77-4D0C-9CCE-966772169912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5" name="Suorakulmio 384">
            <a:extLst>
              <a:ext uri="{FF2B5EF4-FFF2-40B4-BE49-F238E27FC236}">
                <a16:creationId xmlns:a16="http://schemas.microsoft.com/office/drawing/2014/main" id="{300DCB11-34E4-4D66-906A-ED306456A336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6" name="Suorakulmio 385">
            <a:extLst>
              <a:ext uri="{FF2B5EF4-FFF2-40B4-BE49-F238E27FC236}">
                <a16:creationId xmlns:a16="http://schemas.microsoft.com/office/drawing/2014/main" id="{5F6348EE-A353-47FE-9792-04BD5EB0FDDB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7" name="Suorakulmio 386">
            <a:extLst>
              <a:ext uri="{FF2B5EF4-FFF2-40B4-BE49-F238E27FC236}">
                <a16:creationId xmlns:a16="http://schemas.microsoft.com/office/drawing/2014/main" id="{5430F6C4-6054-4047-AB0D-CC343B74DD9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8" name="Suorakulmio 387">
            <a:extLst>
              <a:ext uri="{FF2B5EF4-FFF2-40B4-BE49-F238E27FC236}">
                <a16:creationId xmlns:a16="http://schemas.microsoft.com/office/drawing/2014/main" id="{52B0DA1B-7BEF-44D3-A02D-6C375E593B8A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89" name="Suorakulmio 388">
            <a:extLst>
              <a:ext uri="{FF2B5EF4-FFF2-40B4-BE49-F238E27FC236}">
                <a16:creationId xmlns:a16="http://schemas.microsoft.com/office/drawing/2014/main" id="{80763BB0-A012-4B66-96B4-24CB78DC941F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0" name="Suorakulmio 389">
            <a:extLst>
              <a:ext uri="{FF2B5EF4-FFF2-40B4-BE49-F238E27FC236}">
                <a16:creationId xmlns:a16="http://schemas.microsoft.com/office/drawing/2014/main" id="{61078A44-8C76-4A38-9898-F369993FD6B5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1" name="Suorakulmio 390">
            <a:extLst>
              <a:ext uri="{FF2B5EF4-FFF2-40B4-BE49-F238E27FC236}">
                <a16:creationId xmlns:a16="http://schemas.microsoft.com/office/drawing/2014/main" id="{EF9BD414-2D55-41D8-8AE5-2D24E401774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2" name="Suorakulmio 391">
            <a:extLst>
              <a:ext uri="{FF2B5EF4-FFF2-40B4-BE49-F238E27FC236}">
                <a16:creationId xmlns:a16="http://schemas.microsoft.com/office/drawing/2014/main" id="{5189F4BC-EE81-4C6A-9CFF-8ADCBAFB8CD3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3" name="Suorakulmio 392">
            <a:extLst>
              <a:ext uri="{FF2B5EF4-FFF2-40B4-BE49-F238E27FC236}">
                <a16:creationId xmlns:a16="http://schemas.microsoft.com/office/drawing/2014/main" id="{573F0819-03AD-41CF-9B1C-D5839B803741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4" name="Suorakulmio 393">
            <a:extLst>
              <a:ext uri="{FF2B5EF4-FFF2-40B4-BE49-F238E27FC236}">
                <a16:creationId xmlns:a16="http://schemas.microsoft.com/office/drawing/2014/main" id="{153FACDF-1E5E-4325-B2D0-DD9CBA06596E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5" name="Suorakulmio 394">
            <a:extLst>
              <a:ext uri="{FF2B5EF4-FFF2-40B4-BE49-F238E27FC236}">
                <a16:creationId xmlns:a16="http://schemas.microsoft.com/office/drawing/2014/main" id="{7F238B94-2720-4230-A63A-DD62DC9153A5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6" name="Suorakulmio 395">
            <a:extLst>
              <a:ext uri="{FF2B5EF4-FFF2-40B4-BE49-F238E27FC236}">
                <a16:creationId xmlns:a16="http://schemas.microsoft.com/office/drawing/2014/main" id="{4321BD32-52A6-4881-85A7-0A482194D8FC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97" name="Suorakulmio 396">
            <a:extLst>
              <a:ext uri="{FF2B5EF4-FFF2-40B4-BE49-F238E27FC236}">
                <a16:creationId xmlns:a16="http://schemas.microsoft.com/office/drawing/2014/main" id="{0C7B55AD-61D9-4D6D-9C1D-4851642DE886}"/>
              </a:ext>
            </a:extLst>
          </p:cNvPr>
          <p:cNvSpPr/>
          <p:nvPr/>
        </p:nvSpPr>
        <p:spPr>
          <a:xfrm>
            <a:off x="4897402" y="44802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hygienia</a:t>
            </a:r>
          </a:p>
        </p:txBody>
      </p:sp>
      <p:sp>
        <p:nvSpPr>
          <p:cNvPr id="398" name="Suorakulmio 397">
            <a:extLst>
              <a:ext uri="{FF2B5EF4-FFF2-40B4-BE49-F238E27FC236}">
                <a16:creationId xmlns:a16="http://schemas.microsoft.com/office/drawing/2014/main" id="{5F744D4E-4B5D-4B7C-912E-5C23FD17CC1E}"/>
              </a:ext>
            </a:extLst>
          </p:cNvPr>
          <p:cNvSpPr/>
          <p:nvPr/>
        </p:nvSpPr>
        <p:spPr>
          <a:xfrm>
            <a:off x="4897402" y="453476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harjata hampaat</a:t>
            </a:r>
          </a:p>
        </p:txBody>
      </p:sp>
      <p:sp>
        <p:nvSpPr>
          <p:cNvPr id="399" name="Suorakulmio 398">
            <a:extLst>
              <a:ext uri="{FF2B5EF4-FFF2-40B4-BE49-F238E27FC236}">
                <a16:creationId xmlns:a16="http://schemas.microsoft.com/office/drawing/2014/main" id="{5817C46E-4116-41ED-B66D-B43A28DCC73F}"/>
              </a:ext>
            </a:extLst>
          </p:cNvPr>
          <p:cNvSpPr/>
          <p:nvPr/>
        </p:nvSpPr>
        <p:spPr>
          <a:xfrm>
            <a:off x="4897402" y="862150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käydä suihkussa</a:t>
            </a:r>
          </a:p>
        </p:txBody>
      </p:sp>
      <p:sp>
        <p:nvSpPr>
          <p:cNvPr id="400" name="Suorakulmio 399">
            <a:extLst>
              <a:ext uri="{FF2B5EF4-FFF2-40B4-BE49-F238E27FC236}">
                <a16:creationId xmlns:a16="http://schemas.microsoft.com/office/drawing/2014/main" id="{1826EE68-5400-461E-865F-33369DC64532}"/>
              </a:ext>
            </a:extLst>
          </p:cNvPr>
          <p:cNvSpPr/>
          <p:nvPr/>
        </p:nvSpPr>
        <p:spPr>
          <a:xfrm>
            <a:off x="4897402" y="1270824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saunoa</a:t>
            </a:r>
          </a:p>
        </p:txBody>
      </p:sp>
      <p:sp>
        <p:nvSpPr>
          <p:cNvPr id="401" name="Suorakulmio 400">
            <a:extLst>
              <a:ext uri="{FF2B5EF4-FFF2-40B4-BE49-F238E27FC236}">
                <a16:creationId xmlns:a16="http://schemas.microsoft.com/office/drawing/2014/main" id="{1A80362A-A2B9-4161-9381-295D6BDBD0CA}"/>
              </a:ext>
            </a:extLst>
          </p:cNvPr>
          <p:cNvSpPr/>
          <p:nvPr/>
        </p:nvSpPr>
        <p:spPr>
          <a:xfrm>
            <a:off x="4897402" y="1679498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leikata kynnet</a:t>
            </a:r>
          </a:p>
        </p:txBody>
      </p:sp>
      <p:sp>
        <p:nvSpPr>
          <p:cNvPr id="402" name="Suorakulmio 401">
            <a:extLst>
              <a:ext uri="{FF2B5EF4-FFF2-40B4-BE49-F238E27FC236}">
                <a16:creationId xmlns:a16="http://schemas.microsoft.com/office/drawing/2014/main" id="{8393DD18-A1D5-46BE-98A3-5D611A794DC9}"/>
              </a:ext>
            </a:extLst>
          </p:cNvPr>
          <p:cNvSpPr/>
          <p:nvPr/>
        </p:nvSpPr>
        <p:spPr>
          <a:xfrm>
            <a:off x="4897402" y="2088172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lakata kynnet</a:t>
            </a:r>
          </a:p>
        </p:txBody>
      </p:sp>
      <p:sp>
        <p:nvSpPr>
          <p:cNvPr id="403" name="Suorakulmio 402">
            <a:extLst>
              <a:ext uri="{FF2B5EF4-FFF2-40B4-BE49-F238E27FC236}">
                <a16:creationId xmlns:a16="http://schemas.microsoft.com/office/drawing/2014/main" id="{B35EA179-053C-4EE1-9919-408E8B5358CB}"/>
              </a:ext>
            </a:extLst>
          </p:cNvPr>
          <p:cNvSpPr/>
          <p:nvPr/>
        </p:nvSpPr>
        <p:spPr>
          <a:xfrm>
            <a:off x="4897402" y="2496846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meikata</a:t>
            </a:r>
          </a:p>
        </p:txBody>
      </p:sp>
      <p:sp>
        <p:nvSpPr>
          <p:cNvPr id="404" name="Suorakulmio 403">
            <a:extLst>
              <a:ext uri="{FF2B5EF4-FFF2-40B4-BE49-F238E27FC236}">
                <a16:creationId xmlns:a16="http://schemas.microsoft.com/office/drawing/2014/main" id="{FB107D29-05E8-4B7C-9BDD-3981021B1501}"/>
              </a:ext>
            </a:extLst>
          </p:cNvPr>
          <p:cNvSpPr/>
          <p:nvPr/>
        </p:nvSpPr>
        <p:spPr>
          <a:xfrm>
            <a:off x="4897402" y="2905520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ajaa parta</a:t>
            </a:r>
          </a:p>
        </p:txBody>
      </p:sp>
      <p:sp>
        <p:nvSpPr>
          <p:cNvPr id="405" name="Suorakulmio 404">
            <a:extLst>
              <a:ext uri="{FF2B5EF4-FFF2-40B4-BE49-F238E27FC236}">
                <a16:creationId xmlns:a16="http://schemas.microsoft.com/office/drawing/2014/main" id="{B1691B39-9EA7-4604-837F-2E87D6CD4D8F}"/>
              </a:ext>
            </a:extLst>
          </p:cNvPr>
          <p:cNvSpPr/>
          <p:nvPr/>
        </p:nvSpPr>
        <p:spPr>
          <a:xfrm>
            <a:off x="4897402" y="3314194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pestä silmälasit</a:t>
            </a:r>
          </a:p>
        </p:txBody>
      </p:sp>
      <p:sp>
        <p:nvSpPr>
          <p:cNvPr id="406" name="Suorakulmio 405">
            <a:extLst>
              <a:ext uri="{FF2B5EF4-FFF2-40B4-BE49-F238E27FC236}">
                <a16:creationId xmlns:a16="http://schemas.microsoft.com/office/drawing/2014/main" id="{55EF6833-54CD-4975-8F47-8D2D8E3F3DD2}"/>
              </a:ext>
            </a:extLst>
          </p:cNvPr>
          <p:cNvSpPr/>
          <p:nvPr/>
        </p:nvSpPr>
        <p:spPr>
          <a:xfrm>
            <a:off x="4897402" y="3722868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7" name="Suorakulmio 406">
            <a:extLst>
              <a:ext uri="{FF2B5EF4-FFF2-40B4-BE49-F238E27FC236}">
                <a16:creationId xmlns:a16="http://schemas.microsoft.com/office/drawing/2014/main" id="{BCC49CCD-0A9C-4F71-AECA-77D74DCF4D3D}"/>
              </a:ext>
            </a:extLst>
          </p:cNvPr>
          <p:cNvSpPr/>
          <p:nvPr/>
        </p:nvSpPr>
        <p:spPr>
          <a:xfrm>
            <a:off x="4897401" y="4131542"/>
            <a:ext cx="2779511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8" name="Suorakulmio 407">
            <a:extLst>
              <a:ext uri="{FF2B5EF4-FFF2-40B4-BE49-F238E27FC236}">
                <a16:creationId xmlns:a16="http://schemas.microsoft.com/office/drawing/2014/main" id="{EAA7E593-1D05-4DF9-9B88-50D1414372B9}"/>
              </a:ext>
            </a:extLst>
          </p:cNvPr>
          <p:cNvSpPr/>
          <p:nvPr/>
        </p:nvSpPr>
        <p:spPr>
          <a:xfrm>
            <a:off x="4897402" y="4540216"/>
            <a:ext cx="2779510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09" name="Suorakulmio 408">
            <a:extLst>
              <a:ext uri="{FF2B5EF4-FFF2-40B4-BE49-F238E27FC236}">
                <a16:creationId xmlns:a16="http://schemas.microsoft.com/office/drawing/2014/main" id="{EC2C92E6-5F4B-4A84-9F03-28997EC6C3EE}"/>
              </a:ext>
            </a:extLst>
          </p:cNvPr>
          <p:cNvSpPr/>
          <p:nvPr/>
        </p:nvSpPr>
        <p:spPr>
          <a:xfrm>
            <a:off x="4897401" y="4948890"/>
            <a:ext cx="2779510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0" name="Suorakulmio 409">
            <a:extLst>
              <a:ext uri="{FF2B5EF4-FFF2-40B4-BE49-F238E27FC236}">
                <a16:creationId xmlns:a16="http://schemas.microsoft.com/office/drawing/2014/main" id="{B69FC28C-0213-4D1E-8F34-37C43ED2CF0D}"/>
              </a:ext>
            </a:extLst>
          </p:cNvPr>
          <p:cNvSpPr/>
          <p:nvPr/>
        </p:nvSpPr>
        <p:spPr>
          <a:xfrm>
            <a:off x="4897401" y="5357564"/>
            <a:ext cx="2779510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1" name="Suorakulmio 410">
            <a:extLst>
              <a:ext uri="{FF2B5EF4-FFF2-40B4-BE49-F238E27FC236}">
                <a16:creationId xmlns:a16="http://schemas.microsoft.com/office/drawing/2014/main" id="{1FB22EFF-5023-45D7-8DF1-6C03AC35C419}"/>
              </a:ext>
            </a:extLst>
          </p:cNvPr>
          <p:cNvSpPr/>
          <p:nvPr/>
        </p:nvSpPr>
        <p:spPr>
          <a:xfrm>
            <a:off x="4897402" y="5766238"/>
            <a:ext cx="277950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12" name="Suorakulmio 411">
            <a:extLst>
              <a:ext uri="{FF2B5EF4-FFF2-40B4-BE49-F238E27FC236}">
                <a16:creationId xmlns:a16="http://schemas.microsoft.com/office/drawing/2014/main" id="{108DEE61-E735-4261-A019-6D6D38C64018}"/>
              </a:ext>
            </a:extLst>
          </p:cNvPr>
          <p:cNvSpPr/>
          <p:nvPr/>
        </p:nvSpPr>
        <p:spPr>
          <a:xfrm>
            <a:off x="4897401" y="6174905"/>
            <a:ext cx="277950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28" name="Suorakulmio 427">
            <a:extLst>
              <a:ext uri="{FF2B5EF4-FFF2-40B4-BE49-F238E27FC236}">
                <a16:creationId xmlns:a16="http://schemas.microsoft.com/office/drawing/2014/main" id="{9698E839-771B-415B-8065-D88B9560FD77}"/>
              </a:ext>
            </a:extLst>
          </p:cNvPr>
          <p:cNvSpPr/>
          <p:nvPr/>
        </p:nvSpPr>
        <p:spPr>
          <a:xfrm>
            <a:off x="7801011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liikunta</a:t>
            </a:r>
          </a:p>
        </p:txBody>
      </p:sp>
      <p:sp>
        <p:nvSpPr>
          <p:cNvPr id="429" name="Suorakulmio 428">
            <a:extLst>
              <a:ext uri="{FF2B5EF4-FFF2-40B4-BE49-F238E27FC236}">
                <a16:creationId xmlns:a16="http://schemas.microsoft.com/office/drawing/2014/main" id="{249A287D-F446-458D-AFCE-884F9242A261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venyttely</a:t>
            </a:r>
          </a:p>
        </p:txBody>
      </p:sp>
      <p:sp>
        <p:nvSpPr>
          <p:cNvPr id="430" name="Suorakulmio 429">
            <a:extLst>
              <a:ext uri="{FF2B5EF4-FFF2-40B4-BE49-F238E27FC236}">
                <a16:creationId xmlns:a16="http://schemas.microsoft.com/office/drawing/2014/main" id="{8547301A-A4D5-4BB0-AA89-DB9B5AAAF288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jumppa</a:t>
            </a:r>
          </a:p>
        </p:txBody>
      </p:sp>
      <p:sp>
        <p:nvSpPr>
          <p:cNvPr id="431" name="Suorakulmio 430">
            <a:extLst>
              <a:ext uri="{FF2B5EF4-FFF2-40B4-BE49-F238E27FC236}">
                <a16:creationId xmlns:a16="http://schemas.microsoft.com/office/drawing/2014/main" id="{080D17AC-9E25-4FFA-B47A-26F941757932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tanssi</a:t>
            </a:r>
          </a:p>
        </p:txBody>
      </p:sp>
      <p:sp>
        <p:nvSpPr>
          <p:cNvPr id="432" name="Suorakulmio 431">
            <a:extLst>
              <a:ext uri="{FF2B5EF4-FFF2-40B4-BE49-F238E27FC236}">
                <a16:creationId xmlns:a16="http://schemas.microsoft.com/office/drawing/2014/main" id="{A9EF8E58-11B5-4418-A41B-FD5BFAD313D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päivätanssit</a:t>
            </a:r>
          </a:p>
        </p:txBody>
      </p:sp>
      <p:sp>
        <p:nvSpPr>
          <p:cNvPr id="433" name="Suorakulmio 432">
            <a:extLst>
              <a:ext uri="{FF2B5EF4-FFF2-40B4-BE49-F238E27FC236}">
                <a16:creationId xmlns:a16="http://schemas.microsoft.com/office/drawing/2014/main" id="{E1CDE767-B2A3-4D26-B292-6B8BE589A1FD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keilaus</a:t>
            </a:r>
          </a:p>
        </p:txBody>
      </p:sp>
      <p:sp>
        <p:nvSpPr>
          <p:cNvPr id="434" name="Suorakulmio 433">
            <a:extLst>
              <a:ext uri="{FF2B5EF4-FFF2-40B4-BE49-F238E27FC236}">
                <a16:creationId xmlns:a16="http://schemas.microsoft.com/office/drawing/2014/main" id="{6BA1DDC8-54F7-4348-8094-E4FAF065C46F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uinti</a:t>
            </a:r>
          </a:p>
        </p:txBody>
      </p:sp>
      <p:sp>
        <p:nvSpPr>
          <p:cNvPr id="435" name="Suorakulmio 434">
            <a:extLst>
              <a:ext uri="{FF2B5EF4-FFF2-40B4-BE49-F238E27FC236}">
                <a16:creationId xmlns:a16="http://schemas.microsoft.com/office/drawing/2014/main" id="{2904A398-DCC5-4711-A2A3-C84ECFCB402F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vesijumppa</a:t>
            </a:r>
          </a:p>
        </p:txBody>
      </p:sp>
      <p:sp>
        <p:nvSpPr>
          <p:cNvPr id="436" name="Suorakulmio 435">
            <a:extLst>
              <a:ext uri="{FF2B5EF4-FFF2-40B4-BE49-F238E27FC236}">
                <a16:creationId xmlns:a16="http://schemas.microsoft.com/office/drawing/2014/main" id="{D7C3E6D1-8C70-444B-A45D-BC2B3B666C94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37" name="Suorakulmio 436">
            <a:extLst>
              <a:ext uri="{FF2B5EF4-FFF2-40B4-BE49-F238E27FC236}">
                <a16:creationId xmlns:a16="http://schemas.microsoft.com/office/drawing/2014/main" id="{74A5F3A5-819C-4774-A772-59F636FA8377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penkkiurheilu</a:t>
            </a:r>
          </a:p>
        </p:txBody>
      </p:sp>
      <p:sp>
        <p:nvSpPr>
          <p:cNvPr id="438" name="Suorakulmio 437">
            <a:extLst>
              <a:ext uri="{FF2B5EF4-FFF2-40B4-BE49-F238E27FC236}">
                <a16:creationId xmlns:a16="http://schemas.microsoft.com/office/drawing/2014/main" id="{A5C5804D-9A57-4F1C-8DF8-770DCCB1D484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autourheilu</a:t>
            </a:r>
          </a:p>
        </p:txBody>
      </p:sp>
      <p:sp>
        <p:nvSpPr>
          <p:cNvPr id="439" name="Suorakulmio 438">
            <a:extLst>
              <a:ext uri="{FF2B5EF4-FFF2-40B4-BE49-F238E27FC236}">
                <a16:creationId xmlns:a16="http://schemas.microsoft.com/office/drawing/2014/main" id="{8E549E8A-B85A-4201-A3EB-718DE03698B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0" name="Suorakulmio 439">
            <a:extLst>
              <a:ext uri="{FF2B5EF4-FFF2-40B4-BE49-F238E27FC236}">
                <a16:creationId xmlns:a16="http://schemas.microsoft.com/office/drawing/2014/main" id="{EFA2C61E-EE18-4C80-9004-3880CEBB33BB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1" name="Suorakulmio 440">
            <a:extLst>
              <a:ext uri="{FF2B5EF4-FFF2-40B4-BE49-F238E27FC236}">
                <a16:creationId xmlns:a16="http://schemas.microsoft.com/office/drawing/2014/main" id="{32722841-D502-4702-86D1-F2062C2FD175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2" name="Suorakulmio 441">
            <a:extLst>
              <a:ext uri="{FF2B5EF4-FFF2-40B4-BE49-F238E27FC236}">
                <a16:creationId xmlns:a16="http://schemas.microsoft.com/office/drawing/2014/main" id="{9E5E7D6B-4CD5-446B-9067-2BA3A1817F21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43" name="Suorakulmio 442">
            <a:extLst>
              <a:ext uri="{FF2B5EF4-FFF2-40B4-BE49-F238E27FC236}">
                <a16:creationId xmlns:a16="http://schemas.microsoft.com/office/drawing/2014/main" id="{6C4DEAB7-F31E-42C5-A6A4-59EF33F77812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DCB016F-65CF-4A8D-BD34-FCB02B9C4936}"/>
              </a:ext>
            </a:extLst>
          </p:cNvPr>
          <p:cNvSpPr txBox="1"/>
          <p:nvPr/>
        </p:nvSpPr>
        <p:spPr>
          <a:xfrm>
            <a:off x="2087490" y="6488668"/>
            <a:ext cx="2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6165E2E-82A6-4CBD-95B4-3EF679465DC4}"/>
              </a:ext>
            </a:extLst>
          </p:cNvPr>
          <p:cNvSpPr txBox="1"/>
          <p:nvPr/>
        </p:nvSpPr>
        <p:spPr>
          <a:xfrm>
            <a:off x="6743129" y="6488668"/>
            <a:ext cx="32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64" name="Otsikko 263">
            <a:extLst>
              <a:ext uri="{FF2B5EF4-FFF2-40B4-BE49-F238E27FC236}">
                <a16:creationId xmlns:a16="http://schemas.microsoft.com/office/drawing/2014/main" id="{D29AA4B9-5441-44C9-AAF2-62E8E0D993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53" y="51918"/>
            <a:ext cx="1315539" cy="363455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ulkoilu</a:t>
            </a:r>
          </a:p>
        </p:txBody>
      </p:sp>
      <p:sp>
        <p:nvSpPr>
          <p:cNvPr id="265" name="Suorakulmio 264">
            <a:extLst>
              <a:ext uri="{FF2B5EF4-FFF2-40B4-BE49-F238E27FC236}">
                <a16:creationId xmlns:a16="http://schemas.microsoft.com/office/drawing/2014/main" id="{31697800-3383-49C8-BBAB-3320176C967F}"/>
              </a:ext>
            </a:extLst>
          </p:cNvPr>
          <p:cNvSpPr/>
          <p:nvPr/>
        </p:nvSpPr>
        <p:spPr>
          <a:xfrm>
            <a:off x="27453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kävely</a:t>
            </a:r>
          </a:p>
        </p:txBody>
      </p:sp>
      <p:sp>
        <p:nvSpPr>
          <p:cNvPr id="266" name="Suorakulmio 265">
            <a:extLst>
              <a:ext uri="{FF2B5EF4-FFF2-40B4-BE49-F238E27FC236}">
                <a16:creationId xmlns:a16="http://schemas.microsoft.com/office/drawing/2014/main" id="{8322FBCE-4447-4581-9E83-129BC9137079}"/>
              </a:ext>
            </a:extLst>
          </p:cNvPr>
          <p:cNvSpPr/>
          <p:nvPr/>
        </p:nvSpPr>
        <p:spPr>
          <a:xfrm>
            <a:off x="27453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lenkkeily</a:t>
            </a:r>
          </a:p>
        </p:txBody>
      </p:sp>
      <p:sp>
        <p:nvSpPr>
          <p:cNvPr id="267" name="Suorakulmio 266">
            <a:extLst>
              <a:ext uri="{FF2B5EF4-FFF2-40B4-BE49-F238E27FC236}">
                <a16:creationId xmlns:a16="http://schemas.microsoft.com/office/drawing/2014/main" id="{B18A5662-39F7-41B3-BAA7-DEEA032AA72D}"/>
              </a:ext>
            </a:extLst>
          </p:cNvPr>
          <p:cNvSpPr/>
          <p:nvPr/>
        </p:nvSpPr>
        <p:spPr>
          <a:xfrm>
            <a:off x="27453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pyöräily</a:t>
            </a:r>
          </a:p>
        </p:txBody>
      </p:sp>
      <p:sp>
        <p:nvSpPr>
          <p:cNvPr id="268" name="Suorakulmio 267">
            <a:extLst>
              <a:ext uri="{FF2B5EF4-FFF2-40B4-BE49-F238E27FC236}">
                <a16:creationId xmlns:a16="http://schemas.microsoft.com/office/drawing/2014/main" id="{35A937CD-FF53-4917-97E1-69D8273F8C7B}"/>
              </a:ext>
            </a:extLst>
          </p:cNvPr>
          <p:cNvSpPr/>
          <p:nvPr/>
        </p:nvSpPr>
        <p:spPr>
          <a:xfrm>
            <a:off x="27453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kalastus</a:t>
            </a:r>
          </a:p>
        </p:txBody>
      </p:sp>
      <p:sp>
        <p:nvSpPr>
          <p:cNvPr id="269" name="Suorakulmio 268">
            <a:extLst>
              <a:ext uri="{FF2B5EF4-FFF2-40B4-BE49-F238E27FC236}">
                <a16:creationId xmlns:a16="http://schemas.microsoft.com/office/drawing/2014/main" id="{BEBE0EAE-AE0F-4F50-824E-762C0F393816}"/>
              </a:ext>
            </a:extLst>
          </p:cNvPr>
          <p:cNvSpPr/>
          <p:nvPr/>
        </p:nvSpPr>
        <p:spPr>
          <a:xfrm>
            <a:off x="27453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marjastus</a:t>
            </a:r>
          </a:p>
        </p:txBody>
      </p:sp>
      <p:sp>
        <p:nvSpPr>
          <p:cNvPr id="270" name="Suorakulmio 269">
            <a:extLst>
              <a:ext uri="{FF2B5EF4-FFF2-40B4-BE49-F238E27FC236}">
                <a16:creationId xmlns:a16="http://schemas.microsoft.com/office/drawing/2014/main" id="{B780B58B-CA40-4B94-A481-77126141AB0F}"/>
              </a:ext>
            </a:extLst>
          </p:cNvPr>
          <p:cNvSpPr/>
          <p:nvPr/>
        </p:nvSpPr>
        <p:spPr>
          <a:xfrm>
            <a:off x="27453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sienestys</a:t>
            </a:r>
          </a:p>
        </p:txBody>
      </p:sp>
      <p:sp>
        <p:nvSpPr>
          <p:cNvPr id="271" name="Suorakulmio 270">
            <a:extLst>
              <a:ext uri="{FF2B5EF4-FFF2-40B4-BE49-F238E27FC236}">
                <a16:creationId xmlns:a16="http://schemas.microsoft.com/office/drawing/2014/main" id="{168D7998-ECD1-4438-B775-E93500B2A710}"/>
              </a:ext>
            </a:extLst>
          </p:cNvPr>
          <p:cNvSpPr/>
          <p:nvPr/>
        </p:nvSpPr>
        <p:spPr>
          <a:xfrm>
            <a:off x="27453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2" name="Suorakulmio 271">
            <a:extLst>
              <a:ext uri="{FF2B5EF4-FFF2-40B4-BE49-F238E27FC236}">
                <a16:creationId xmlns:a16="http://schemas.microsoft.com/office/drawing/2014/main" id="{EC19D0D0-BF60-493E-8EEC-C4316F3F0F5F}"/>
              </a:ext>
            </a:extLst>
          </p:cNvPr>
          <p:cNvSpPr/>
          <p:nvPr/>
        </p:nvSpPr>
        <p:spPr>
          <a:xfrm>
            <a:off x="27453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3" name="Suorakulmio 272">
            <a:extLst>
              <a:ext uri="{FF2B5EF4-FFF2-40B4-BE49-F238E27FC236}">
                <a16:creationId xmlns:a16="http://schemas.microsoft.com/office/drawing/2014/main" id="{33FFAAE3-C8E7-4F99-A7DE-A7AB34D689B9}"/>
              </a:ext>
            </a:extLst>
          </p:cNvPr>
          <p:cNvSpPr/>
          <p:nvPr/>
        </p:nvSpPr>
        <p:spPr>
          <a:xfrm>
            <a:off x="27453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4" name="Suorakulmio 273">
            <a:extLst>
              <a:ext uri="{FF2B5EF4-FFF2-40B4-BE49-F238E27FC236}">
                <a16:creationId xmlns:a16="http://schemas.microsoft.com/office/drawing/2014/main" id="{281B7C22-79C6-46BB-9462-94AF20FC2AAF}"/>
              </a:ext>
            </a:extLst>
          </p:cNvPr>
          <p:cNvSpPr/>
          <p:nvPr/>
        </p:nvSpPr>
        <p:spPr>
          <a:xfrm>
            <a:off x="27453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5" name="Suorakulmio 274">
            <a:extLst>
              <a:ext uri="{FF2B5EF4-FFF2-40B4-BE49-F238E27FC236}">
                <a16:creationId xmlns:a16="http://schemas.microsoft.com/office/drawing/2014/main" id="{2A940291-092D-4C6E-AF98-24A38910236E}"/>
              </a:ext>
            </a:extLst>
          </p:cNvPr>
          <p:cNvSpPr/>
          <p:nvPr/>
        </p:nvSpPr>
        <p:spPr>
          <a:xfrm>
            <a:off x="27453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6" name="Suorakulmio 275">
            <a:extLst>
              <a:ext uri="{FF2B5EF4-FFF2-40B4-BE49-F238E27FC236}">
                <a16:creationId xmlns:a16="http://schemas.microsoft.com/office/drawing/2014/main" id="{02A442E5-8E41-4E91-972D-289C0D03DBFE}"/>
              </a:ext>
            </a:extLst>
          </p:cNvPr>
          <p:cNvSpPr/>
          <p:nvPr/>
        </p:nvSpPr>
        <p:spPr>
          <a:xfrm>
            <a:off x="27452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7" name="Suorakulmio 276">
            <a:extLst>
              <a:ext uri="{FF2B5EF4-FFF2-40B4-BE49-F238E27FC236}">
                <a16:creationId xmlns:a16="http://schemas.microsoft.com/office/drawing/2014/main" id="{61B2885C-DD93-4D5F-96F5-CF595E55A3FA}"/>
              </a:ext>
            </a:extLst>
          </p:cNvPr>
          <p:cNvSpPr/>
          <p:nvPr/>
        </p:nvSpPr>
        <p:spPr>
          <a:xfrm>
            <a:off x="27452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8" name="Suorakulmio 277">
            <a:extLst>
              <a:ext uri="{FF2B5EF4-FFF2-40B4-BE49-F238E27FC236}">
                <a16:creationId xmlns:a16="http://schemas.microsoft.com/office/drawing/2014/main" id="{39DD3A82-D219-4361-B1CA-D33334580C26}"/>
              </a:ext>
            </a:extLst>
          </p:cNvPr>
          <p:cNvSpPr/>
          <p:nvPr/>
        </p:nvSpPr>
        <p:spPr>
          <a:xfrm>
            <a:off x="27453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79" name="Suorakulmio 278">
            <a:extLst>
              <a:ext uri="{FF2B5EF4-FFF2-40B4-BE49-F238E27FC236}">
                <a16:creationId xmlns:a16="http://schemas.microsoft.com/office/drawing/2014/main" id="{8B6E7A1B-AF90-4F25-9ACC-A09682EB34D7}"/>
              </a:ext>
            </a:extLst>
          </p:cNvPr>
          <p:cNvSpPr/>
          <p:nvPr/>
        </p:nvSpPr>
        <p:spPr>
          <a:xfrm>
            <a:off x="27452" y="618202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80" name="Suorakulmio 279">
            <a:extLst>
              <a:ext uri="{FF2B5EF4-FFF2-40B4-BE49-F238E27FC236}">
                <a16:creationId xmlns:a16="http://schemas.microsoft.com/office/drawing/2014/main" id="{17F38501-3571-44A1-9078-80093E4BD6AA}"/>
              </a:ext>
            </a:extLst>
          </p:cNvPr>
          <p:cNvSpPr/>
          <p:nvPr/>
        </p:nvSpPr>
        <p:spPr>
          <a:xfrm>
            <a:off x="1491426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taide</a:t>
            </a:r>
          </a:p>
        </p:txBody>
      </p:sp>
      <p:sp>
        <p:nvSpPr>
          <p:cNvPr id="281" name="Suorakulmio 280">
            <a:extLst>
              <a:ext uri="{FF2B5EF4-FFF2-40B4-BE49-F238E27FC236}">
                <a16:creationId xmlns:a16="http://schemas.microsoft.com/office/drawing/2014/main" id="{FA47271B-31F0-4608-A61F-53DE4EE2B851}"/>
              </a:ext>
            </a:extLst>
          </p:cNvPr>
          <p:cNvSpPr/>
          <p:nvPr/>
        </p:nvSpPr>
        <p:spPr>
          <a:xfrm>
            <a:off x="1491426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300" dirty="0">
                <a:solidFill>
                  <a:schemeClr val="tx1"/>
                </a:solidFill>
              </a:rPr>
              <a:t>musiikin kuuntelu</a:t>
            </a:r>
          </a:p>
        </p:txBody>
      </p:sp>
      <p:sp>
        <p:nvSpPr>
          <p:cNvPr id="282" name="Suorakulmio 281">
            <a:extLst>
              <a:ext uri="{FF2B5EF4-FFF2-40B4-BE49-F238E27FC236}">
                <a16:creationId xmlns:a16="http://schemas.microsoft.com/office/drawing/2014/main" id="{0328DA69-9F7D-4319-9243-AA3396D875A6}"/>
              </a:ext>
            </a:extLst>
          </p:cNvPr>
          <p:cNvSpPr/>
          <p:nvPr/>
        </p:nvSpPr>
        <p:spPr>
          <a:xfrm>
            <a:off x="1491426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teatteri</a:t>
            </a:r>
          </a:p>
        </p:txBody>
      </p:sp>
      <p:sp>
        <p:nvSpPr>
          <p:cNvPr id="283" name="Suorakulmio 282">
            <a:extLst>
              <a:ext uri="{FF2B5EF4-FFF2-40B4-BE49-F238E27FC236}">
                <a16:creationId xmlns:a16="http://schemas.microsoft.com/office/drawing/2014/main" id="{448C47F8-FA12-46BD-9804-08C9D64BF6DD}"/>
              </a:ext>
            </a:extLst>
          </p:cNvPr>
          <p:cNvSpPr/>
          <p:nvPr/>
        </p:nvSpPr>
        <p:spPr>
          <a:xfrm>
            <a:off x="1491426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maalaaminen</a:t>
            </a:r>
          </a:p>
        </p:txBody>
      </p:sp>
      <p:sp>
        <p:nvSpPr>
          <p:cNvPr id="284" name="Suorakulmio 283">
            <a:extLst>
              <a:ext uri="{FF2B5EF4-FFF2-40B4-BE49-F238E27FC236}">
                <a16:creationId xmlns:a16="http://schemas.microsoft.com/office/drawing/2014/main" id="{C4C990E7-327F-4CC2-BE7B-83204F4B2757}"/>
              </a:ext>
            </a:extLst>
          </p:cNvPr>
          <p:cNvSpPr/>
          <p:nvPr/>
        </p:nvSpPr>
        <p:spPr>
          <a:xfrm>
            <a:off x="1491426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musisointi</a:t>
            </a:r>
          </a:p>
        </p:txBody>
      </p:sp>
      <p:sp>
        <p:nvSpPr>
          <p:cNvPr id="285" name="Suorakulmio 284">
            <a:extLst>
              <a:ext uri="{FF2B5EF4-FFF2-40B4-BE49-F238E27FC236}">
                <a16:creationId xmlns:a16="http://schemas.microsoft.com/office/drawing/2014/main" id="{51FC11CC-122D-45E0-871A-E031F8B505FF}"/>
              </a:ext>
            </a:extLst>
          </p:cNvPr>
          <p:cNvSpPr/>
          <p:nvPr/>
        </p:nvSpPr>
        <p:spPr>
          <a:xfrm>
            <a:off x="1491426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valokuvaus</a:t>
            </a:r>
          </a:p>
        </p:txBody>
      </p:sp>
      <p:sp>
        <p:nvSpPr>
          <p:cNvPr id="286" name="Suorakulmio 285">
            <a:extLst>
              <a:ext uri="{FF2B5EF4-FFF2-40B4-BE49-F238E27FC236}">
                <a16:creationId xmlns:a16="http://schemas.microsoft.com/office/drawing/2014/main" id="{66AD2788-679C-4EB9-86B4-D2E3D7AB8756}"/>
              </a:ext>
            </a:extLst>
          </p:cNvPr>
          <p:cNvSpPr/>
          <p:nvPr/>
        </p:nvSpPr>
        <p:spPr>
          <a:xfrm>
            <a:off x="1491426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festivaalit</a:t>
            </a:r>
          </a:p>
        </p:txBody>
      </p:sp>
      <p:sp>
        <p:nvSpPr>
          <p:cNvPr id="287" name="Suorakulmio 286">
            <a:extLst>
              <a:ext uri="{FF2B5EF4-FFF2-40B4-BE49-F238E27FC236}">
                <a16:creationId xmlns:a16="http://schemas.microsoft.com/office/drawing/2014/main" id="{ADB7CD4A-17AB-4E99-9959-1AB3153F30DB}"/>
              </a:ext>
            </a:extLst>
          </p:cNvPr>
          <p:cNvSpPr/>
          <p:nvPr/>
        </p:nvSpPr>
        <p:spPr>
          <a:xfrm>
            <a:off x="1491426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museo</a:t>
            </a:r>
          </a:p>
        </p:txBody>
      </p:sp>
      <p:sp>
        <p:nvSpPr>
          <p:cNvPr id="288" name="Suorakulmio 287">
            <a:extLst>
              <a:ext uri="{FF2B5EF4-FFF2-40B4-BE49-F238E27FC236}">
                <a16:creationId xmlns:a16="http://schemas.microsoft.com/office/drawing/2014/main" id="{4EFAC7B0-B979-4ACB-90F5-8CDA047A2A12}"/>
              </a:ext>
            </a:extLst>
          </p:cNvPr>
          <p:cNvSpPr/>
          <p:nvPr/>
        </p:nvSpPr>
        <p:spPr>
          <a:xfrm>
            <a:off x="1491426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näyttely</a:t>
            </a:r>
          </a:p>
        </p:txBody>
      </p:sp>
      <p:sp>
        <p:nvSpPr>
          <p:cNvPr id="289" name="Suorakulmio 288">
            <a:extLst>
              <a:ext uri="{FF2B5EF4-FFF2-40B4-BE49-F238E27FC236}">
                <a16:creationId xmlns:a16="http://schemas.microsoft.com/office/drawing/2014/main" id="{EA56B9E3-7982-4B90-93CA-B92DDB49AEC3}"/>
              </a:ext>
            </a:extLst>
          </p:cNvPr>
          <p:cNvSpPr/>
          <p:nvPr/>
        </p:nvSpPr>
        <p:spPr>
          <a:xfrm>
            <a:off x="1491426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0" name="Suorakulmio 289">
            <a:extLst>
              <a:ext uri="{FF2B5EF4-FFF2-40B4-BE49-F238E27FC236}">
                <a16:creationId xmlns:a16="http://schemas.microsoft.com/office/drawing/2014/main" id="{89657249-4625-4757-A912-FCEE1FDA3AC6}"/>
              </a:ext>
            </a:extLst>
          </p:cNvPr>
          <p:cNvSpPr/>
          <p:nvPr/>
        </p:nvSpPr>
        <p:spPr>
          <a:xfrm>
            <a:off x="1491426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1" name="Suorakulmio 290">
            <a:extLst>
              <a:ext uri="{FF2B5EF4-FFF2-40B4-BE49-F238E27FC236}">
                <a16:creationId xmlns:a16="http://schemas.microsoft.com/office/drawing/2014/main" id="{CDF2C98C-8A0E-4D49-BC39-A0BB02644D15}"/>
              </a:ext>
            </a:extLst>
          </p:cNvPr>
          <p:cNvSpPr/>
          <p:nvPr/>
        </p:nvSpPr>
        <p:spPr>
          <a:xfrm>
            <a:off x="1491426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2" name="Suorakulmio 291">
            <a:extLst>
              <a:ext uri="{FF2B5EF4-FFF2-40B4-BE49-F238E27FC236}">
                <a16:creationId xmlns:a16="http://schemas.microsoft.com/office/drawing/2014/main" id="{4B82095E-B144-4DD6-AEC0-694E687F24EC}"/>
              </a:ext>
            </a:extLst>
          </p:cNvPr>
          <p:cNvSpPr/>
          <p:nvPr/>
        </p:nvSpPr>
        <p:spPr>
          <a:xfrm>
            <a:off x="1491425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3" name="Suorakulmio 292">
            <a:extLst>
              <a:ext uri="{FF2B5EF4-FFF2-40B4-BE49-F238E27FC236}">
                <a16:creationId xmlns:a16="http://schemas.microsoft.com/office/drawing/2014/main" id="{B7733C92-EDD3-4EE3-8B9D-F5CB249A3FB3}"/>
              </a:ext>
            </a:extLst>
          </p:cNvPr>
          <p:cNvSpPr/>
          <p:nvPr/>
        </p:nvSpPr>
        <p:spPr>
          <a:xfrm>
            <a:off x="1491425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4" name="Suorakulmio 293">
            <a:extLst>
              <a:ext uri="{FF2B5EF4-FFF2-40B4-BE49-F238E27FC236}">
                <a16:creationId xmlns:a16="http://schemas.microsoft.com/office/drawing/2014/main" id="{4E49F17C-260B-4186-A699-11D835D33F35}"/>
              </a:ext>
            </a:extLst>
          </p:cNvPr>
          <p:cNvSpPr/>
          <p:nvPr/>
        </p:nvSpPr>
        <p:spPr>
          <a:xfrm>
            <a:off x="1491426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295" name="Suorakulmio 294">
            <a:extLst>
              <a:ext uri="{FF2B5EF4-FFF2-40B4-BE49-F238E27FC236}">
                <a16:creationId xmlns:a16="http://schemas.microsoft.com/office/drawing/2014/main" id="{BFB88EFB-01F3-47B5-8BCA-281C9BEA8C6D}"/>
              </a:ext>
            </a:extLst>
          </p:cNvPr>
          <p:cNvSpPr/>
          <p:nvPr/>
        </p:nvSpPr>
        <p:spPr>
          <a:xfrm>
            <a:off x="2931062" y="5191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käsityö</a:t>
            </a:r>
          </a:p>
        </p:txBody>
      </p:sp>
      <p:sp>
        <p:nvSpPr>
          <p:cNvPr id="296" name="Suorakulmio 295">
            <a:extLst>
              <a:ext uri="{FF2B5EF4-FFF2-40B4-BE49-F238E27FC236}">
                <a16:creationId xmlns:a16="http://schemas.microsoft.com/office/drawing/2014/main" id="{497E7B0E-4268-4E0C-8CB3-29A34803F83F}"/>
              </a:ext>
            </a:extLst>
          </p:cNvPr>
          <p:cNvSpPr/>
          <p:nvPr/>
        </p:nvSpPr>
        <p:spPr>
          <a:xfrm>
            <a:off x="2931062" y="46059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neulominen</a:t>
            </a:r>
          </a:p>
        </p:txBody>
      </p:sp>
      <p:sp>
        <p:nvSpPr>
          <p:cNvPr id="297" name="Suorakulmio 296">
            <a:extLst>
              <a:ext uri="{FF2B5EF4-FFF2-40B4-BE49-F238E27FC236}">
                <a16:creationId xmlns:a16="http://schemas.microsoft.com/office/drawing/2014/main" id="{4BADBF93-43F4-4952-B7D3-7BE7AF2D570A}"/>
              </a:ext>
            </a:extLst>
          </p:cNvPr>
          <p:cNvSpPr/>
          <p:nvPr/>
        </p:nvSpPr>
        <p:spPr>
          <a:xfrm>
            <a:off x="2931062" y="86926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virkkaaminen</a:t>
            </a: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5B4C23C0-3A5A-447E-95FF-168856AF3995}"/>
              </a:ext>
            </a:extLst>
          </p:cNvPr>
          <p:cNvSpPr/>
          <p:nvPr/>
        </p:nvSpPr>
        <p:spPr>
          <a:xfrm>
            <a:off x="2931062" y="127794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kutominen</a:t>
            </a: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11A7EED0-7D5E-4A6F-AAAE-E120A44BD0E0}"/>
              </a:ext>
            </a:extLst>
          </p:cNvPr>
          <p:cNvSpPr/>
          <p:nvPr/>
        </p:nvSpPr>
        <p:spPr>
          <a:xfrm>
            <a:off x="2931062" y="168661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pitsinnypläys</a:t>
            </a: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503E54C9-276C-4417-A4CD-CAE2151D1DA8}"/>
              </a:ext>
            </a:extLst>
          </p:cNvPr>
          <p:cNvSpPr/>
          <p:nvPr/>
        </p:nvSpPr>
        <p:spPr>
          <a:xfrm>
            <a:off x="2931062" y="209528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ompelu</a:t>
            </a: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698BDA0A-EAE3-4BC2-9FEE-8A8181204ED3}"/>
              </a:ext>
            </a:extLst>
          </p:cNvPr>
          <p:cNvSpPr/>
          <p:nvPr/>
        </p:nvSpPr>
        <p:spPr>
          <a:xfrm>
            <a:off x="2931062" y="250396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CEF62DC6-6BB1-4A77-BE27-643DAB8E8D8E}"/>
              </a:ext>
            </a:extLst>
          </p:cNvPr>
          <p:cNvSpPr/>
          <p:nvPr/>
        </p:nvSpPr>
        <p:spPr>
          <a:xfrm>
            <a:off x="2931062" y="291263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rakentaa</a:t>
            </a: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46D117CA-5100-40EC-9694-DA2F437969EC}"/>
              </a:ext>
            </a:extLst>
          </p:cNvPr>
          <p:cNvSpPr/>
          <p:nvPr/>
        </p:nvSpPr>
        <p:spPr>
          <a:xfrm>
            <a:off x="2931062" y="332131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entisöidä</a:t>
            </a: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8CC28BB9-E047-435E-8267-1F2CFAF3610E}"/>
              </a:ext>
            </a:extLst>
          </p:cNvPr>
          <p:cNvSpPr/>
          <p:nvPr/>
        </p:nvSpPr>
        <p:spPr>
          <a:xfrm>
            <a:off x="2931062" y="372998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korjata</a:t>
            </a: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7D078295-0CB9-4A4D-A082-2581185486D2}"/>
              </a:ext>
            </a:extLst>
          </p:cNvPr>
          <p:cNvSpPr/>
          <p:nvPr/>
        </p:nvSpPr>
        <p:spPr>
          <a:xfrm>
            <a:off x="2931062" y="413865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nikkaroida</a:t>
            </a: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6241DCD0-56C9-4633-A19B-9CB85A027027}"/>
              </a:ext>
            </a:extLst>
          </p:cNvPr>
          <p:cNvSpPr/>
          <p:nvPr/>
        </p:nvSpPr>
        <p:spPr>
          <a:xfrm>
            <a:off x="2931062" y="454733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3EFD56DB-4ABB-40FF-86BF-DE5879D0CD87}"/>
              </a:ext>
            </a:extLst>
          </p:cNvPr>
          <p:cNvSpPr/>
          <p:nvPr/>
        </p:nvSpPr>
        <p:spPr>
          <a:xfrm>
            <a:off x="2931061" y="495600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8" name="Suorakulmio 307">
            <a:extLst>
              <a:ext uri="{FF2B5EF4-FFF2-40B4-BE49-F238E27FC236}">
                <a16:creationId xmlns:a16="http://schemas.microsoft.com/office/drawing/2014/main" id="{BD36319F-6793-4E68-A713-BD94A7C3A7A5}"/>
              </a:ext>
            </a:extLst>
          </p:cNvPr>
          <p:cNvSpPr/>
          <p:nvPr/>
        </p:nvSpPr>
        <p:spPr>
          <a:xfrm>
            <a:off x="2931061" y="536468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09" name="Suorakulmio 308">
            <a:extLst>
              <a:ext uri="{FF2B5EF4-FFF2-40B4-BE49-F238E27FC236}">
                <a16:creationId xmlns:a16="http://schemas.microsoft.com/office/drawing/2014/main" id="{1131C07F-1CBD-4F5A-B6E9-DA3C0E211B74}"/>
              </a:ext>
            </a:extLst>
          </p:cNvPr>
          <p:cNvSpPr/>
          <p:nvPr/>
        </p:nvSpPr>
        <p:spPr>
          <a:xfrm>
            <a:off x="2931062" y="577335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0" name="Suorakulmio 309">
            <a:extLst>
              <a:ext uri="{FF2B5EF4-FFF2-40B4-BE49-F238E27FC236}">
                <a16:creationId xmlns:a16="http://schemas.microsoft.com/office/drawing/2014/main" id="{97BB458E-09DD-41CD-A2D4-B053AE1B8422}"/>
              </a:ext>
            </a:extLst>
          </p:cNvPr>
          <p:cNvSpPr/>
          <p:nvPr/>
        </p:nvSpPr>
        <p:spPr>
          <a:xfrm>
            <a:off x="2931061" y="6192657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1" name="Suorakulmio 310">
            <a:extLst>
              <a:ext uri="{FF2B5EF4-FFF2-40B4-BE49-F238E27FC236}">
                <a16:creationId xmlns:a16="http://schemas.microsoft.com/office/drawing/2014/main" id="{F7F5E23E-D100-4DD0-94A0-6F37242D48B2}"/>
              </a:ext>
            </a:extLst>
          </p:cNvPr>
          <p:cNvSpPr/>
          <p:nvPr/>
        </p:nvSpPr>
        <p:spPr>
          <a:xfrm>
            <a:off x="1479257" y="6181659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2" name="Suorakulmio 311">
            <a:extLst>
              <a:ext uri="{FF2B5EF4-FFF2-40B4-BE49-F238E27FC236}">
                <a16:creationId xmlns:a16="http://schemas.microsoft.com/office/drawing/2014/main" id="{85B21AFA-FEA5-436E-BEBC-F4F5BF871D8A}"/>
              </a:ext>
            </a:extLst>
          </p:cNvPr>
          <p:cNvSpPr/>
          <p:nvPr/>
        </p:nvSpPr>
        <p:spPr>
          <a:xfrm>
            <a:off x="4897402" y="4480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liikenteessä</a:t>
            </a:r>
          </a:p>
        </p:txBody>
      </p:sp>
      <p:sp>
        <p:nvSpPr>
          <p:cNvPr id="313" name="Suorakulmio 312">
            <a:extLst>
              <a:ext uri="{FF2B5EF4-FFF2-40B4-BE49-F238E27FC236}">
                <a16:creationId xmlns:a16="http://schemas.microsoft.com/office/drawing/2014/main" id="{6D85386B-CBA4-4942-BE82-8B7D5AB0DC20}"/>
              </a:ext>
            </a:extLst>
          </p:cNvPr>
          <p:cNvSpPr/>
          <p:nvPr/>
        </p:nvSpPr>
        <p:spPr>
          <a:xfrm>
            <a:off x="4897402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autoilu</a:t>
            </a:r>
          </a:p>
        </p:txBody>
      </p:sp>
      <p:sp>
        <p:nvSpPr>
          <p:cNvPr id="314" name="Suorakulmio 313">
            <a:extLst>
              <a:ext uri="{FF2B5EF4-FFF2-40B4-BE49-F238E27FC236}">
                <a16:creationId xmlns:a16="http://schemas.microsoft.com/office/drawing/2014/main" id="{14A9CC84-2FA5-41CF-B98B-056ADA7FBC47}"/>
              </a:ext>
            </a:extLst>
          </p:cNvPr>
          <p:cNvSpPr/>
          <p:nvPr/>
        </p:nvSpPr>
        <p:spPr>
          <a:xfrm>
            <a:off x="4897402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pyöräily</a:t>
            </a:r>
          </a:p>
        </p:txBody>
      </p:sp>
      <p:sp>
        <p:nvSpPr>
          <p:cNvPr id="315" name="Suorakulmio 314">
            <a:extLst>
              <a:ext uri="{FF2B5EF4-FFF2-40B4-BE49-F238E27FC236}">
                <a16:creationId xmlns:a16="http://schemas.microsoft.com/office/drawing/2014/main" id="{AAAFF5F6-5C71-41BD-951C-ED52657606D3}"/>
              </a:ext>
            </a:extLst>
          </p:cNvPr>
          <p:cNvSpPr/>
          <p:nvPr/>
        </p:nvSpPr>
        <p:spPr>
          <a:xfrm>
            <a:off x="4897402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300" dirty="0">
                <a:solidFill>
                  <a:schemeClr val="tx1"/>
                </a:solidFill>
              </a:rPr>
              <a:t>moottoripyöräily</a:t>
            </a:r>
          </a:p>
        </p:txBody>
      </p:sp>
      <p:sp>
        <p:nvSpPr>
          <p:cNvPr id="316" name="Suorakulmio 315">
            <a:extLst>
              <a:ext uri="{FF2B5EF4-FFF2-40B4-BE49-F238E27FC236}">
                <a16:creationId xmlns:a16="http://schemas.microsoft.com/office/drawing/2014/main" id="{07BD3259-C42B-425A-8921-4D49E0480F1D}"/>
              </a:ext>
            </a:extLst>
          </p:cNvPr>
          <p:cNvSpPr/>
          <p:nvPr/>
        </p:nvSpPr>
        <p:spPr>
          <a:xfrm>
            <a:off x="4897402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7" name="Suorakulmio 316">
            <a:extLst>
              <a:ext uri="{FF2B5EF4-FFF2-40B4-BE49-F238E27FC236}">
                <a16:creationId xmlns:a16="http://schemas.microsoft.com/office/drawing/2014/main" id="{4697C826-467F-4CB6-B5B1-A02AF09F2D3A}"/>
              </a:ext>
            </a:extLst>
          </p:cNvPr>
          <p:cNvSpPr/>
          <p:nvPr/>
        </p:nvSpPr>
        <p:spPr>
          <a:xfrm>
            <a:off x="4897402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8" name="Suorakulmio 317">
            <a:extLst>
              <a:ext uri="{FF2B5EF4-FFF2-40B4-BE49-F238E27FC236}">
                <a16:creationId xmlns:a16="http://schemas.microsoft.com/office/drawing/2014/main" id="{245B8589-FB2F-4AA8-9462-7C1171F68575}"/>
              </a:ext>
            </a:extLst>
          </p:cNvPr>
          <p:cNvSpPr/>
          <p:nvPr/>
        </p:nvSpPr>
        <p:spPr>
          <a:xfrm>
            <a:off x="4897402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19" name="Suorakulmio 318">
            <a:extLst>
              <a:ext uri="{FF2B5EF4-FFF2-40B4-BE49-F238E27FC236}">
                <a16:creationId xmlns:a16="http://schemas.microsoft.com/office/drawing/2014/main" id="{10D5FF9F-F6C5-44CF-9F3A-94A17A35ED3D}"/>
              </a:ext>
            </a:extLst>
          </p:cNvPr>
          <p:cNvSpPr/>
          <p:nvPr/>
        </p:nvSpPr>
        <p:spPr>
          <a:xfrm>
            <a:off x="4897402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0" name="Suorakulmio 319">
            <a:extLst>
              <a:ext uri="{FF2B5EF4-FFF2-40B4-BE49-F238E27FC236}">
                <a16:creationId xmlns:a16="http://schemas.microsoft.com/office/drawing/2014/main" id="{61C9E121-E02E-4067-AEF8-635E4B770249}"/>
              </a:ext>
            </a:extLst>
          </p:cNvPr>
          <p:cNvSpPr/>
          <p:nvPr/>
        </p:nvSpPr>
        <p:spPr>
          <a:xfrm>
            <a:off x="4897402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1" name="Suorakulmio 320">
            <a:extLst>
              <a:ext uri="{FF2B5EF4-FFF2-40B4-BE49-F238E27FC236}">
                <a16:creationId xmlns:a16="http://schemas.microsoft.com/office/drawing/2014/main" id="{92FFB7AC-73AB-4908-8CF1-8F749A60D142}"/>
              </a:ext>
            </a:extLst>
          </p:cNvPr>
          <p:cNvSpPr/>
          <p:nvPr/>
        </p:nvSpPr>
        <p:spPr>
          <a:xfrm>
            <a:off x="4897402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2" name="Suorakulmio 321">
            <a:extLst>
              <a:ext uri="{FF2B5EF4-FFF2-40B4-BE49-F238E27FC236}">
                <a16:creationId xmlns:a16="http://schemas.microsoft.com/office/drawing/2014/main" id="{DD792E08-E829-48D9-A76F-DEF75C886721}"/>
              </a:ext>
            </a:extLst>
          </p:cNvPr>
          <p:cNvSpPr/>
          <p:nvPr/>
        </p:nvSpPr>
        <p:spPr>
          <a:xfrm>
            <a:off x="4897402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3" name="Suorakulmio 322">
            <a:extLst>
              <a:ext uri="{FF2B5EF4-FFF2-40B4-BE49-F238E27FC236}">
                <a16:creationId xmlns:a16="http://schemas.microsoft.com/office/drawing/2014/main" id="{2BFD42EA-60FD-46AA-8414-84E9768F833A}"/>
              </a:ext>
            </a:extLst>
          </p:cNvPr>
          <p:cNvSpPr/>
          <p:nvPr/>
        </p:nvSpPr>
        <p:spPr>
          <a:xfrm>
            <a:off x="4897402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4" name="Suorakulmio 323">
            <a:extLst>
              <a:ext uri="{FF2B5EF4-FFF2-40B4-BE49-F238E27FC236}">
                <a16:creationId xmlns:a16="http://schemas.microsoft.com/office/drawing/2014/main" id="{877417CF-8146-4699-BFE0-1ECC0DE3E6CE}"/>
              </a:ext>
            </a:extLst>
          </p:cNvPr>
          <p:cNvSpPr/>
          <p:nvPr/>
        </p:nvSpPr>
        <p:spPr>
          <a:xfrm>
            <a:off x="4897401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5" name="Suorakulmio 324">
            <a:extLst>
              <a:ext uri="{FF2B5EF4-FFF2-40B4-BE49-F238E27FC236}">
                <a16:creationId xmlns:a16="http://schemas.microsoft.com/office/drawing/2014/main" id="{D59E1242-F40B-4264-AB8C-939AFBD1FF99}"/>
              </a:ext>
            </a:extLst>
          </p:cNvPr>
          <p:cNvSpPr/>
          <p:nvPr/>
        </p:nvSpPr>
        <p:spPr>
          <a:xfrm>
            <a:off x="4897401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226CDF39-6731-47B9-B21F-A5422083ADAB}"/>
              </a:ext>
            </a:extLst>
          </p:cNvPr>
          <p:cNvSpPr/>
          <p:nvPr/>
        </p:nvSpPr>
        <p:spPr>
          <a:xfrm>
            <a:off x="4897402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7" name="Suorakulmio 326">
            <a:extLst>
              <a:ext uri="{FF2B5EF4-FFF2-40B4-BE49-F238E27FC236}">
                <a16:creationId xmlns:a16="http://schemas.microsoft.com/office/drawing/2014/main" id="{41B9E430-35A1-4550-86D9-A0AE342C0E0C}"/>
              </a:ext>
            </a:extLst>
          </p:cNvPr>
          <p:cNvSpPr/>
          <p:nvPr/>
        </p:nvSpPr>
        <p:spPr>
          <a:xfrm>
            <a:off x="4897401" y="6174905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28" name="Suorakulmio 327">
            <a:extLst>
              <a:ext uri="{FF2B5EF4-FFF2-40B4-BE49-F238E27FC236}">
                <a16:creationId xmlns:a16="http://schemas.microsoft.com/office/drawing/2014/main" id="{49E2EA15-6222-4229-9134-D332D9A7984F}"/>
              </a:ext>
            </a:extLst>
          </p:cNvPr>
          <p:cNvSpPr/>
          <p:nvPr/>
        </p:nvSpPr>
        <p:spPr>
          <a:xfrm>
            <a:off x="6361375" y="44802"/>
            <a:ext cx="2755172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>
                <a:solidFill>
                  <a:schemeClr val="tx1"/>
                </a:solidFill>
              </a:rPr>
              <a:t>muut</a:t>
            </a:r>
          </a:p>
        </p:txBody>
      </p:sp>
      <p:sp>
        <p:nvSpPr>
          <p:cNvPr id="329" name="Suorakulmio 328">
            <a:extLst>
              <a:ext uri="{FF2B5EF4-FFF2-40B4-BE49-F238E27FC236}">
                <a16:creationId xmlns:a16="http://schemas.microsoft.com/office/drawing/2014/main" id="{AEAE8C07-15F3-44A1-B367-567CB2D2A541}"/>
              </a:ext>
            </a:extLst>
          </p:cNvPr>
          <p:cNvSpPr/>
          <p:nvPr/>
        </p:nvSpPr>
        <p:spPr>
          <a:xfrm>
            <a:off x="6361375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ajaa</a:t>
            </a:r>
          </a:p>
        </p:txBody>
      </p:sp>
      <p:sp>
        <p:nvSpPr>
          <p:cNvPr id="330" name="Suorakulmio 329">
            <a:extLst>
              <a:ext uri="{FF2B5EF4-FFF2-40B4-BE49-F238E27FC236}">
                <a16:creationId xmlns:a16="http://schemas.microsoft.com/office/drawing/2014/main" id="{B78FFAF7-B32E-41A4-BF06-ABEE3AEEDF32}"/>
              </a:ext>
            </a:extLst>
          </p:cNvPr>
          <p:cNvSpPr/>
          <p:nvPr/>
        </p:nvSpPr>
        <p:spPr>
          <a:xfrm>
            <a:off x="6361375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hakea</a:t>
            </a:r>
          </a:p>
        </p:txBody>
      </p:sp>
      <p:sp>
        <p:nvSpPr>
          <p:cNvPr id="331" name="Suorakulmio 330">
            <a:extLst>
              <a:ext uri="{FF2B5EF4-FFF2-40B4-BE49-F238E27FC236}">
                <a16:creationId xmlns:a16="http://schemas.microsoft.com/office/drawing/2014/main" id="{B4F51347-B001-4F39-B306-563E67691479}"/>
              </a:ext>
            </a:extLst>
          </p:cNvPr>
          <p:cNvSpPr/>
          <p:nvPr/>
        </p:nvSpPr>
        <p:spPr>
          <a:xfrm>
            <a:off x="6361375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harjoittaa</a:t>
            </a:r>
          </a:p>
        </p:txBody>
      </p:sp>
      <p:sp>
        <p:nvSpPr>
          <p:cNvPr id="332" name="Suorakulmio 331">
            <a:extLst>
              <a:ext uri="{FF2B5EF4-FFF2-40B4-BE49-F238E27FC236}">
                <a16:creationId xmlns:a16="http://schemas.microsoft.com/office/drawing/2014/main" id="{A29D3565-F46D-493F-B3BA-8507463605CC}"/>
              </a:ext>
            </a:extLst>
          </p:cNvPr>
          <p:cNvSpPr/>
          <p:nvPr/>
        </p:nvSpPr>
        <p:spPr>
          <a:xfrm>
            <a:off x="6361375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rauhoittua</a:t>
            </a:r>
          </a:p>
        </p:txBody>
      </p:sp>
      <p:sp>
        <p:nvSpPr>
          <p:cNvPr id="333" name="Suorakulmio 332">
            <a:extLst>
              <a:ext uri="{FF2B5EF4-FFF2-40B4-BE49-F238E27FC236}">
                <a16:creationId xmlns:a16="http://schemas.microsoft.com/office/drawing/2014/main" id="{F2B86247-01C9-45A3-8731-5F613F054CB4}"/>
              </a:ext>
            </a:extLst>
          </p:cNvPr>
          <p:cNvSpPr/>
          <p:nvPr/>
        </p:nvSpPr>
        <p:spPr>
          <a:xfrm>
            <a:off x="6361375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kiroilla</a:t>
            </a:r>
          </a:p>
        </p:txBody>
      </p:sp>
      <p:sp>
        <p:nvSpPr>
          <p:cNvPr id="334" name="Suorakulmio 333">
            <a:extLst>
              <a:ext uri="{FF2B5EF4-FFF2-40B4-BE49-F238E27FC236}">
                <a16:creationId xmlns:a16="http://schemas.microsoft.com/office/drawing/2014/main" id="{E86DF440-5DDC-449C-B7A7-3A9C9498FD45}"/>
              </a:ext>
            </a:extLst>
          </p:cNvPr>
          <p:cNvSpPr/>
          <p:nvPr/>
        </p:nvSpPr>
        <p:spPr>
          <a:xfrm>
            <a:off x="6361375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5" name="Suorakulmio 334">
            <a:extLst>
              <a:ext uri="{FF2B5EF4-FFF2-40B4-BE49-F238E27FC236}">
                <a16:creationId xmlns:a16="http://schemas.microsoft.com/office/drawing/2014/main" id="{844B6E5F-BF27-4B1C-B700-DBCE83F67A20}"/>
              </a:ext>
            </a:extLst>
          </p:cNvPr>
          <p:cNvSpPr/>
          <p:nvPr/>
        </p:nvSpPr>
        <p:spPr>
          <a:xfrm>
            <a:off x="6361375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6" name="Suorakulmio 335">
            <a:extLst>
              <a:ext uri="{FF2B5EF4-FFF2-40B4-BE49-F238E27FC236}">
                <a16:creationId xmlns:a16="http://schemas.microsoft.com/office/drawing/2014/main" id="{F17890AF-F438-4C10-AAA7-A532107523E6}"/>
              </a:ext>
            </a:extLst>
          </p:cNvPr>
          <p:cNvSpPr/>
          <p:nvPr/>
        </p:nvSpPr>
        <p:spPr>
          <a:xfrm>
            <a:off x="6361375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7" name="Suorakulmio 336">
            <a:extLst>
              <a:ext uri="{FF2B5EF4-FFF2-40B4-BE49-F238E27FC236}">
                <a16:creationId xmlns:a16="http://schemas.microsoft.com/office/drawing/2014/main" id="{E823E86D-3620-4F84-851D-F97D3867FA9A}"/>
              </a:ext>
            </a:extLst>
          </p:cNvPr>
          <p:cNvSpPr/>
          <p:nvPr/>
        </p:nvSpPr>
        <p:spPr>
          <a:xfrm>
            <a:off x="6361375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8" name="Suorakulmio 337">
            <a:extLst>
              <a:ext uri="{FF2B5EF4-FFF2-40B4-BE49-F238E27FC236}">
                <a16:creationId xmlns:a16="http://schemas.microsoft.com/office/drawing/2014/main" id="{C3CEF74B-2FE9-4B62-A6F9-F3040A726767}"/>
              </a:ext>
            </a:extLst>
          </p:cNvPr>
          <p:cNvSpPr/>
          <p:nvPr/>
        </p:nvSpPr>
        <p:spPr>
          <a:xfrm>
            <a:off x="6361375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39" name="Suorakulmio 338">
            <a:extLst>
              <a:ext uri="{FF2B5EF4-FFF2-40B4-BE49-F238E27FC236}">
                <a16:creationId xmlns:a16="http://schemas.microsoft.com/office/drawing/2014/main" id="{19800147-5A4A-49BE-B557-AACC5FDAB6F3}"/>
              </a:ext>
            </a:extLst>
          </p:cNvPr>
          <p:cNvSpPr/>
          <p:nvPr/>
        </p:nvSpPr>
        <p:spPr>
          <a:xfrm>
            <a:off x="6361375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0" name="Suorakulmio 339">
            <a:extLst>
              <a:ext uri="{FF2B5EF4-FFF2-40B4-BE49-F238E27FC236}">
                <a16:creationId xmlns:a16="http://schemas.microsoft.com/office/drawing/2014/main" id="{4070646F-E354-44CA-8986-48901FDAFCCB}"/>
              </a:ext>
            </a:extLst>
          </p:cNvPr>
          <p:cNvSpPr/>
          <p:nvPr/>
        </p:nvSpPr>
        <p:spPr>
          <a:xfrm>
            <a:off x="6361374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1" name="Suorakulmio 340">
            <a:extLst>
              <a:ext uri="{FF2B5EF4-FFF2-40B4-BE49-F238E27FC236}">
                <a16:creationId xmlns:a16="http://schemas.microsoft.com/office/drawing/2014/main" id="{725AC37E-65BC-4709-9A98-5C58956C10A5}"/>
              </a:ext>
            </a:extLst>
          </p:cNvPr>
          <p:cNvSpPr/>
          <p:nvPr/>
        </p:nvSpPr>
        <p:spPr>
          <a:xfrm>
            <a:off x="6361374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2" name="Suorakulmio 341">
            <a:extLst>
              <a:ext uri="{FF2B5EF4-FFF2-40B4-BE49-F238E27FC236}">
                <a16:creationId xmlns:a16="http://schemas.microsoft.com/office/drawing/2014/main" id="{C2457BBC-43B1-43E7-AE34-88E6896320D5}"/>
              </a:ext>
            </a:extLst>
          </p:cNvPr>
          <p:cNvSpPr/>
          <p:nvPr/>
        </p:nvSpPr>
        <p:spPr>
          <a:xfrm>
            <a:off x="6361375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44" name="Suorakulmio 343">
            <a:extLst>
              <a:ext uri="{FF2B5EF4-FFF2-40B4-BE49-F238E27FC236}">
                <a16:creationId xmlns:a16="http://schemas.microsoft.com/office/drawing/2014/main" id="{95632240-B3CC-409F-92E7-832002ADCDD0}"/>
              </a:ext>
            </a:extLst>
          </p:cNvPr>
          <p:cNvSpPr/>
          <p:nvPr/>
        </p:nvSpPr>
        <p:spPr>
          <a:xfrm>
            <a:off x="7801011" y="45347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istua</a:t>
            </a:r>
          </a:p>
        </p:txBody>
      </p:sp>
      <p:sp>
        <p:nvSpPr>
          <p:cNvPr id="345" name="Suorakulmio 344">
            <a:extLst>
              <a:ext uri="{FF2B5EF4-FFF2-40B4-BE49-F238E27FC236}">
                <a16:creationId xmlns:a16="http://schemas.microsoft.com/office/drawing/2014/main" id="{F5177579-1E3C-4C9B-BB57-799608D4B9DC}"/>
              </a:ext>
            </a:extLst>
          </p:cNvPr>
          <p:cNvSpPr/>
          <p:nvPr/>
        </p:nvSpPr>
        <p:spPr>
          <a:xfrm>
            <a:off x="7801011" y="86215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käydä kirkossa</a:t>
            </a:r>
          </a:p>
        </p:txBody>
      </p:sp>
      <p:sp>
        <p:nvSpPr>
          <p:cNvPr id="346" name="Suorakulmio 345">
            <a:extLst>
              <a:ext uri="{FF2B5EF4-FFF2-40B4-BE49-F238E27FC236}">
                <a16:creationId xmlns:a16="http://schemas.microsoft.com/office/drawing/2014/main" id="{B0507565-122F-411F-BC26-888CB094E68C}"/>
              </a:ext>
            </a:extLst>
          </p:cNvPr>
          <p:cNvSpPr/>
          <p:nvPr/>
        </p:nvSpPr>
        <p:spPr>
          <a:xfrm>
            <a:off x="7801011" y="127082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lukea lehteä</a:t>
            </a:r>
          </a:p>
        </p:txBody>
      </p:sp>
      <p:sp>
        <p:nvSpPr>
          <p:cNvPr id="347" name="Suorakulmio 346">
            <a:extLst>
              <a:ext uri="{FF2B5EF4-FFF2-40B4-BE49-F238E27FC236}">
                <a16:creationId xmlns:a16="http://schemas.microsoft.com/office/drawing/2014/main" id="{DA7CC554-437E-43AE-B33A-4FDBDD00558B}"/>
              </a:ext>
            </a:extLst>
          </p:cNvPr>
          <p:cNvSpPr/>
          <p:nvPr/>
        </p:nvSpPr>
        <p:spPr>
          <a:xfrm>
            <a:off x="7801011" y="167949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300" dirty="0">
                <a:solidFill>
                  <a:schemeClr val="tx1"/>
                </a:solidFill>
              </a:rPr>
              <a:t>tehdä ristisanoja</a:t>
            </a:r>
          </a:p>
        </p:txBody>
      </p:sp>
      <p:sp>
        <p:nvSpPr>
          <p:cNvPr id="348" name="Suorakulmio 347">
            <a:extLst>
              <a:ext uri="{FF2B5EF4-FFF2-40B4-BE49-F238E27FC236}">
                <a16:creationId xmlns:a16="http://schemas.microsoft.com/office/drawing/2014/main" id="{68797C62-6DA7-40B7-BCC6-7FF75E19A401}"/>
              </a:ext>
            </a:extLst>
          </p:cNvPr>
          <p:cNvSpPr/>
          <p:nvPr/>
        </p:nvSpPr>
        <p:spPr>
          <a:xfrm>
            <a:off x="7801011" y="208817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dirty="0">
                <a:solidFill>
                  <a:schemeClr val="tx1"/>
                </a:solidFill>
              </a:rPr>
              <a:t>leipoa</a:t>
            </a:r>
          </a:p>
        </p:txBody>
      </p:sp>
      <p:sp>
        <p:nvSpPr>
          <p:cNvPr id="349" name="Suorakulmio 348">
            <a:extLst>
              <a:ext uri="{FF2B5EF4-FFF2-40B4-BE49-F238E27FC236}">
                <a16:creationId xmlns:a16="http://schemas.microsoft.com/office/drawing/2014/main" id="{BD5CC124-55B7-47A0-A824-D8B7E25EE6D6}"/>
              </a:ext>
            </a:extLst>
          </p:cNvPr>
          <p:cNvSpPr/>
          <p:nvPr/>
        </p:nvSpPr>
        <p:spPr>
          <a:xfrm>
            <a:off x="7801011" y="249684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500" dirty="0">
                <a:solidFill>
                  <a:schemeClr val="tx1"/>
                </a:solidFill>
              </a:rPr>
              <a:t>käydä kahvilla</a:t>
            </a:r>
          </a:p>
        </p:txBody>
      </p:sp>
      <p:sp>
        <p:nvSpPr>
          <p:cNvPr id="350" name="Suorakulmio 349">
            <a:extLst>
              <a:ext uri="{FF2B5EF4-FFF2-40B4-BE49-F238E27FC236}">
                <a16:creationId xmlns:a16="http://schemas.microsoft.com/office/drawing/2014/main" id="{7D632BD2-4BE5-4B79-87C2-00556F75DB2A}"/>
              </a:ext>
            </a:extLst>
          </p:cNvPr>
          <p:cNvSpPr/>
          <p:nvPr/>
        </p:nvSpPr>
        <p:spPr>
          <a:xfrm>
            <a:off x="7801011" y="290552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1" name="Suorakulmio 350">
            <a:extLst>
              <a:ext uri="{FF2B5EF4-FFF2-40B4-BE49-F238E27FC236}">
                <a16:creationId xmlns:a16="http://schemas.microsoft.com/office/drawing/2014/main" id="{7F7D8AA7-B4C6-4D8A-9418-D589EAB70A3E}"/>
              </a:ext>
            </a:extLst>
          </p:cNvPr>
          <p:cNvSpPr/>
          <p:nvPr/>
        </p:nvSpPr>
        <p:spPr>
          <a:xfrm>
            <a:off x="7801011" y="331419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2" name="Suorakulmio 351">
            <a:extLst>
              <a:ext uri="{FF2B5EF4-FFF2-40B4-BE49-F238E27FC236}">
                <a16:creationId xmlns:a16="http://schemas.microsoft.com/office/drawing/2014/main" id="{E41155B7-F6C0-42E4-848F-4AD1529B0734}"/>
              </a:ext>
            </a:extLst>
          </p:cNvPr>
          <p:cNvSpPr/>
          <p:nvPr/>
        </p:nvSpPr>
        <p:spPr>
          <a:xfrm>
            <a:off x="7801011" y="372286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3" name="Suorakulmio 352">
            <a:extLst>
              <a:ext uri="{FF2B5EF4-FFF2-40B4-BE49-F238E27FC236}">
                <a16:creationId xmlns:a16="http://schemas.microsoft.com/office/drawing/2014/main" id="{653629BB-E809-4D53-8CAF-EBBA55BC9A55}"/>
              </a:ext>
            </a:extLst>
          </p:cNvPr>
          <p:cNvSpPr/>
          <p:nvPr/>
        </p:nvSpPr>
        <p:spPr>
          <a:xfrm>
            <a:off x="7801011" y="4131542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4" name="Suorakulmio 353">
            <a:extLst>
              <a:ext uri="{FF2B5EF4-FFF2-40B4-BE49-F238E27FC236}">
                <a16:creationId xmlns:a16="http://schemas.microsoft.com/office/drawing/2014/main" id="{0691525D-4CC0-4470-BB24-C128F5495F92}"/>
              </a:ext>
            </a:extLst>
          </p:cNvPr>
          <p:cNvSpPr/>
          <p:nvPr/>
        </p:nvSpPr>
        <p:spPr>
          <a:xfrm>
            <a:off x="7801011" y="4540216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5" name="Suorakulmio 354">
            <a:extLst>
              <a:ext uri="{FF2B5EF4-FFF2-40B4-BE49-F238E27FC236}">
                <a16:creationId xmlns:a16="http://schemas.microsoft.com/office/drawing/2014/main" id="{980832FE-9A61-4B7D-9D0F-76936C36F0AF}"/>
              </a:ext>
            </a:extLst>
          </p:cNvPr>
          <p:cNvSpPr/>
          <p:nvPr/>
        </p:nvSpPr>
        <p:spPr>
          <a:xfrm>
            <a:off x="7801010" y="4948890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6" name="Suorakulmio 355">
            <a:extLst>
              <a:ext uri="{FF2B5EF4-FFF2-40B4-BE49-F238E27FC236}">
                <a16:creationId xmlns:a16="http://schemas.microsoft.com/office/drawing/2014/main" id="{3167A0E6-033B-4AAD-9B38-F7C3DB7BF3DC}"/>
              </a:ext>
            </a:extLst>
          </p:cNvPr>
          <p:cNvSpPr/>
          <p:nvPr/>
        </p:nvSpPr>
        <p:spPr>
          <a:xfrm>
            <a:off x="7801010" y="5357564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7" name="Suorakulmio 356">
            <a:extLst>
              <a:ext uri="{FF2B5EF4-FFF2-40B4-BE49-F238E27FC236}">
                <a16:creationId xmlns:a16="http://schemas.microsoft.com/office/drawing/2014/main" id="{68A8FE6D-9F4F-4993-A8D9-B632EA25EBB9}"/>
              </a:ext>
            </a:extLst>
          </p:cNvPr>
          <p:cNvSpPr/>
          <p:nvPr/>
        </p:nvSpPr>
        <p:spPr>
          <a:xfrm>
            <a:off x="7801011" y="5766238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8" name="Suorakulmio 357">
            <a:extLst>
              <a:ext uri="{FF2B5EF4-FFF2-40B4-BE49-F238E27FC236}">
                <a16:creationId xmlns:a16="http://schemas.microsoft.com/office/drawing/2014/main" id="{65A48106-44BF-4162-B9A0-CF0C343D89EC}"/>
              </a:ext>
            </a:extLst>
          </p:cNvPr>
          <p:cNvSpPr/>
          <p:nvPr/>
        </p:nvSpPr>
        <p:spPr>
          <a:xfrm>
            <a:off x="7801010" y="6185541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359" name="Suorakulmio 358">
            <a:extLst>
              <a:ext uri="{FF2B5EF4-FFF2-40B4-BE49-F238E27FC236}">
                <a16:creationId xmlns:a16="http://schemas.microsoft.com/office/drawing/2014/main" id="{2ED4F28B-7502-4FF5-850B-A33F9636A55F}"/>
              </a:ext>
            </a:extLst>
          </p:cNvPr>
          <p:cNvSpPr/>
          <p:nvPr/>
        </p:nvSpPr>
        <p:spPr>
          <a:xfrm>
            <a:off x="6349206" y="6174543"/>
            <a:ext cx="1315539" cy="36345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0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154</Words>
  <Application>Microsoft Office PowerPoint</Application>
  <PresentationFormat>Näytössä katseltava diaesitys (4:3)</PresentationFormat>
  <Paragraphs>96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TEKEMISET</vt:lpstr>
      <vt:lpstr>kodinhoito</vt:lpstr>
      <vt:lpstr>ulkoilu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Tekemiset</dc:title>
  <dc:creator>Virpi Yiannakou</dc:creator>
  <cp:lastModifiedBy>Heli Tiainen</cp:lastModifiedBy>
  <cp:revision>43</cp:revision>
  <cp:lastPrinted>2019-10-08T07:34:37Z</cp:lastPrinted>
  <dcterms:created xsi:type="dcterms:W3CDTF">2018-09-19T11:06:32Z</dcterms:created>
  <dcterms:modified xsi:type="dcterms:W3CDTF">2021-03-22T06:41:40Z</dcterms:modified>
</cp:coreProperties>
</file>