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431"/>
    <a:srgbClr val="F4A6E5"/>
    <a:srgbClr val="65D7FF"/>
    <a:srgbClr val="843C0C"/>
    <a:srgbClr val="2A3E36"/>
    <a:srgbClr val="FFFFB7"/>
    <a:srgbClr val="DE7EE0"/>
    <a:srgbClr val="8497B0"/>
    <a:srgbClr val="A3E7FF"/>
    <a:srgbClr val="7F6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3" autoAdjust="0"/>
    <p:restoredTop sz="86406" autoAdjust="0"/>
  </p:normalViewPr>
  <p:slideViewPr>
    <p:cSldViewPr snapToGrid="0" showGuides="1">
      <p:cViewPr varScale="1">
        <p:scale>
          <a:sx n="69" d="100"/>
          <a:sy n="69" d="100"/>
        </p:scale>
        <p:origin x="774" y="39"/>
      </p:cViewPr>
      <p:guideLst>
        <p:guide orient="horz" pos="2183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D4E6-4C15-4D6F-A6A4-E6FB8EF720DD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08F-66BD-45D7-A5FF-2714C35E2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2573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D4E6-4C15-4D6F-A6A4-E6FB8EF720DD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08F-66BD-45D7-A5FF-2714C35E2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774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D4E6-4C15-4D6F-A6A4-E6FB8EF720DD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08F-66BD-45D7-A5FF-2714C35E2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2403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D4E6-4C15-4D6F-A6A4-E6FB8EF720DD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08F-66BD-45D7-A5FF-2714C35E2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5320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D4E6-4C15-4D6F-A6A4-E6FB8EF720DD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08F-66BD-45D7-A5FF-2714C35E2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044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D4E6-4C15-4D6F-A6A4-E6FB8EF720DD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08F-66BD-45D7-A5FF-2714C35E2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751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D4E6-4C15-4D6F-A6A4-E6FB8EF720DD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08F-66BD-45D7-A5FF-2714C35E2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07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D4E6-4C15-4D6F-A6A4-E6FB8EF720DD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08F-66BD-45D7-A5FF-2714C35E2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120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D4E6-4C15-4D6F-A6A4-E6FB8EF720DD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08F-66BD-45D7-A5FF-2714C35E2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8106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D4E6-4C15-4D6F-A6A4-E6FB8EF720DD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08F-66BD-45D7-A5FF-2714C35E2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272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D4E6-4C15-4D6F-A6A4-E6FB8EF720DD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A08F-66BD-45D7-A5FF-2714C35E2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161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5D4E6-4C15-4D6F-A6A4-E6FB8EF720DD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0A08F-66BD-45D7-A5FF-2714C35E24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974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916869F7-80B0-429B-B401-C55F6F8A9D43}"/>
              </a:ext>
            </a:extLst>
          </p:cNvPr>
          <p:cNvSpPr txBox="1"/>
          <p:nvPr/>
        </p:nvSpPr>
        <p:spPr>
          <a:xfrm>
            <a:off x="2294557" y="254980"/>
            <a:ext cx="1714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ESINEET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04AAF855-7CD0-4C77-80AF-DB0DD8D994C0}"/>
              </a:ext>
            </a:extLst>
          </p:cNvPr>
          <p:cNvSpPr/>
          <p:nvPr/>
        </p:nvSpPr>
        <p:spPr>
          <a:xfrm>
            <a:off x="929477" y="770015"/>
            <a:ext cx="4010837" cy="356438"/>
          </a:xfrm>
          <a:prstGeom prst="rect">
            <a:avLst/>
          </a:prstGeom>
          <a:solidFill>
            <a:srgbClr val="65D7FF"/>
          </a:solidFill>
          <a:ln>
            <a:solidFill>
              <a:srgbClr val="65D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IHMISET</a:t>
            </a: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417F9EBC-4190-4F0D-922E-E2EB92E6A17A}"/>
              </a:ext>
            </a:extLst>
          </p:cNvPr>
          <p:cNvSpPr/>
          <p:nvPr/>
        </p:nvSpPr>
        <p:spPr>
          <a:xfrm>
            <a:off x="2120918" y="387806"/>
            <a:ext cx="2826021" cy="372721"/>
          </a:xfrm>
          <a:prstGeom prst="rect">
            <a:avLst/>
          </a:prstGeom>
          <a:solidFill>
            <a:srgbClr val="7F6000"/>
          </a:solidFill>
          <a:ln>
            <a:solidFill>
              <a:srgbClr val="7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RUOKA JA JUOMAT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5F474977-3627-429C-99FB-D9DA9E643A00}"/>
              </a:ext>
            </a:extLst>
          </p:cNvPr>
          <p:cNvSpPr/>
          <p:nvPr/>
        </p:nvSpPr>
        <p:spPr>
          <a:xfrm>
            <a:off x="929478" y="1523886"/>
            <a:ext cx="4023522" cy="3638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PAIKAT</a:t>
            </a: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2577AFCC-7356-48F7-9BD8-F174CFD44D73}"/>
              </a:ext>
            </a:extLst>
          </p:cNvPr>
          <p:cNvSpPr/>
          <p:nvPr/>
        </p:nvSpPr>
        <p:spPr>
          <a:xfrm>
            <a:off x="2120918" y="1139789"/>
            <a:ext cx="2826020" cy="371058"/>
          </a:xfrm>
          <a:prstGeom prst="rect">
            <a:avLst/>
          </a:prstGeom>
          <a:solidFill>
            <a:srgbClr val="2F5597"/>
          </a:solidFill>
          <a:ln>
            <a:solidFill>
              <a:srgbClr val="2F5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KOTI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5530D7E1-64EE-4D43-8767-EBE6DAF1D1A7}"/>
              </a:ext>
            </a:extLst>
          </p:cNvPr>
          <p:cNvSpPr txBox="1"/>
          <p:nvPr/>
        </p:nvSpPr>
        <p:spPr>
          <a:xfrm>
            <a:off x="2289192" y="6284721"/>
            <a:ext cx="1714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ESINEET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0E6DFDEB-3BDB-43CE-B4B5-E002B06C3BEE}"/>
              </a:ext>
            </a:extLst>
          </p:cNvPr>
          <p:cNvSpPr/>
          <p:nvPr/>
        </p:nvSpPr>
        <p:spPr>
          <a:xfrm>
            <a:off x="929477" y="1800"/>
            <a:ext cx="4010837" cy="37267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YDINSANAT</a:t>
            </a: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472B8731-0DFC-46E2-B880-620020707F4C}"/>
              </a:ext>
            </a:extLst>
          </p:cNvPr>
          <p:cNvSpPr/>
          <p:nvPr/>
        </p:nvSpPr>
        <p:spPr>
          <a:xfrm>
            <a:off x="2120914" y="6427485"/>
            <a:ext cx="2832086" cy="428715"/>
          </a:xfrm>
          <a:prstGeom prst="rect">
            <a:avLst/>
          </a:prstGeom>
          <a:solidFill>
            <a:srgbClr val="433431"/>
          </a:solidFill>
          <a:ln>
            <a:solidFill>
              <a:srgbClr val="4334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OMA HISTORIA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A1C71910-690B-476D-B005-0CCE158633BB}"/>
              </a:ext>
            </a:extLst>
          </p:cNvPr>
          <p:cNvSpPr txBox="1"/>
          <p:nvPr/>
        </p:nvSpPr>
        <p:spPr>
          <a:xfrm>
            <a:off x="2297872" y="1828673"/>
            <a:ext cx="1714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ESINEET</a:t>
            </a: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8142D623-7469-4926-82D7-8DCDB72AFCAE}"/>
              </a:ext>
            </a:extLst>
          </p:cNvPr>
          <p:cNvSpPr/>
          <p:nvPr/>
        </p:nvSpPr>
        <p:spPr>
          <a:xfrm>
            <a:off x="929478" y="2267962"/>
            <a:ext cx="4010836" cy="373659"/>
          </a:xfrm>
          <a:prstGeom prst="rect">
            <a:avLst/>
          </a:prstGeom>
          <a:solidFill>
            <a:srgbClr val="F4A6E5"/>
          </a:solidFill>
          <a:ln>
            <a:solidFill>
              <a:srgbClr val="F4A6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ASIOINTI</a:t>
            </a:r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7A86021A-D8CC-4452-9A8B-63336B737BA8}"/>
              </a:ext>
            </a:extLst>
          </p:cNvPr>
          <p:cNvSpPr/>
          <p:nvPr/>
        </p:nvSpPr>
        <p:spPr>
          <a:xfrm>
            <a:off x="2120918" y="1895242"/>
            <a:ext cx="2819396" cy="35938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LUONTO JA SÄÄ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CBE7045D-9612-41BD-B1BD-06F84C0CB934}"/>
              </a:ext>
            </a:extLst>
          </p:cNvPr>
          <p:cNvSpPr txBox="1"/>
          <p:nvPr/>
        </p:nvSpPr>
        <p:spPr>
          <a:xfrm>
            <a:off x="2301187" y="2607240"/>
            <a:ext cx="1714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ESINEET</a:t>
            </a:r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41E23BA9-A7B1-4DBE-956A-38F77A6F1542}"/>
              </a:ext>
            </a:extLst>
          </p:cNvPr>
          <p:cNvSpPr/>
          <p:nvPr/>
        </p:nvSpPr>
        <p:spPr>
          <a:xfrm>
            <a:off x="929477" y="3022812"/>
            <a:ext cx="4023523" cy="400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AIKA</a:t>
            </a:r>
          </a:p>
        </p:txBody>
      </p:sp>
      <p:sp>
        <p:nvSpPr>
          <p:cNvPr id="16" name="Suorakulmio 15">
            <a:extLst>
              <a:ext uri="{FF2B5EF4-FFF2-40B4-BE49-F238E27FC236}">
                <a16:creationId xmlns:a16="http://schemas.microsoft.com/office/drawing/2014/main" id="{5C0CA71C-6F84-4195-8EA0-FCB2FCB3C5B5}"/>
              </a:ext>
            </a:extLst>
          </p:cNvPr>
          <p:cNvSpPr/>
          <p:nvPr/>
        </p:nvSpPr>
        <p:spPr>
          <a:xfrm>
            <a:off x="2120917" y="2649614"/>
            <a:ext cx="2822713" cy="36520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2400" dirty="0">
                <a:solidFill>
                  <a:prstClr val="white"/>
                </a:solidFill>
                <a:latin typeface="Calibri" panose="020F0502020204030204"/>
              </a:rPr>
              <a:t>ERITYISPÄIVÄT</a:t>
            </a: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834754F5-DAF1-490D-82CB-DCD9B14BA64D}"/>
              </a:ext>
            </a:extLst>
          </p:cNvPr>
          <p:cNvSpPr txBox="1"/>
          <p:nvPr/>
        </p:nvSpPr>
        <p:spPr>
          <a:xfrm>
            <a:off x="2297872" y="3389117"/>
            <a:ext cx="1714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ESINEET</a:t>
            </a:r>
          </a:p>
        </p:txBody>
      </p:sp>
      <p:sp>
        <p:nvSpPr>
          <p:cNvPr id="18" name="Suorakulmio 17">
            <a:extLst>
              <a:ext uri="{FF2B5EF4-FFF2-40B4-BE49-F238E27FC236}">
                <a16:creationId xmlns:a16="http://schemas.microsoft.com/office/drawing/2014/main" id="{8E16AFDD-F83F-4E4F-AC1A-90631C5D276A}"/>
              </a:ext>
            </a:extLst>
          </p:cNvPr>
          <p:cNvSpPr/>
          <p:nvPr/>
        </p:nvSpPr>
        <p:spPr>
          <a:xfrm>
            <a:off x="929478" y="3780241"/>
            <a:ext cx="4023522" cy="3974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TEKEMISET</a:t>
            </a:r>
          </a:p>
        </p:txBody>
      </p:sp>
      <p:sp>
        <p:nvSpPr>
          <p:cNvPr id="19" name="Suorakulmio 18">
            <a:extLst>
              <a:ext uri="{FF2B5EF4-FFF2-40B4-BE49-F238E27FC236}">
                <a16:creationId xmlns:a16="http://schemas.microsoft.com/office/drawing/2014/main" id="{0DDFE8E6-583B-4069-BF13-8790FFF31678}"/>
              </a:ext>
            </a:extLst>
          </p:cNvPr>
          <p:cNvSpPr/>
          <p:nvPr/>
        </p:nvSpPr>
        <p:spPr>
          <a:xfrm>
            <a:off x="2120916" y="3430930"/>
            <a:ext cx="2826023" cy="348566"/>
          </a:xfrm>
          <a:prstGeom prst="rect">
            <a:avLst/>
          </a:prstGeom>
          <a:solidFill>
            <a:srgbClr val="843C0C"/>
          </a:solidFill>
          <a:ln>
            <a:solidFill>
              <a:srgbClr val="843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MATKA JA KULKEMINEN </a:t>
            </a: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4D6EF112-8AEC-4D98-8E15-13A8757C3284}"/>
              </a:ext>
            </a:extLst>
          </p:cNvPr>
          <p:cNvSpPr txBox="1"/>
          <p:nvPr/>
        </p:nvSpPr>
        <p:spPr>
          <a:xfrm>
            <a:off x="2301187" y="4167684"/>
            <a:ext cx="1714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ESINEET</a:t>
            </a:r>
          </a:p>
        </p:txBody>
      </p:sp>
      <p:sp>
        <p:nvSpPr>
          <p:cNvPr id="21" name="Suorakulmio 20">
            <a:extLst>
              <a:ext uri="{FF2B5EF4-FFF2-40B4-BE49-F238E27FC236}">
                <a16:creationId xmlns:a16="http://schemas.microsoft.com/office/drawing/2014/main" id="{3C7196FC-D71E-4EE3-A791-585DE950BE18}"/>
              </a:ext>
            </a:extLst>
          </p:cNvPr>
          <p:cNvSpPr/>
          <p:nvPr/>
        </p:nvSpPr>
        <p:spPr>
          <a:xfrm>
            <a:off x="929478" y="4515742"/>
            <a:ext cx="4023522" cy="400667"/>
          </a:xfrm>
          <a:prstGeom prst="rect">
            <a:avLst/>
          </a:prstGeom>
          <a:solidFill>
            <a:srgbClr val="ED7A2B"/>
          </a:solidFill>
          <a:ln>
            <a:solidFill>
              <a:srgbClr val="ED7A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TERVEYS</a:t>
            </a:r>
          </a:p>
        </p:txBody>
      </p:sp>
      <p:sp>
        <p:nvSpPr>
          <p:cNvPr id="22" name="Suorakulmio 21">
            <a:extLst>
              <a:ext uri="{FF2B5EF4-FFF2-40B4-BE49-F238E27FC236}">
                <a16:creationId xmlns:a16="http://schemas.microsoft.com/office/drawing/2014/main" id="{272FB974-924F-4FF6-BB16-4EC0BA2C6831}"/>
              </a:ext>
            </a:extLst>
          </p:cNvPr>
          <p:cNvSpPr/>
          <p:nvPr/>
        </p:nvSpPr>
        <p:spPr>
          <a:xfrm>
            <a:off x="2120915" y="4176018"/>
            <a:ext cx="2832085" cy="33013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SIJAINTI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A51FC768-9919-4D94-9CA0-11E3E3D3106A}"/>
              </a:ext>
            </a:extLst>
          </p:cNvPr>
          <p:cNvSpPr txBox="1"/>
          <p:nvPr/>
        </p:nvSpPr>
        <p:spPr>
          <a:xfrm>
            <a:off x="2301187" y="4962810"/>
            <a:ext cx="1714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ESINEET</a:t>
            </a:r>
          </a:p>
        </p:txBody>
      </p:sp>
      <p:sp>
        <p:nvSpPr>
          <p:cNvPr id="24" name="Suorakulmio 23">
            <a:extLst>
              <a:ext uri="{FF2B5EF4-FFF2-40B4-BE49-F238E27FC236}">
                <a16:creationId xmlns:a16="http://schemas.microsoft.com/office/drawing/2014/main" id="{869161A3-FAB7-44B0-AAE8-48A7D9E345BC}"/>
              </a:ext>
            </a:extLst>
          </p:cNvPr>
          <p:cNvSpPr/>
          <p:nvPr/>
        </p:nvSpPr>
        <p:spPr>
          <a:xfrm>
            <a:off x="929478" y="5286634"/>
            <a:ext cx="4017461" cy="385883"/>
          </a:xfrm>
          <a:prstGeom prst="rect">
            <a:avLst/>
          </a:prstGeom>
          <a:solidFill>
            <a:srgbClr val="FFFF97"/>
          </a:solidFill>
          <a:ln>
            <a:solidFill>
              <a:srgbClr val="FFFF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MIELIPIDE JA TUNTEET</a:t>
            </a:r>
          </a:p>
        </p:txBody>
      </p:sp>
      <p:sp>
        <p:nvSpPr>
          <p:cNvPr id="25" name="Suorakulmio 24">
            <a:extLst>
              <a:ext uri="{FF2B5EF4-FFF2-40B4-BE49-F238E27FC236}">
                <a16:creationId xmlns:a16="http://schemas.microsoft.com/office/drawing/2014/main" id="{327BA70B-85A9-4CDC-A259-0E146278CC25}"/>
              </a:ext>
            </a:extLst>
          </p:cNvPr>
          <p:cNvSpPr/>
          <p:nvPr/>
        </p:nvSpPr>
        <p:spPr>
          <a:xfrm>
            <a:off x="2120915" y="4925997"/>
            <a:ext cx="2822716" cy="350049"/>
          </a:xfrm>
          <a:prstGeom prst="rect">
            <a:avLst/>
          </a:prstGeom>
          <a:solidFill>
            <a:srgbClr val="15BB29"/>
          </a:solidFill>
          <a:ln>
            <a:solidFill>
              <a:srgbClr val="15BB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>
              <a:defRPr/>
            </a:pPr>
            <a:r>
              <a:rPr lang="fi-FI" sz="2000" dirty="0">
                <a:solidFill>
                  <a:schemeClr val="bg1"/>
                </a:solidFill>
              </a:rPr>
              <a:t>KIRJAIMET JA NUMEROT</a:t>
            </a:r>
          </a:p>
        </p:txBody>
      </p:sp>
      <p:sp>
        <p:nvSpPr>
          <p:cNvPr id="26" name="Suorakulmio 25">
            <a:extLst>
              <a:ext uri="{FF2B5EF4-FFF2-40B4-BE49-F238E27FC236}">
                <a16:creationId xmlns:a16="http://schemas.microsoft.com/office/drawing/2014/main" id="{04119FF7-33F7-4878-92A5-2523A978DE10}"/>
              </a:ext>
            </a:extLst>
          </p:cNvPr>
          <p:cNvSpPr/>
          <p:nvPr/>
        </p:nvSpPr>
        <p:spPr>
          <a:xfrm>
            <a:off x="929478" y="6042742"/>
            <a:ext cx="4023522" cy="384744"/>
          </a:xfrm>
          <a:prstGeom prst="rect">
            <a:avLst/>
          </a:prstGeom>
          <a:solidFill>
            <a:srgbClr val="DE7EE0"/>
          </a:solidFill>
          <a:ln>
            <a:solidFill>
              <a:srgbClr val="DE7E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YHTEISKUNTA</a:t>
            </a:r>
          </a:p>
        </p:txBody>
      </p:sp>
      <p:sp>
        <p:nvSpPr>
          <p:cNvPr id="27" name="Suorakulmio 26">
            <a:extLst>
              <a:ext uri="{FF2B5EF4-FFF2-40B4-BE49-F238E27FC236}">
                <a16:creationId xmlns:a16="http://schemas.microsoft.com/office/drawing/2014/main" id="{3AA91294-45C8-4800-B2AC-68B5E3FA8A22}"/>
              </a:ext>
            </a:extLst>
          </p:cNvPr>
          <p:cNvSpPr/>
          <p:nvPr/>
        </p:nvSpPr>
        <p:spPr>
          <a:xfrm>
            <a:off x="2120914" y="5683105"/>
            <a:ext cx="2826031" cy="35004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>
              <a:defRPr/>
            </a:pPr>
            <a:r>
              <a:rPr lang="fi-FI" sz="2400">
                <a:solidFill>
                  <a:prstClr val="white"/>
                </a:solidFill>
              </a:rPr>
              <a:t>OMAT ASIAT</a:t>
            </a:r>
            <a:endParaRPr lang="fi-FI" sz="2400" dirty="0">
              <a:solidFill>
                <a:prstClr val="white"/>
              </a:solidFill>
            </a:endParaRPr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4BC325B0-1974-4E23-8411-1DFA38262F48}"/>
              </a:ext>
            </a:extLst>
          </p:cNvPr>
          <p:cNvSpPr/>
          <p:nvPr/>
        </p:nvSpPr>
        <p:spPr>
          <a:xfrm>
            <a:off x="5687300" y="97052"/>
            <a:ext cx="4195564" cy="9364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200" dirty="0">
                <a:solidFill>
                  <a:schemeClr val="tx1"/>
                </a:solidFill>
              </a:rPr>
              <a:t>KYSYMYKSIÄ JA KOMMENTTEJA</a:t>
            </a:r>
          </a:p>
        </p:txBody>
      </p:sp>
      <p:sp>
        <p:nvSpPr>
          <p:cNvPr id="30" name="Suorakulmio 29">
            <a:extLst>
              <a:ext uri="{FF2B5EF4-FFF2-40B4-BE49-F238E27FC236}">
                <a16:creationId xmlns:a16="http://schemas.microsoft.com/office/drawing/2014/main" id="{104EF3B5-B504-4D3A-A97C-B5F15EF6F8A4}"/>
              </a:ext>
            </a:extLst>
          </p:cNvPr>
          <p:cNvSpPr/>
          <p:nvPr/>
        </p:nvSpPr>
        <p:spPr>
          <a:xfrm>
            <a:off x="5687298" y="3531248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1" name="Suorakulmio 30">
            <a:extLst>
              <a:ext uri="{FF2B5EF4-FFF2-40B4-BE49-F238E27FC236}">
                <a16:creationId xmlns:a16="http://schemas.microsoft.com/office/drawing/2014/main" id="{9E44998F-4997-4515-A9A6-EBFDE21EE8F0}"/>
              </a:ext>
            </a:extLst>
          </p:cNvPr>
          <p:cNvSpPr/>
          <p:nvPr/>
        </p:nvSpPr>
        <p:spPr>
          <a:xfrm>
            <a:off x="5687298" y="4000637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2" name="Suorakulmio 31">
            <a:extLst>
              <a:ext uri="{FF2B5EF4-FFF2-40B4-BE49-F238E27FC236}">
                <a16:creationId xmlns:a16="http://schemas.microsoft.com/office/drawing/2014/main" id="{6C873CBE-8BCA-445A-8C20-F0BF0FBBB980}"/>
              </a:ext>
            </a:extLst>
          </p:cNvPr>
          <p:cNvSpPr/>
          <p:nvPr/>
        </p:nvSpPr>
        <p:spPr>
          <a:xfrm>
            <a:off x="5687298" y="4470026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3" name="Suorakulmio 32">
            <a:extLst>
              <a:ext uri="{FF2B5EF4-FFF2-40B4-BE49-F238E27FC236}">
                <a16:creationId xmlns:a16="http://schemas.microsoft.com/office/drawing/2014/main" id="{A90BB71E-FFC8-42C6-BF19-2454E08E8AFA}"/>
              </a:ext>
            </a:extLst>
          </p:cNvPr>
          <p:cNvSpPr/>
          <p:nvPr/>
        </p:nvSpPr>
        <p:spPr>
          <a:xfrm>
            <a:off x="5687298" y="4939415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4" name="Suorakulmio 33">
            <a:extLst>
              <a:ext uri="{FF2B5EF4-FFF2-40B4-BE49-F238E27FC236}">
                <a16:creationId xmlns:a16="http://schemas.microsoft.com/office/drawing/2014/main" id="{E6C14727-9BC4-4DA7-B8C8-C211403B0DD2}"/>
              </a:ext>
            </a:extLst>
          </p:cNvPr>
          <p:cNvSpPr/>
          <p:nvPr/>
        </p:nvSpPr>
        <p:spPr>
          <a:xfrm>
            <a:off x="5687298" y="5408804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5" name="Suorakulmio 34">
            <a:extLst>
              <a:ext uri="{FF2B5EF4-FFF2-40B4-BE49-F238E27FC236}">
                <a16:creationId xmlns:a16="http://schemas.microsoft.com/office/drawing/2014/main" id="{93B5FB6C-D5C3-497A-8476-A077FA972523}"/>
              </a:ext>
            </a:extLst>
          </p:cNvPr>
          <p:cNvSpPr/>
          <p:nvPr/>
        </p:nvSpPr>
        <p:spPr>
          <a:xfrm>
            <a:off x="5687298" y="5855104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6" name="Suorakulmio 35">
            <a:extLst>
              <a:ext uri="{FF2B5EF4-FFF2-40B4-BE49-F238E27FC236}">
                <a16:creationId xmlns:a16="http://schemas.microsoft.com/office/drawing/2014/main" id="{E294204B-142C-4C3B-8EF9-4B1C2B4074CF}"/>
              </a:ext>
            </a:extLst>
          </p:cNvPr>
          <p:cNvSpPr/>
          <p:nvPr/>
        </p:nvSpPr>
        <p:spPr>
          <a:xfrm>
            <a:off x="5687297" y="6301406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7" name="Suorakulmio 36">
            <a:extLst>
              <a:ext uri="{FF2B5EF4-FFF2-40B4-BE49-F238E27FC236}">
                <a16:creationId xmlns:a16="http://schemas.microsoft.com/office/drawing/2014/main" id="{3A8EADB8-5240-4238-8073-9026D7479731}"/>
              </a:ext>
            </a:extLst>
          </p:cNvPr>
          <p:cNvSpPr/>
          <p:nvPr/>
        </p:nvSpPr>
        <p:spPr>
          <a:xfrm>
            <a:off x="5687297" y="1207392"/>
            <a:ext cx="4195567" cy="32979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>
                <a:solidFill>
                  <a:schemeClr val="tx1"/>
                </a:solidFill>
              </a:rPr>
              <a:t>Selitätkö tarkemmin.</a:t>
            </a:r>
          </a:p>
        </p:txBody>
      </p:sp>
      <p:sp>
        <p:nvSpPr>
          <p:cNvPr id="38" name="Suorakulmio 37">
            <a:extLst>
              <a:ext uri="{FF2B5EF4-FFF2-40B4-BE49-F238E27FC236}">
                <a16:creationId xmlns:a16="http://schemas.microsoft.com/office/drawing/2014/main" id="{1069B235-7E3A-4168-8B6C-45EF3C86A800}"/>
              </a:ext>
            </a:extLst>
          </p:cNvPr>
          <p:cNvSpPr/>
          <p:nvPr/>
        </p:nvSpPr>
        <p:spPr>
          <a:xfrm>
            <a:off x="5687297" y="1676781"/>
            <a:ext cx="4195567" cy="32979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>
                <a:solidFill>
                  <a:schemeClr val="tx1"/>
                </a:solidFill>
              </a:rPr>
              <a:t>Ymmärrän ja kuulen kyllä mitä sanot.</a:t>
            </a:r>
          </a:p>
        </p:txBody>
      </p:sp>
      <p:sp>
        <p:nvSpPr>
          <p:cNvPr id="39" name="Suorakulmio 38">
            <a:extLst>
              <a:ext uri="{FF2B5EF4-FFF2-40B4-BE49-F238E27FC236}">
                <a16:creationId xmlns:a16="http://schemas.microsoft.com/office/drawing/2014/main" id="{F211CD3C-848B-4D7F-839E-7A1DB3EC2692}"/>
              </a:ext>
            </a:extLst>
          </p:cNvPr>
          <p:cNvSpPr/>
          <p:nvPr/>
        </p:nvSpPr>
        <p:spPr>
          <a:xfrm>
            <a:off x="5687297" y="2146170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40" name="Suorakulmio 39">
            <a:extLst>
              <a:ext uri="{FF2B5EF4-FFF2-40B4-BE49-F238E27FC236}">
                <a16:creationId xmlns:a16="http://schemas.microsoft.com/office/drawing/2014/main" id="{0EA9D9F9-9C93-4381-B9B1-4F99C367191E}"/>
              </a:ext>
            </a:extLst>
          </p:cNvPr>
          <p:cNvSpPr/>
          <p:nvPr/>
        </p:nvSpPr>
        <p:spPr>
          <a:xfrm>
            <a:off x="5687297" y="2615559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41" name="Suorakulmio 40">
            <a:extLst>
              <a:ext uri="{FF2B5EF4-FFF2-40B4-BE49-F238E27FC236}">
                <a16:creationId xmlns:a16="http://schemas.microsoft.com/office/drawing/2014/main" id="{6D7F4B5E-393E-4FF5-95B5-3853A80CD12F}"/>
              </a:ext>
            </a:extLst>
          </p:cNvPr>
          <p:cNvSpPr/>
          <p:nvPr/>
        </p:nvSpPr>
        <p:spPr>
          <a:xfrm>
            <a:off x="5687297" y="3084948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8A00D985-B1F6-495D-AECB-91462D3EEB1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1038" y="-1325563"/>
            <a:ext cx="8543925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Kategorialista</a:t>
            </a:r>
          </a:p>
        </p:txBody>
      </p:sp>
    </p:spTree>
    <p:extLst>
      <p:ext uri="{BB962C8B-B14F-4D97-AF65-F5344CB8AC3E}">
        <p14:creationId xmlns:p14="http://schemas.microsoft.com/office/powerpoint/2010/main" val="1258793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1106</TotalTime>
  <Words>51</Words>
  <Application>Microsoft Office PowerPoint</Application>
  <PresentationFormat>A4-paperi (210 x 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Kategorialista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Kategorialista</dc:title>
  <dc:creator>Virpi Yiannakou</dc:creator>
  <cp:lastModifiedBy>Heli Tiainen</cp:lastModifiedBy>
  <cp:revision>41</cp:revision>
  <cp:lastPrinted>2019-06-04T10:30:06Z</cp:lastPrinted>
  <dcterms:created xsi:type="dcterms:W3CDTF">2019-03-11T08:50:20Z</dcterms:created>
  <dcterms:modified xsi:type="dcterms:W3CDTF">2021-03-22T06:45:13Z</dcterms:modified>
</cp:coreProperties>
</file>