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97675" cy="9928225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06" autoAdjust="0"/>
  </p:normalViewPr>
  <p:slideViewPr>
    <p:cSldViewPr snapToGrid="0">
      <p:cViewPr varScale="1">
        <p:scale>
          <a:sx n="69" d="100"/>
          <a:sy n="69" d="100"/>
        </p:scale>
        <p:origin x="774" y="3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103B2-687B-4BA1-B451-1E27958B97CA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9279D-127B-4BBC-92B2-4CD73D1471C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5555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0834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197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5116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9934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6795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1830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6113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7082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378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2957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6368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DDD95-7C92-4674-B8D6-DC342B76B28D}" type="datetimeFigureOut">
              <a:rPr lang="sv-FI" smtClean="0"/>
              <a:t>22-03-2021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BBD68-BD62-4451-85B0-3D6E9CCEAF6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0346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jpg"/><Relationship Id="rId26" Type="http://schemas.openxmlformats.org/officeDocument/2006/relationships/image" Target="../media/image23.png"/><Relationship Id="rId3" Type="http://schemas.openxmlformats.org/officeDocument/2006/relationships/hyperlink" Target="http://catedu.es/arasaac" TargetMode="External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jpg"/><Relationship Id="rId25" Type="http://schemas.openxmlformats.org/officeDocument/2006/relationships/image" Target="../media/image22.png"/><Relationship Id="rId2" Type="http://schemas.openxmlformats.org/officeDocument/2006/relationships/hyperlink" Target="http://www.papunet.net/" TargetMode="Externa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g"/><Relationship Id="rId24" Type="http://schemas.openxmlformats.org/officeDocument/2006/relationships/image" Target="../media/image21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5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ounded Rectangle 184"/>
          <p:cNvSpPr/>
          <p:nvPr/>
        </p:nvSpPr>
        <p:spPr>
          <a:xfrm>
            <a:off x="8264359" y="5089583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82" name="Rounded Rectangle 181"/>
          <p:cNvSpPr/>
          <p:nvPr/>
        </p:nvSpPr>
        <p:spPr>
          <a:xfrm>
            <a:off x="6618109" y="5089583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81" name="Rounded Rectangle 180"/>
          <p:cNvSpPr/>
          <p:nvPr/>
        </p:nvSpPr>
        <p:spPr>
          <a:xfrm>
            <a:off x="4980265" y="5100299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78" name="Rounded Rectangle 177"/>
          <p:cNvSpPr/>
          <p:nvPr/>
        </p:nvSpPr>
        <p:spPr>
          <a:xfrm>
            <a:off x="3334015" y="5100299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77" name="Rounded Rectangle 176"/>
          <p:cNvSpPr/>
          <p:nvPr/>
        </p:nvSpPr>
        <p:spPr>
          <a:xfrm>
            <a:off x="1695112" y="5100299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95" name="Rounded Rectangle 94"/>
          <p:cNvSpPr/>
          <p:nvPr/>
        </p:nvSpPr>
        <p:spPr>
          <a:xfrm>
            <a:off x="48862" y="5100299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49" name="Rounded Rectangle 48"/>
          <p:cNvSpPr/>
          <p:nvPr/>
        </p:nvSpPr>
        <p:spPr>
          <a:xfrm>
            <a:off x="3467100" y="205513"/>
            <a:ext cx="2527242" cy="8401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 dirty="0">
              <a:solidFill>
                <a:schemeClr val="tx1"/>
              </a:solidFill>
            </a:endParaRPr>
          </a:p>
          <a:p>
            <a:pPr algn="ctr"/>
            <a:endParaRPr lang="sv-FI" dirty="0">
              <a:solidFill>
                <a:schemeClr val="tx1"/>
              </a:solidFill>
            </a:endParaRPr>
          </a:p>
          <a:p>
            <a:pPr algn="ctr"/>
            <a:endParaRPr lang="sv-FI" dirty="0">
              <a:solidFill>
                <a:schemeClr val="tx1"/>
              </a:solidFill>
            </a:endParaRPr>
          </a:p>
          <a:p>
            <a:pPr algn="ctr"/>
            <a:endParaRPr lang="sv-FI" dirty="0">
              <a:solidFill>
                <a:schemeClr val="tx1"/>
              </a:solidFill>
            </a:endParaRPr>
          </a:p>
          <a:p>
            <a:pPr algn="ctr"/>
            <a:r>
              <a:rPr lang="sv-FI" sz="2800" dirty="0">
                <a:solidFill>
                  <a:schemeClr val="bg1"/>
                </a:solidFill>
              </a:rPr>
              <a:t>Halloween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35898" y="6012996"/>
            <a:ext cx="8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iloinen</a:t>
            </a:r>
            <a:endParaRPr lang="sv-FI" dirty="0"/>
          </a:p>
        </p:txBody>
      </p:sp>
      <p:sp>
        <p:nvSpPr>
          <p:cNvPr id="86" name="TextBox 85"/>
          <p:cNvSpPr txBox="1"/>
          <p:nvPr/>
        </p:nvSpPr>
        <p:spPr>
          <a:xfrm>
            <a:off x="2007236" y="6028926"/>
            <a:ext cx="1112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surullinen</a:t>
            </a:r>
            <a:endParaRPr lang="sv-FI" dirty="0"/>
          </a:p>
        </p:txBody>
      </p:sp>
      <p:sp>
        <p:nvSpPr>
          <p:cNvPr id="87" name="TextBox 86"/>
          <p:cNvSpPr txBox="1"/>
          <p:nvPr/>
        </p:nvSpPr>
        <p:spPr>
          <a:xfrm>
            <a:off x="171195" y="6388598"/>
            <a:ext cx="3137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800" dirty="0"/>
              <a:t>Papunets </a:t>
            </a:r>
            <a:r>
              <a:rPr lang="sv-FI" sz="800" dirty="0" err="1"/>
              <a:t>bildbank</a:t>
            </a:r>
            <a:r>
              <a:rPr lang="sv-FI" sz="800" dirty="0"/>
              <a:t>: </a:t>
            </a:r>
            <a:r>
              <a:rPr lang="sv-FI" sz="800" dirty="0">
                <a:hlinkClick r:id="rId2"/>
              </a:rPr>
              <a:t>www.papunet.net</a:t>
            </a:r>
            <a:r>
              <a:rPr lang="sv-FI" sz="800" dirty="0"/>
              <a:t>, Elina </a:t>
            </a:r>
            <a:r>
              <a:rPr lang="sv-FI" sz="800" dirty="0" err="1"/>
              <a:t>Vanninen</a:t>
            </a:r>
            <a:br>
              <a:rPr lang="sv-FI" sz="800" dirty="0"/>
            </a:br>
            <a:r>
              <a:rPr lang="sv-FI" sz="800" dirty="0"/>
              <a:t>ARASAAC-symboler: Sergio </a:t>
            </a:r>
            <a:r>
              <a:rPr lang="sv-FI" sz="800" dirty="0" err="1"/>
              <a:t>Palao</a:t>
            </a:r>
            <a:r>
              <a:rPr lang="sv-FI" sz="800" dirty="0"/>
              <a:t> CATEDU (</a:t>
            </a:r>
            <a:r>
              <a:rPr lang="sv-FI" sz="800" dirty="0">
                <a:hlinkClick r:id="rId3"/>
              </a:rPr>
              <a:t>http://catedu.es/</a:t>
            </a:r>
            <a:r>
              <a:rPr lang="sv-FI" sz="800" dirty="0" err="1">
                <a:hlinkClick r:id="rId3"/>
              </a:rPr>
              <a:t>arasaac</a:t>
            </a:r>
            <a:r>
              <a:rPr lang="sv-FI" sz="800" dirty="0"/>
              <a:t>), </a:t>
            </a:r>
          </a:p>
          <a:p>
            <a:pPr algn="ctr"/>
            <a:r>
              <a:rPr lang="sv-FI" sz="800" dirty="0"/>
              <a:t>publicerade under </a:t>
            </a:r>
            <a:r>
              <a:rPr lang="sv-FI" sz="800" dirty="0" err="1"/>
              <a:t>Creative</a:t>
            </a:r>
            <a:r>
              <a:rPr lang="sv-FI" sz="800" dirty="0"/>
              <a:t> </a:t>
            </a:r>
            <a:r>
              <a:rPr lang="sv-FI" sz="800" dirty="0" err="1"/>
              <a:t>Commons</a:t>
            </a:r>
            <a:r>
              <a:rPr lang="sv-FI" sz="800" dirty="0"/>
              <a:t> licensen</a:t>
            </a: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709" y="126943"/>
            <a:ext cx="1628984" cy="167689"/>
          </a:xfrm>
          <a:prstGeom prst="rect">
            <a:avLst/>
          </a:prstGeom>
        </p:spPr>
      </p:pic>
      <p:sp>
        <p:nvSpPr>
          <p:cNvPr id="92" name="TextBox 91"/>
          <p:cNvSpPr txBox="1"/>
          <p:nvPr/>
        </p:nvSpPr>
        <p:spPr>
          <a:xfrm>
            <a:off x="5388640" y="6008330"/>
            <a:ext cx="886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tylsää</a:t>
            </a:r>
            <a:endParaRPr lang="sv-FI" dirty="0"/>
          </a:p>
        </p:txBody>
      </p:sp>
      <p:sp>
        <p:nvSpPr>
          <p:cNvPr id="50" name="TextBox 49"/>
          <p:cNvSpPr txBox="1">
            <a:spLocks noGrp="1"/>
          </p:cNvSpPr>
          <p:nvPr>
            <p:ph type="title" idx="4294967295"/>
          </p:nvPr>
        </p:nvSpPr>
        <p:spPr>
          <a:xfrm>
            <a:off x="3653485" y="225190"/>
            <a:ext cx="1716273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sz="4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Vappu</a:t>
            </a:r>
            <a:endParaRPr kumimoji="0" lang="sv-FI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3653485" y="6024158"/>
            <a:ext cx="1025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hauskaa</a:t>
            </a:r>
            <a:endParaRPr lang="sv-FI" dirty="0"/>
          </a:p>
        </p:txBody>
      </p:sp>
      <p:sp>
        <p:nvSpPr>
          <p:cNvPr id="184" name="TextBox 183"/>
          <p:cNvSpPr txBox="1"/>
          <p:nvPr/>
        </p:nvSpPr>
        <p:spPr>
          <a:xfrm>
            <a:off x="8454842" y="5958952"/>
            <a:ext cx="1275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vähemmän</a:t>
            </a:r>
            <a:endParaRPr lang="sv-FI" dirty="0"/>
          </a:p>
        </p:txBody>
      </p:sp>
      <p:sp>
        <p:nvSpPr>
          <p:cNvPr id="186" name="Rounded Rectangle 185"/>
          <p:cNvSpPr/>
          <p:nvPr/>
        </p:nvSpPr>
        <p:spPr>
          <a:xfrm>
            <a:off x="8264359" y="3755906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87" name="Rounded Rectangle 186"/>
          <p:cNvSpPr/>
          <p:nvPr/>
        </p:nvSpPr>
        <p:spPr>
          <a:xfrm>
            <a:off x="6618109" y="3755906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88" name="Rounded Rectangle 187"/>
          <p:cNvSpPr/>
          <p:nvPr/>
        </p:nvSpPr>
        <p:spPr>
          <a:xfrm>
            <a:off x="4980265" y="3766622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89" name="Rounded Rectangle 188"/>
          <p:cNvSpPr/>
          <p:nvPr/>
        </p:nvSpPr>
        <p:spPr>
          <a:xfrm>
            <a:off x="3342421" y="3755857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90" name="Rounded Rectangle 189"/>
          <p:cNvSpPr/>
          <p:nvPr/>
        </p:nvSpPr>
        <p:spPr>
          <a:xfrm>
            <a:off x="1695112" y="3766622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91" name="Rounded Rectangle 190"/>
          <p:cNvSpPr/>
          <p:nvPr/>
        </p:nvSpPr>
        <p:spPr>
          <a:xfrm>
            <a:off x="48862" y="3766622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92" name="TextBox 191"/>
          <p:cNvSpPr txBox="1"/>
          <p:nvPr/>
        </p:nvSpPr>
        <p:spPr>
          <a:xfrm>
            <a:off x="406236" y="4659345"/>
            <a:ext cx="109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juoda</a:t>
            </a:r>
            <a:endParaRPr lang="sv-FI" dirty="0"/>
          </a:p>
        </p:txBody>
      </p:sp>
      <p:sp>
        <p:nvSpPr>
          <p:cNvPr id="193" name="TextBox 192"/>
          <p:cNvSpPr txBox="1"/>
          <p:nvPr/>
        </p:nvSpPr>
        <p:spPr>
          <a:xfrm>
            <a:off x="2128483" y="4679319"/>
            <a:ext cx="86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syödä</a:t>
            </a:r>
            <a:endParaRPr lang="sv-FI" dirty="0"/>
          </a:p>
        </p:txBody>
      </p:sp>
      <p:sp>
        <p:nvSpPr>
          <p:cNvPr id="194" name="TextBox 193"/>
          <p:cNvSpPr txBox="1"/>
          <p:nvPr/>
        </p:nvSpPr>
        <p:spPr>
          <a:xfrm>
            <a:off x="3543208" y="4639140"/>
            <a:ext cx="1287425" cy="369332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FI" dirty="0"/>
              <a:t> olla </a:t>
            </a:r>
            <a:r>
              <a:rPr lang="sv-FI" dirty="0" err="1"/>
              <a:t>ulkona</a:t>
            </a:r>
            <a:endParaRPr lang="sv-FI" dirty="0"/>
          </a:p>
        </p:txBody>
      </p:sp>
      <p:sp>
        <p:nvSpPr>
          <p:cNvPr id="195" name="TextBox 194"/>
          <p:cNvSpPr txBox="1"/>
          <p:nvPr/>
        </p:nvSpPr>
        <p:spPr>
          <a:xfrm>
            <a:off x="5520332" y="4669934"/>
            <a:ext cx="109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sima</a:t>
            </a:r>
            <a:endParaRPr lang="sv-FI" dirty="0"/>
          </a:p>
        </p:txBody>
      </p:sp>
      <p:sp>
        <p:nvSpPr>
          <p:cNvPr id="196" name="TextBox 195"/>
          <p:cNvSpPr txBox="1"/>
          <p:nvPr/>
        </p:nvSpPr>
        <p:spPr>
          <a:xfrm>
            <a:off x="6872534" y="4671061"/>
            <a:ext cx="1364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tippaleipä</a:t>
            </a:r>
            <a:endParaRPr lang="sv-FI" dirty="0"/>
          </a:p>
        </p:txBody>
      </p:sp>
      <p:sp>
        <p:nvSpPr>
          <p:cNvPr id="200" name="TextBox 199"/>
          <p:cNvSpPr txBox="1"/>
          <p:nvPr/>
        </p:nvSpPr>
        <p:spPr>
          <a:xfrm>
            <a:off x="8629324" y="4677364"/>
            <a:ext cx="86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munkki</a:t>
            </a:r>
            <a:endParaRPr lang="sv-FI" dirty="0"/>
          </a:p>
        </p:txBody>
      </p:sp>
      <p:sp>
        <p:nvSpPr>
          <p:cNvPr id="201" name="Rounded Rectangle 200"/>
          <p:cNvSpPr/>
          <p:nvPr/>
        </p:nvSpPr>
        <p:spPr>
          <a:xfrm>
            <a:off x="8264359" y="2436914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02" name="Rounded Rectangle 201"/>
          <p:cNvSpPr/>
          <p:nvPr/>
        </p:nvSpPr>
        <p:spPr>
          <a:xfrm>
            <a:off x="6618109" y="2436914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03" name="Rounded Rectangle 202"/>
          <p:cNvSpPr/>
          <p:nvPr/>
        </p:nvSpPr>
        <p:spPr>
          <a:xfrm>
            <a:off x="4980265" y="2447630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04" name="Rounded Rectangle 203"/>
          <p:cNvSpPr/>
          <p:nvPr/>
        </p:nvSpPr>
        <p:spPr>
          <a:xfrm>
            <a:off x="3334015" y="2447630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05" name="Rounded Rectangle 204"/>
          <p:cNvSpPr/>
          <p:nvPr/>
        </p:nvSpPr>
        <p:spPr>
          <a:xfrm>
            <a:off x="1695112" y="2447630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06" name="Rounded Rectangle 205"/>
          <p:cNvSpPr/>
          <p:nvPr/>
        </p:nvSpPr>
        <p:spPr>
          <a:xfrm>
            <a:off x="48862" y="2447630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07" name="TextBox 206"/>
          <p:cNvSpPr txBox="1"/>
          <p:nvPr/>
        </p:nvSpPr>
        <p:spPr>
          <a:xfrm>
            <a:off x="47970" y="3370746"/>
            <a:ext cx="16236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700" dirty="0" err="1"/>
              <a:t>mennä</a:t>
            </a:r>
            <a:r>
              <a:rPr lang="sv-FI" sz="1700" dirty="0"/>
              <a:t> </a:t>
            </a:r>
            <a:r>
              <a:rPr lang="sv-FI" sz="1700" dirty="0" err="1"/>
              <a:t>piknikille</a:t>
            </a:r>
            <a:endParaRPr lang="sv-FI" sz="1700" dirty="0"/>
          </a:p>
        </p:txBody>
      </p:sp>
      <p:sp>
        <p:nvSpPr>
          <p:cNvPr id="208" name="TextBox 207"/>
          <p:cNvSpPr txBox="1"/>
          <p:nvPr/>
        </p:nvSpPr>
        <p:spPr>
          <a:xfrm>
            <a:off x="2110319" y="3370746"/>
            <a:ext cx="1043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juhlia</a:t>
            </a:r>
            <a:endParaRPr lang="sv-FI" dirty="0"/>
          </a:p>
        </p:txBody>
      </p:sp>
      <p:sp>
        <p:nvSpPr>
          <p:cNvPr id="209" name="TextBox 208"/>
          <p:cNvSpPr txBox="1"/>
          <p:nvPr/>
        </p:nvSpPr>
        <p:spPr>
          <a:xfrm>
            <a:off x="5237381" y="3279152"/>
            <a:ext cx="1085124" cy="369332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FI" dirty="0" err="1"/>
              <a:t>vappupilli</a:t>
            </a:r>
            <a:endParaRPr lang="sv-FI" dirty="0"/>
          </a:p>
        </p:txBody>
      </p:sp>
      <p:sp>
        <p:nvSpPr>
          <p:cNvPr id="211" name="TextBox 210"/>
          <p:cNvSpPr txBox="1"/>
          <p:nvPr/>
        </p:nvSpPr>
        <p:spPr>
          <a:xfrm>
            <a:off x="6814951" y="3331364"/>
            <a:ext cx="141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tuulihyrrä</a:t>
            </a:r>
            <a:endParaRPr lang="sv-FI" dirty="0"/>
          </a:p>
        </p:txBody>
      </p:sp>
      <p:sp>
        <p:nvSpPr>
          <p:cNvPr id="215" name="TextBox 214"/>
          <p:cNvSpPr txBox="1"/>
          <p:nvPr/>
        </p:nvSpPr>
        <p:spPr>
          <a:xfrm>
            <a:off x="8695928" y="3333877"/>
            <a:ext cx="76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karkit</a:t>
            </a:r>
            <a:endParaRPr lang="sv-FI" dirty="0"/>
          </a:p>
        </p:txBody>
      </p:sp>
      <p:sp>
        <p:nvSpPr>
          <p:cNvPr id="216" name="Rounded Rectangle 215"/>
          <p:cNvSpPr/>
          <p:nvPr/>
        </p:nvSpPr>
        <p:spPr>
          <a:xfrm>
            <a:off x="8264359" y="1106519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17" name="Rounded Rectangle 216"/>
          <p:cNvSpPr/>
          <p:nvPr/>
        </p:nvSpPr>
        <p:spPr>
          <a:xfrm>
            <a:off x="6618109" y="1106519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18" name="Rounded Rectangle 217"/>
          <p:cNvSpPr/>
          <p:nvPr/>
        </p:nvSpPr>
        <p:spPr>
          <a:xfrm>
            <a:off x="4980265" y="1117235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19" name="Rounded Rectangle 218"/>
          <p:cNvSpPr/>
          <p:nvPr/>
        </p:nvSpPr>
        <p:spPr>
          <a:xfrm>
            <a:off x="3334015" y="1117235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20" name="Rounded Rectangle 219"/>
          <p:cNvSpPr/>
          <p:nvPr/>
        </p:nvSpPr>
        <p:spPr>
          <a:xfrm>
            <a:off x="1695112" y="1117235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21" name="Rounded Rectangle 220"/>
          <p:cNvSpPr/>
          <p:nvPr/>
        </p:nvSpPr>
        <p:spPr>
          <a:xfrm>
            <a:off x="48862" y="1117235"/>
            <a:ext cx="1593671" cy="1272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222" name="TextBox 221"/>
          <p:cNvSpPr txBox="1"/>
          <p:nvPr/>
        </p:nvSpPr>
        <p:spPr>
          <a:xfrm>
            <a:off x="320961" y="2003747"/>
            <a:ext cx="1043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koristella</a:t>
            </a:r>
            <a:endParaRPr lang="sv-FI" dirty="0"/>
          </a:p>
        </p:txBody>
      </p:sp>
      <p:sp>
        <p:nvSpPr>
          <p:cNvPr id="223" name="TextBox 222"/>
          <p:cNvSpPr txBox="1"/>
          <p:nvPr/>
        </p:nvSpPr>
        <p:spPr>
          <a:xfrm>
            <a:off x="1990742" y="2003747"/>
            <a:ext cx="1067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puhaltaa</a:t>
            </a:r>
            <a:endParaRPr lang="sv-FI" dirty="0"/>
          </a:p>
        </p:txBody>
      </p:sp>
      <p:sp>
        <p:nvSpPr>
          <p:cNvPr id="226" name="TextBox 225"/>
          <p:cNvSpPr txBox="1"/>
          <p:nvPr/>
        </p:nvSpPr>
        <p:spPr>
          <a:xfrm>
            <a:off x="6836083" y="1991046"/>
            <a:ext cx="1265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serpentiini</a:t>
            </a:r>
            <a:endParaRPr lang="sv-FI" dirty="0"/>
          </a:p>
        </p:txBody>
      </p:sp>
      <p:sp>
        <p:nvSpPr>
          <p:cNvPr id="227" name="TextBox 226"/>
          <p:cNvSpPr txBox="1"/>
          <p:nvPr/>
        </p:nvSpPr>
        <p:spPr>
          <a:xfrm>
            <a:off x="3399999" y="2010821"/>
            <a:ext cx="1648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ostaa</a:t>
            </a:r>
            <a:r>
              <a:rPr lang="sv-FI" dirty="0"/>
              <a:t>/</a:t>
            </a:r>
            <a:r>
              <a:rPr lang="sv-FI" dirty="0" err="1"/>
              <a:t>maksaa</a:t>
            </a:r>
            <a:endParaRPr lang="sv-FI" dirty="0"/>
          </a:p>
        </p:txBody>
      </p:sp>
      <p:sp>
        <p:nvSpPr>
          <p:cNvPr id="228" name="TextBox 227"/>
          <p:cNvSpPr txBox="1"/>
          <p:nvPr/>
        </p:nvSpPr>
        <p:spPr>
          <a:xfrm>
            <a:off x="5202276" y="2035774"/>
            <a:ext cx="1291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/>
              <a:t>  </a:t>
            </a:r>
            <a:r>
              <a:rPr lang="sv-FI" dirty="0" err="1"/>
              <a:t>ilmapallo</a:t>
            </a:r>
            <a:endParaRPr lang="sv-FI" dirty="0"/>
          </a:p>
        </p:txBody>
      </p:sp>
      <p:sp>
        <p:nvSpPr>
          <p:cNvPr id="230" name="TextBox 229"/>
          <p:cNvSpPr txBox="1"/>
          <p:nvPr/>
        </p:nvSpPr>
        <p:spPr>
          <a:xfrm>
            <a:off x="8329687" y="1998756"/>
            <a:ext cx="142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vappuviuhka</a:t>
            </a:r>
            <a:endParaRPr lang="sv-FI" dirty="0"/>
          </a:p>
        </p:txBody>
      </p:sp>
      <p:pic>
        <p:nvPicPr>
          <p:cNvPr id="247" name="Picture 246"/>
          <p:cNvPicPr>
            <a:picLocks noChangeAspect="1"/>
          </p:cNvPicPr>
          <p:nvPr/>
        </p:nvPicPr>
        <p:blipFill rotWithShape="1">
          <a:blip r:embed="rId5"/>
          <a:srcRect t="20589" b="4705"/>
          <a:stretch/>
        </p:blipFill>
        <p:spPr>
          <a:xfrm>
            <a:off x="3566242" y="5226567"/>
            <a:ext cx="1111865" cy="8306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/>
          <a:srcRect l="15087" t="14474" r="16257" b="12783"/>
          <a:stretch/>
        </p:blipFill>
        <p:spPr>
          <a:xfrm>
            <a:off x="455552" y="5203825"/>
            <a:ext cx="774246" cy="820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7"/>
          <a:srcRect l="17909" t="14597" r="16716" b="14292"/>
          <a:stretch/>
        </p:blipFill>
        <p:spPr>
          <a:xfrm>
            <a:off x="2086510" y="5147302"/>
            <a:ext cx="859500" cy="9143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8"/>
          <a:srcRect l="2711" t="5732" r="3245" b="4668"/>
          <a:stretch/>
        </p:blipFill>
        <p:spPr>
          <a:xfrm>
            <a:off x="461499" y="1272068"/>
            <a:ext cx="773138" cy="736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9"/>
          <a:srcRect l="2888" t="12667" r="4667" b="13378"/>
          <a:stretch/>
        </p:blipFill>
        <p:spPr>
          <a:xfrm>
            <a:off x="1944209" y="3800984"/>
            <a:ext cx="1188396" cy="95071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99692" y="2491330"/>
            <a:ext cx="895765" cy="895765"/>
          </a:xfrm>
          <a:prstGeom prst="rect">
            <a:avLst/>
          </a:prstGeom>
        </p:spPr>
      </p:pic>
      <p:sp>
        <p:nvSpPr>
          <p:cNvPr id="252" name="TextBox 251"/>
          <p:cNvSpPr txBox="1"/>
          <p:nvPr/>
        </p:nvSpPr>
        <p:spPr>
          <a:xfrm>
            <a:off x="8532754" y="262200"/>
            <a:ext cx="1291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200" dirty="0"/>
              <a:t>folkhalsan.fi/</a:t>
            </a:r>
            <a:r>
              <a:rPr lang="sv-FI" sz="1200" dirty="0" err="1"/>
              <a:t>akk</a:t>
            </a:r>
            <a:endParaRPr lang="sv-FI" sz="1200" dirty="0"/>
          </a:p>
        </p:txBody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427096D1-2493-4806-94D7-0C44569E382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403" y="321628"/>
            <a:ext cx="707887" cy="707887"/>
          </a:xfrm>
          <a:prstGeom prst="rect">
            <a:avLst/>
          </a:prstGeom>
        </p:spPr>
      </p:pic>
      <p:pic>
        <p:nvPicPr>
          <p:cNvPr id="24" name="Kuva 23">
            <a:extLst>
              <a:ext uri="{FF2B5EF4-FFF2-40B4-BE49-F238E27FC236}">
                <a16:creationId xmlns:a16="http://schemas.microsoft.com/office/drawing/2014/main" id="{2682F647-1576-4D2F-8F87-EEBAD6CA8DD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601" y="1167412"/>
            <a:ext cx="843409" cy="843409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C3407AC7-9805-4CE7-8D6C-F26C3E2CD18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36" y="1161728"/>
            <a:ext cx="952500" cy="952500"/>
          </a:xfrm>
          <a:prstGeom prst="rect">
            <a:avLst/>
          </a:prstGeom>
        </p:spPr>
      </p:pic>
      <p:pic>
        <p:nvPicPr>
          <p:cNvPr id="27" name="Kuva 26">
            <a:extLst>
              <a:ext uri="{FF2B5EF4-FFF2-40B4-BE49-F238E27FC236}">
                <a16:creationId xmlns:a16="http://schemas.microsoft.com/office/drawing/2014/main" id="{80FEAAED-1346-4350-B86F-FF3F724FC7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934014" y="1177341"/>
            <a:ext cx="930895" cy="888259"/>
          </a:xfrm>
          <a:prstGeom prst="rect">
            <a:avLst/>
          </a:prstGeom>
        </p:spPr>
      </p:pic>
      <p:pic>
        <p:nvPicPr>
          <p:cNvPr id="29" name="Kuva 28">
            <a:extLst>
              <a:ext uri="{FF2B5EF4-FFF2-40B4-BE49-F238E27FC236}">
                <a16:creationId xmlns:a16="http://schemas.microsoft.com/office/drawing/2014/main" id="{7B9C69D4-218B-4EEB-9644-7DC8C75790B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594" y="1147729"/>
            <a:ext cx="952381" cy="952381"/>
          </a:xfrm>
          <a:prstGeom prst="rect">
            <a:avLst/>
          </a:prstGeom>
        </p:spPr>
      </p:pic>
      <p:pic>
        <p:nvPicPr>
          <p:cNvPr id="35" name="Kuva 34">
            <a:extLst>
              <a:ext uri="{FF2B5EF4-FFF2-40B4-BE49-F238E27FC236}">
                <a16:creationId xmlns:a16="http://schemas.microsoft.com/office/drawing/2014/main" id="{F0D4DC5F-0469-4A94-9A46-A41D43A8FE6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651" y="3791636"/>
            <a:ext cx="952381" cy="952381"/>
          </a:xfrm>
          <a:prstGeom prst="rect">
            <a:avLst/>
          </a:prstGeom>
        </p:spPr>
      </p:pic>
      <p:pic>
        <p:nvPicPr>
          <p:cNvPr id="37" name="Kuva 36">
            <a:extLst>
              <a:ext uri="{FF2B5EF4-FFF2-40B4-BE49-F238E27FC236}">
                <a16:creationId xmlns:a16="http://schemas.microsoft.com/office/drawing/2014/main" id="{093EAE62-E33A-4A0A-A862-2F5D9F339A5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895" y="3834871"/>
            <a:ext cx="916829" cy="916829"/>
          </a:xfrm>
          <a:prstGeom prst="rect">
            <a:avLst/>
          </a:prstGeom>
        </p:spPr>
      </p:pic>
      <p:pic>
        <p:nvPicPr>
          <p:cNvPr id="39" name="Kuva 38">
            <a:extLst>
              <a:ext uri="{FF2B5EF4-FFF2-40B4-BE49-F238E27FC236}">
                <a16:creationId xmlns:a16="http://schemas.microsoft.com/office/drawing/2014/main" id="{481B790B-3FA7-4082-BB6C-163FDE02AE9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870" y="3789133"/>
            <a:ext cx="952500" cy="952500"/>
          </a:xfrm>
          <a:prstGeom prst="rect">
            <a:avLst/>
          </a:prstGeom>
        </p:spPr>
      </p:pic>
      <p:pic>
        <p:nvPicPr>
          <p:cNvPr id="41" name="Kuva 40">
            <a:extLst>
              <a:ext uri="{FF2B5EF4-FFF2-40B4-BE49-F238E27FC236}">
                <a16:creationId xmlns:a16="http://schemas.microsoft.com/office/drawing/2014/main" id="{37C46060-918D-4C03-96F1-102E28E5C55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766" y="2483859"/>
            <a:ext cx="952381" cy="952381"/>
          </a:xfrm>
          <a:prstGeom prst="rect">
            <a:avLst/>
          </a:prstGeom>
        </p:spPr>
      </p:pic>
      <p:pic>
        <p:nvPicPr>
          <p:cNvPr id="43" name="Kuva 42">
            <a:extLst>
              <a:ext uri="{FF2B5EF4-FFF2-40B4-BE49-F238E27FC236}">
                <a16:creationId xmlns:a16="http://schemas.microsoft.com/office/drawing/2014/main" id="{97949C57-C583-407E-872E-CD6A8EDA65B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640" y="2516327"/>
            <a:ext cx="785981" cy="785981"/>
          </a:xfrm>
          <a:prstGeom prst="rect">
            <a:avLst/>
          </a:prstGeom>
        </p:spPr>
      </p:pic>
      <p:pic>
        <p:nvPicPr>
          <p:cNvPr id="51" name="Kuva 50">
            <a:extLst>
              <a:ext uri="{FF2B5EF4-FFF2-40B4-BE49-F238E27FC236}">
                <a16:creationId xmlns:a16="http://schemas.microsoft.com/office/drawing/2014/main" id="{FABEA608-A875-4A25-965D-224E51516E0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96" y="2533477"/>
            <a:ext cx="850825" cy="850825"/>
          </a:xfrm>
          <a:prstGeom prst="rect">
            <a:avLst/>
          </a:prstGeom>
        </p:spPr>
      </p:pic>
      <p:pic>
        <p:nvPicPr>
          <p:cNvPr id="53" name="Kuva 52">
            <a:extLst>
              <a:ext uri="{FF2B5EF4-FFF2-40B4-BE49-F238E27FC236}">
                <a16:creationId xmlns:a16="http://schemas.microsoft.com/office/drawing/2014/main" id="{21DABF8B-F58B-4701-AC37-F16F0470FBF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010" y="2483859"/>
            <a:ext cx="952500" cy="952500"/>
          </a:xfrm>
          <a:prstGeom prst="rect">
            <a:avLst/>
          </a:prstGeom>
        </p:spPr>
      </p:pic>
      <p:pic>
        <p:nvPicPr>
          <p:cNvPr id="55" name="Kuva 54">
            <a:extLst>
              <a:ext uri="{FF2B5EF4-FFF2-40B4-BE49-F238E27FC236}">
                <a16:creationId xmlns:a16="http://schemas.microsoft.com/office/drawing/2014/main" id="{493F9C40-9778-4442-AEC9-318AAB227966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003" y="1171881"/>
            <a:ext cx="879602" cy="879602"/>
          </a:xfrm>
          <a:prstGeom prst="rect">
            <a:avLst/>
          </a:prstGeom>
        </p:spPr>
      </p:pic>
      <p:sp>
        <p:nvSpPr>
          <p:cNvPr id="80" name="TextBox 191">
            <a:extLst>
              <a:ext uri="{FF2B5EF4-FFF2-40B4-BE49-F238E27FC236}">
                <a16:creationId xmlns:a16="http://schemas.microsoft.com/office/drawing/2014/main" id="{31D142A0-70D4-46E1-8604-B3B158856BE8}"/>
              </a:ext>
            </a:extLst>
          </p:cNvPr>
          <p:cNvSpPr txBox="1"/>
          <p:nvPr/>
        </p:nvSpPr>
        <p:spPr>
          <a:xfrm>
            <a:off x="3633681" y="3355263"/>
            <a:ext cx="109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/>
              <a:t>  </a:t>
            </a:r>
            <a:r>
              <a:rPr lang="sv-FI" dirty="0" err="1"/>
              <a:t>kaverit</a:t>
            </a:r>
            <a:endParaRPr lang="sv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34D455E2-C0B8-422C-BF71-8AFB0932205C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362707" y="5192540"/>
            <a:ext cx="820381" cy="820381"/>
          </a:xfrm>
          <a:prstGeom prst="rect">
            <a:avLst/>
          </a:prstGeom>
        </p:spPr>
      </p:pic>
      <p:sp>
        <p:nvSpPr>
          <p:cNvPr id="88" name="TextBox 183">
            <a:extLst>
              <a:ext uri="{FF2B5EF4-FFF2-40B4-BE49-F238E27FC236}">
                <a16:creationId xmlns:a16="http://schemas.microsoft.com/office/drawing/2014/main" id="{6A592869-E4FF-4FE3-BAF9-404AACC2BD31}"/>
              </a:ext>
            </a:extLst>
          </p:cNvPr>
          <p:cNvSpPr txBox="1"/>
          <p:nvPr/>
        </p:nvSpPr>
        <p:spPr>
          <a:xfrm>
            <a:off x="6861171" y="5955548"/>
            <a:ext cx="1233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/>
              <a:t>enemmän</a:t>
            </a:r>
            <a:endParaRPr lang="sv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5D54C42-7668-4E00-A31D-9E302CF9213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890" y="5147301"/>
            <a:ext cx="894781" cy="894781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A0E845E6-6F55-4674-B919-8080974B39CE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561" y="5105366"/>
            <a:ext cx="952500" cy="952500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972A4049-D5C4-482C-8538-43C1D5615136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659" y="2520620"/>
            <a:ext cx="952381" cy="952381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546D7ACF-6328-441B-A29C-FC4607614092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745" y="3789853"/>
            <a:ext cx="952381" cy="952381"/>
          </a:xfrm>
          <a:prstGeom prst="rect">
            <a:avLst/>
          </a:prstGeom>
        </p:spPr>
      </p:pic>
      <p:pic>
        <p:nvPicPr>
          <p:cNvPr id="83" name="Kuva 82">
            <a:extLst>
              <a:ext uri="{FF2B5EF4-FFF2-40B4-BE49-F238E27FC236}">
                <a16:creationId xmlns:a16="http://schemas.microsoft.com/office/drawing/2014/main" id="{F673A47B-F46B-4046-88D4-E54EFB4EF4B5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66235" y="3793294"/>
            <a:ext cx="1233346" cy="96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54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69</Words>
  <Application>Microsoft Office PowerPoint</Application>
  <PresentationFormat>A4-paperi (210 x 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Vappu</vt:lpstr>
    </vt:vector>
  </TitlesOfParts>
  <Company>Samfundet Folkhälsan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Vappu, keskustelusanastoa lapsille</dc:title>
  <dc:creator>Fanny Forsén</dc:creator>
  <cp:lastModifiedBy>Heli Tiainen</cp:lastModifiedBy>
  <cp:revision>38</cp:revision>
  <cp:lastPrinted>2019-04-15T11:59:57Z</cp:lastPrinted>
  <dcterms:created xsi:type="dcterms:W3CDTF">2018-07-31T12:04:37Z</dcterms:created>
  <dcterms:modified xsi:type="dcterms:W3CDTF">2021-03-22T08:27:55Z</dcterms:modified>
</cp:coreProperties>
</file>