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797675" cy="9926638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406" autoAdjust="0"/>
  </p:normalViewPr>
  <p:slideViewPr>
    <p:cSldViewPr snapToGrid="0">
      <p:cViewPr varScale="1">
        <p:scale>
          <a:sx n="69" d="100"/>
          <a:sy n="69" d="100"/>
        </p:scale>
        <p:origin x="12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22-03-2021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4842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22-03-2021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967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22-03-2021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6279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22-03-2021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9118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22-03-2021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4631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22-03-2021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129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22-03-2021</a:t>
            </a:fld>
            <a:endParaRPr lang="sv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5360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22-03-2021</a:t>
            </a:fld>
            <a:endParaRPr lang="sv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9735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22-03-2021</a:t>
            </a:fld>
            <a:endParaRPr lang="sv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4062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22-03-2021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9016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22-03-2021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673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3E58-8993-4C95-9D56-DA831450BACB}" type="datetimeFigureOut">
              <a:rPr lang="sv-FI" smtClean="0"/>
              <a:t>22-03-2021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1211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5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hyperlink" Target="http://www.papunet.net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210503"/>
              </p:ext>
            </p:extLst>
          </p:nvPr>
        </p:nvGraphicFramePr>
        <p:xfrm>
          <a:off x="358788" y="519669"/>
          <a:ext cx="9268692" cy="571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782">
                  <a:extLst>
                    <a:ext uri="{9D8B030D-6E8A-4147-A177-3AD203B41FA5}">
                      <a16:colId xmlns:a16="http://schemas.microsoft.com/office/drawing/2014/main" val="1561343040"/>
                    </a:ext>
                  </a:extLst>
                </a:gridCol>
                <a:gridCol w="1544782">
                  <a:extLst>
                    <a:ext uri="{9D8B030D-6E8A-4147-A177-3AD203B41FA5}">
                      <a16:colId xmlns:a16="http://schemas.microsoft.com/office/drawing/2014/main" val="2453524147"/>
                    </a:ext>
                  </a:extLst>
                </a:gridCol>
                <a:gridCol w="1544782">
                  <a:extLst>
                    <a:ext uri="{9D8B030D-6E8A-4147-A177-3AD203B41FA5}">
                      <a16:colId xmlns:a16="http://schemas.microsoft.com/office/drawing/2014/main" val="4154050026"/>
                    </a:ext>
                  </a:extLst>
                </a:gridCol>
                <a:gridCol w="1544782">
                  <a:extLst>
                    <a:ext uri="{9D8B030D-6E8A-4147-A177-3AD203B41FA5}">
                      <a16:colId xmlns:a16="http://schemas.microsoft.com/office/drawing/2014/main" val="1623775452"/>
                    </a:ext>
                  </a:extLst>
                </a:gridCol>
                <a:gridCol w="1544782">
                  <a:extLst>
                    <a:ext uri="{9D8B030D-6E8A-4147-A177-3AD203B41FA5}">
                      <a16:colId xmlns:a16="http://schemas.microsoft.com/office/drawing/2014/main" val="3420590006"/>
                    </a:ext>
                  </a:extLst>
                </a:gridCol>
                <a:gridCol w="1544782">
                  <a:extLst>
                    <a:ext uri="{9D8B030D-6E8A-4147-A177-3AD203B41FA5}">
                      <a16:colId xmlns:a16="http://schemas.microsoft.com/office/drawing/2014/main" val="90448543"/>
                    </a:ext>
                  </a:extLst>
                </a:gridCol>
              </a:tblGrid>
              <a:tr h="952931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42533"/>
                  </a:ext>
                </a:extLst>
              </a:tr>
              <a:tr h="952931"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800257"/>
                  </a:ext>
                </a:extLst>
              </a:tr>
              <a:tr h="952931"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206712"/>
                  </a:ext>
                </a:extLst>
              </a:tr>
              <a:tr h="952931"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1673"/>
                  </a:ext>
                </a:extLst>
              </a:tr>
              <a:tr h="952931"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932695"/>
                  </a:ext>
                </a:extLst>
              </a:tr>
              <a:tr h="952931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59367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231056" y="3846916"/>
            <a:ext cx="1217227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25" dirty="0"/>
              <a:t>       </a:t>
            </a:r>
            <a:r>
              <a:rPr lang="sv-FI" sz="1625" dirty="0" err="1"/>
              <a:t>koulu</a:t>
            </a:r>
            <a:endParaRPr lang="sv-FI" sz="1625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296" y="2544174"/>
            <a:ext cx="1263017" cy="126301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988156" y="2184956"/>
            <a:ext cx="6719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välitunti</a:t>
            </a:r>
            <a:endParaRPr lang="sv-FI" sz="1138" dirty="0"/>
          </a:p>
        </p:txBody>
      </p:sp>
      <p:sp>
        <p:nvSpPr>
          <p:cNvPr id="53" name="TextBox 52"/>
          <p:cNvSpPr txBox="1"/>
          <p:nvPr/>
        </p:nvSpPr>
        <p:spPr>
          <a:xfrm>
            <a:off x="8575228" y="3126037"/>
            <a:ext cx="6511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pulpetti</a:t>
            </a:r>
            <a:endParaRPr lang="sv-FI" sz="1138" dirty="0"/>
          </a:p>
        </p:txBody>
      </p:sp>
      <p:sp>
        <p:nvSpPr>
          <p:cNvPr id="54" name="TextBox 53"/>
          <p:cNvSpPr txBox="1"/>
          <p:nvPr/>
        </p:nvSpPr>
        <p:spPr>
          <a:xfrm>
            <a:off x="2435756" y="4057274"/>
            <a:ext cx="55496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laskea</a:t>
            </a:r>
            <a:endParaRPr lang="sv-FI" sz="1138" dirty="0"/>
          </a:p>
        </p:txBody>
      </p:sp>
      <p:sp>
        <p:nvSpPr>
          <p:cNvPr id="55" name="TextBox 54"/>
          <p:cNvSpPr txBox="1"/>
          <p:nvPr/>
        </p:nvSpPr>
        <p:spPr>
          <a:xfrm>
            <a:off x="2455295" y="5009761"/>
            <a:ext cx="593400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138" dirty="0" err="1"/>
              <a:t>lukea</a:t>
            </a:r>
            <a:endParaRPr lang="sv-FI" sz="1138" dirty="0"/>
          </a:p>
        </p:txBody>
      </p:sp>
      <p:sp>
        <p:nvSpPr>
          <p:cNvPr id="56" name="TextBox 55"/>
          <p:cNvSpPr txBox="1"/>
          <p:nvPr/>
        </p:nvSpPr>
        <p:spPr>
          <a:xfrm>
            <a:off x="2281729" y="5978412"/>
            <a:ext cx="71846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kirjoittaa</a:t>
            </a:r>
            <a:endParaRPr lang="sv-FI" sz="975" dirty="0"/>
          </a:p>
        </p:txBody>
      </p:sp>
      <p:sp>
        <p:nvSpPr>
          <p:cNvPr id="57" name="TextBox 56"/>
          <p:cNvSpPr txBox="1"/>
          <p:nvPr/>
        </p:nvSpPr>
        <p:spPr>
          <a:xfrm>
            <a:off x="777546" y="5994528"/>
            <a:ext cx="62388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liikunta</a:t>
            </a:r>
            <a:endParaRPr lang="sv-FI" sz="975" dirty="0"/>
          </a:p>
        </p:txBody>
      </p:sp>
      <p:sp>
        <p:nvSpPr>
          <p:cNvPr id="58" name="TextBox 57"/>
          <p:cNvSpPr txBox="1"/>
          <p:nvPr/>
        </p:nvSpPr>
        <p:spPr>
          <a:xfrm>
            <a:off x="739074" y="4067064"/>
            <a:ext cx="99738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matematiikka</a:t>
            </a:r>
            <a:endParaRPr lang="sv-FI" sz="1138" dirty="0"/>
          </a:p>
        </p:txBody>
      </p:sp>
      <p:sp>
        <p:nvSpPr>
          <p:cNvPr id="59" name="TextBox 58"/>
          <p:cNvSpPr txBox="1"/>
          <p:nvPr/>
        </p:nvSpPr>
        <p:spPr>
          <a:xfrm>
            <a:off x="2404729" y="1221902"/>
            <a:ext cx="673582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hauskaa</a:t>
            </a:r>
            <a:endParaRPr lang="sv-FI" sz="1138" dirty="0"/>
          </a:p>
        </p:txBody>
      </p:sp>
      <p:sp>
        <p:nvSpPr>
          <p:cNvPr id="60" name="TextBox 59"/>
          <p:cNvSpPr txBox="1"/>
          <p:nvPr/>
        </p:nvSpPr>
        <p:spPr>
          <a:xfrm>
            <a:off x="5405672" y="2179052"/>
            <a:ext cx="809837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ruokatunti</a:t>
            </a:r>
            <a:endParaRPr lang="sv-FI" sz="1138" dirty="0"/>
          </a:p>
        </p:txBody>
      </p:sp>
      <p:sp>
        <p:nvSpPr>
          <p:cNvPr id="61" name="TextBox 60"/>
          <p:cNvSpPr txBox="1"/>
          <p:nvPr/>
        </p:nvSpPr>
        <p:spPr>
          <a:xfrm>
            <a:off x="7066332" y="4067064"/>
            <a:ext cx="44114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kirja</a:t>
            </a:r>
            <a:endParaRPr lang="sv-FI" sz="1138" dirty="0"/>
          </a:p>
        </p:txBody>
      </p:sp>
      <p:sp>
        <p:nvSpPr>
          <p:cNvPr id="62" name="TextBox 61"/>
          <p:cNvSpPr txBox="1"/>
          <p:nvPr/>
        </p:nvSpPr>
        <p:spPr>
          <a:xfrm>
            <a:off x="662117" y="1222965"/>
            <a:ext cx="1017493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138" dirty="0" err="1"/>
              <a:t>luokkakaverit</a:t>
            </a:r>
            <a:endParaRPr lang="sv-FI" sz="1138" dirty="0"/>
          </a:p>
        </p:txBody>
      </p:sp>
      <p:sp>
        <p:nvSpPr>
          <p:cNvPr id="63" name="TextBox 62"/>
          <p:cNvSpPr txBox="1"/>
          <p:nvPr/>
        </p:nvSpPr>
        <p:spPr>
          <a:xfrm>
            <a:off x="3966095" y="1230335"/>
            <a:ext cx="567159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138" dirty="0" err="1"/>
              <a:t>tylsää</a:t>
            </a:r>
            <a:endParaRPr lang="sv-FI" sz="1138" dirty="0"/>
          </a:p>
        </p:txBody>
      </p:sp>
      <p:sp>
        <p:nvSpPr>
          <p:cNvPr id="64" name="TextBox 63"/>
          <p:cNvSpPr txBox="1"/>
          <p:nvPr/>
        </p:nvSpPr>
        <p:spPr>
          <a:xfrm>
            <a:off x="8399483" y="5963303"/>
            <a:ext cx="1020983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138" dirty="0"/>
              <a:t>      </a:t>
            </a:r>
            <a:r>
              <a:rPr lang="sv-FI" sz="1138" dirty="0" err="1"/>
              <a:t>terotin</a:t>
            </a:r>
            <a:endParaRPr lang="sv-FI" sz="975" dirty="0"/>
          </a:p>
        </p:txBody>
      </p:sp>
      <p:sp>
        <p:nvSpPr>
          <p:cNvPr id="65" name="TextBox 64"/>
          <p:cNvSpPr txBox="1"/>
          <p:nvPr/>
        </p:nvSpPr>
        <p:spPr>
          <a:xfrm>
            <a:off x="6784513" y="2170712"/>
            <a:ext cx="1031051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iltapäiväkerho</a:t>
            </a:r>
            <a:endParaRPr lang="sv-FI" sz="1138" dirty="0"/>
          </a:p>
        </p:txBody>
      </p:sp>
      <p:sp>
        <p:nvSpPr>
          <p:cNvPr id="66" name="TextBox 65"/>
          <p:cNvSpPr txBox="1"/>
          <p:nvPr/>
        </p:nvSpPr>
        <p:spPr>
          <a:xfrm>
            <a:off x="8423743" y="2161654"/>
            <a:ext cx="886781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jälki-istunto</a:t>
            </a:r>
            <a:endParaRPr lang="sv-FI" sz="1138" dirty="0"/>
          </a:p>
        </p:txBody>
      </p:sp>
      <p:sp>
        <p:nvSpPr>
          <p:cNvPr id="67" name="TextBox 66"/>
          <p:cNvSpPr txBox="1"/>
          <p:nvPr/>
        </p:nvSpPr>
        <p:spPr>
          <a:xfrm>
            <a:off x="4000221" y="5981153"/>
            <a:ext cx="541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80" dirty="0" err="1"/>
              <a:t>läksyt</a:t>
            </a:r>
            <a:endParaRPr lang="sv-FI" sz="1180" dirty="0"/>
          </a:p>
        </p:txBody>
      </p:sp>
      <p:sp>
        <p:nvSpPr>
          <p:cNvPr id="68" name="TextBox 67"/>
          <p:cNvSpPr txBox="1"/>
          <p:nvPr/>
        </p:nvSpPr>
        <p:spPr>
          <a:xfrm>
            <a:off x="7000159" y="1225249"/>
            <a:ext cx="482824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/>
              <a:t>loma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80447" y="2174740"/>
            <a:ext cx="1635384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kokous</a:t>
            </a:r>
            <a:r>
              <a:rPr lang="sv-FI" sz="1138" dirty="0"/>
              <a:t> /</a:t>
            </a:r>
            <a:r>
              <a:rPr lang="sv-FI" sz="1138" dirty="0" err="1"/>
              <a:t>kokoontuminen</a:t>
            </a:r>
            <a:endParaRPr lang="sv-FI" sz="1138" dirty="0"/>
          </a:p>
        </p:txBody>
      </p:sp>
      <p:sp>
        <p:nvSpPr>
          <p:cNvPr id="71" name="TextBox 70"/>
          <p:cNvSpPr txBox="1"/>
          <p:nvPr/>
        </p:nvSpPr>
        <p:spPr>
          <a:xfrm>
            <a:off x="8284734" y="1216606"/>
            <a:ext cx="113573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138" dirty="0" err="1"/>
              <a:t>ulkoleikit</a:t>
            </a:r>
            <a:r>
              <a:rPr lang="sv-FI" sz="1138" dirty="0"/>
              <a:t> / </a:t>
            </a:r>
            <a:r>
              <a:rPr lang="sv-FI" sz="1138" dirty="0" err="1"/>
              <a:t>piha</a:t>
            </a:r>
            <a:endParaRPr lang="sv-FI" sz="1138" dirty="0"/>
          </a:p>
        </p:txBody>
      </p:sp>
      <p:sp>
        <p:nvSpPr>
          <p:cNvPr id="72" name="TextBox 71"/>
          <p:cNvSpPr txBox="1"/>
          <p:nvPr/>
        </p:nvSpPr>
        <p:spPr>
          <a:xfrm>
            <a:off x="850109" y="3138715"/>
            <a:ext cx="73289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oppitunti</a:t>
            </a:r>
            <a:endParaRPr lang="sv-FI" sz="1138" dirty="0"/>
          </a:p>
        </p:txBody>
      </p:sp>
      <p:sp>
        <p:nvSpPr>
          <p:cNvPr id="73" name="TextBox 72"/>
          <p:cNvSpPr txBox="1"/>
          <p:nvPr/>
        </p:nvSpPr>
        <p:spPr>
          <a:xfrm>
            <a:off x="741899" y="5033198"/>
            <a:ext cx="71526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äidinkieli</a:t>
            </a:r>
            <a:endParaRPr lang="sv-FI" sz="1138" dirty="0"/>
          </a:p>
        </p:txBody>
      </p:sp>
      <p:sp>
        <p:nvSpPr>
          <p:cNvPr id="74" name="TextBox 73"/>
          <p:cNvSpPr txBox="1"/>
          <p:nvPr/>
        </p:nvSpPr>
        <p:spPr>
          <a:xfrm>
            <a:off x="8609051" y="4092118"/>
            <a:ext cx="503664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vihko</a:t>
            </a:r>
            <a:endParaRPr lang="sv-FI" sz="1138" dirty="0"/>
          </a:p>
        </p:txBody>
      </p:sp>
      <p:sp>
        <p:nvSpPr>
          <p:cNvPr id="75" name="TextBox 74"/>
          <p:cNvSpPr txBox="1"/>
          <p:nvPr/>
        </p:nvSpPr>
        <p:spPr>
          <a:xfrm>
            <a:off x="7083242" y="3142158"/>
            <a:ext cx="688422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138" dirty="0" err="1"/>
              <a:t>taulu</a:t>
            </a:r>
            <a:endParaRPr lang="sv-FI" sz="1138" dirty="0"/>
          </a:p>
        </p:txBody>
      </p:sp>
      <p:sp>
        <p:nvSpPr>
          <p:cNvPr id="76" name="TextBox 75"/>
          <p:cNvSpPr txBox="1"/>
          <p:nvPr/>
        </p:nvSpPr>
        <p:spPr>
          <a:xfrm>
            <a:off x="5097003" y="1230335"/>
            <a:ext cx="1279517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välitunti</a:t>
            </a:r>
            <a:r>
              <a:rPr lang="sv-FI" sz="1138" dirty="0"/>
              <a:t> / </a:t>
            </a:r>
            <a:r>
              <a:rPr lang="sv-FI" sz="1138" dirty="0" err="1"/>
              <a:t>kello</a:t>
            </a:r>
            <a:r>
              <a:rPr lang="sv-FI" sz="1138" dirty="0"/>
              <a:t> </a:t>
            </a:r>
            <a:r>
              <a:rPr lang="sv-FI" sz="1138" dirty="0" err="1"/>
              <a:t>soi</a:t>
            </a:r>
            <a:endParaRPr lang="sv-FI" sz="1138" dirty="0"/>
          </a:p>
        </p:txBody>
      </p:sp>
      <p:sp>
        <p:nvSpPr>
          <p:cNvPr id="77" name="TextBox 76"/>
          <p:cNvSpPr txBox="1"/>
          <p:nvPr/>
        </p:nvSpPr>
        <p:spPr>
          <a:xfrm>
            <a:off x="2328896" y="3118183"/>
            <a:ext cx="931665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lukujärjestys</a:t>
            </a:r>
            <a:endParaRPr lang="sv-FI" sz="1138" dirty="0"/>
          </a:p>
        </p:txBody>
      </p:sp>
      <p:sp>
        <p:nvSpPr>
          <p:cNvPr id="78" name="TextBox 77"/>
          <p:cNvSpPr txBox="1"/>
          <p:nvPr/>
        </p:nvSpPr>
        <p:spPr>
          <a:xfrm>
            <a:off x="5435902" y="5978465"/>
            <a:ext cx="497252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/>
              <a:t> </a:t>
            </a:r>
            <a:r>
              <a:rPr lang="sv-FI" sz="1138" dirty="0" err="1"/>
              <a:t>kynä</a:t>
            </a:r>
            <a:endParaRPr lang="sv-FI" sz="975" dirty="0"/>
          </a:p>
        </p:txBody>
      </p:sp>
      <p:sp>
        <p:nvSpPr>
          <p:cNvPr id="79" name="TextBox 78"/>
          <p:cNvSpPr txBox="1"/>
          <p:nvPr/>
        </p:nvSpPr>
        <p:spPr>
          <a:xfrm>
            <a:off x="3950683" y="5030145"/>
            <a:ext cx="55496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viitata</a:t>
            </a:r>
            <a:endParaRPr lang="sv-FI" sz="1138" dirty="0"/>
          </a:p>
        </p:txBody>
      </p:sp>
      <p:sp>
        <p:nvSpPr>
          <p:cNvPr id="80" name="TextBox 79"/>
          <p:cNvSpPr txBox="1"/>
          <p:nvPr/>
        </p:nvSpPr>
        <p:spPr>
          <a:xfrm>
            <a:off x="5134796" y="5033198"/>
            <a:ext cx="113685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tietokone</a:t>
            </a:r>
            <a:r>
              <a:rPr lang="sv-FI" sz="1138" dirty="0"/>
              <a:t> / </a:t>
            </a:r>
            <a:r>
              <a:rPr lang="sv-FI" sz="1138" dirty="0" err="1"/>
              <a:t>ipad</a:t>
            </a:r>
            <a:endParaRPr lang="sv-FI" sz="1138" dirty="0"/>
          </a:p>
        </p:txBody>
      </p:sp>
      <p:sp>
        <p:nvSpPr>
          <p:cNvPr id="81" name="TextBox 80"/>
          <p:cNvSpPr txBox="1"/>
          <p:nvPr/>
        </p:nvSpPr>
        <p:spPr>
          <a:xfrm>
            <a:off x="7017399" y="5025857"/>
            <a:ext cx="53893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reppu</a:t>
            </a:r>
            <a:endParaRPr lang="sv-FI" sz="1138" dirty="0"/>
          </a:p>
        </p:txBody>
      </p:sp>
      <p:sp>
        <p:nvSpPr>
          <p:cNvPr id="82" name="TextBox 81"/>
          <p:cNvSpPr txBox="1"/>
          <p:nvPr/>
        </p:nvSpPr>
        <p:spPr>
          <a:xfrm>
            <a:off x="8627234" y="5028042"/>
            <a:ext cx="61908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 err="1"/>
              <a:t>penaali</a:t>
            </a:r>
            <a:endParaRPr lang="sv-FI" sz="1138" dirty="0"/>
          </a:p>
        </p:txBody>
      </p:sp>
      <p:sp>
        <p:nvSpPr>
          <p:cNvPr id="83" name="TextBox 82"/>
          <p:cNvSpPr txBox="1"/>
          <p:nvPr/>
        </p:nvSpPr>
        <p:spPr>
          <a:xfrm>
            <a:off x="7017399" y="5978412"/>
            <a:ext cx="5116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38" dirty="0"/>
              <a:t> </a:t>
            </a:r>
            <a:r>
              <a:rPr lang="sv-FI" sz="1138" dirty="0" err="1"/>
              <a:t>kumi</a:t>
            </a:r>
            <a:endParaRPr lang="sv-FI" sz="975" dirty="0"/>
          </a:p>
        </p:txBody>
      </p:sp>
      <p:sp>
        <p:nvSpPr>
          <p:cNvPr id="84" name="TextBox 83"/>
          <p:cNvSpPr txBox="1"/>
          <p:nvPr/>
        </p:nvSpPr>
        <p:spPr>
          <a:xfrm>
            <a:off x="813115" y="2168825"/>
            <a:ext cx="740813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138" dirty="0" err="1"/>
              <a:t>opettaja</a:t>
            </a:r>
            <a:endParaRPr lang="sv-FI" sz="1138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15" y="576720"/>
            <a:ext cx="673869" cy="673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6953" t="13956" r="16196" b="14306"/>
          <a:stretch/>
        </p:blipFill>
        <p:spPr>
          <a:xfrm>
            <a:off x="2374678" y="576720"/>
            <a:ext cx="614625" cy="659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280" y="576720"/>
            <a:ext cx="684370" cy="684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581" y="1597723"/>
            <a:ext cx="897835" cy="598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13985" t="3134" r="14276" b="4007"/>
          <a:stretch/>
        </p:blipFill>
        <p:spPr>
          <a:xfrm>
            <a:off x="5489359" y="568176"/>
            <a:ext cx="533802" cy="690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3299" y="576720"/>
            <a:ext cx="682341" cy="682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9279" y="598128"/>
            <a:ext cx="646435" cy="646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l="9273" t="3308" r="5026" b="2262"/>
          <a:stretch/>
        </p:blipFill>
        <p:spPr>
          <a:xfrm>
            <a:off x="856886" y="1535032"/>
            <a:ext cx="591848" cy="652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/>
          <a:srcRect l="21907" t="3561" r="24233" b="4682"/>
          <a:stretch/>
        </p:blipFill>
        <p:spPr>
          <a:xfrm>
            <a:off x="2457928" y="1604046"/>
            <a:ext cx="475447" cy="540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/>
          <a:srcRect l="4064" t="4779" r="8491" b="5511"/>
          <a:stretch/>
        </p:blipFill>
        <p:spPr>
          <a:xfrm>
            <a:off x="5350930" y="1578187"/>
            <a:ext cx="786921" cy="5711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/>
          <a:srcRect l="23652" r="24857"/>
          <a:stretch/>
        </p:blipFill>
        <p:spPr>
          <a:xfrm>
            <a:off x="7027365" y="1533834"/>
            <a:ext cx="510172" cy="6610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/>
          <a:srcRect l="29387" t="11970" r="32463" b="8980"/>
          <a:stretch/>
        </p:blipFill>
        <p:spPr>
          <a:xfrm>
            <a:off x="8609051" y="1535830"/>
            <a:ext cx="501652" cy="6934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8591" y="2511432"/>
            <a:ext cx="673240" cy="6732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9599" y="3506579"/>
            <a:ext cx="577243" cy="57724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528" y="4416976"/>
            <a:ext cx="935040" cy="62380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3115" y="5398212"/>
            <a:ext cx="618921" cy="61892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19"/>
          <a:srcRect l="13509" t="7992" r="20739" b="10786"/>
          <a:stretch/>
        </p:blipFill>
        <p:spPr>
          <a:xfrm>
            <a:off x="2328896" y="2457230"/>
            <a:ext cx="733415" cy="6596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24324" y="3458841"/>
            <a:ext cx="633277" cy="63327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69637" y="4416976"/>
            <a:ext cx="651932" cy="65193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22"/>
          <a:srcRect t="10791" r="9999" b="11471"/>
          <a:stretch/>
        </p:blipFill>
        <p:spPr>
          <a:xfrm>
            <a:off x="2333435" y="5396979"/>
            <a:ext cx="723608" cy="6250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23"/>
          <a:srcRect t="2613" b="8324"/>
          <a:stretch/>
        </p:blipFill>
        <p:spPr>
          <a:xfrm>
            <a:off x="3871016" y="4372862"/>
            <a:ext cx="774687" cy="68995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09055" y="5474266"/>
            <a:ext cx="406944" cy="40694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07249" y="5355707"/>
            <a:ext cx="610167" cy="61016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26"/>
          <a:srcRect l="23278" t="13278" r="25356" b="14213"/>
          <a:stretch/>
        </p:blipFill>
        <p:spPr>
          <a:xfrm>
            <a:off x="5401342" y="4355219"/>
            <a:ext cx="713116" cy="67157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27"/>
          <a:srcRect l="-1" t="13405" r="-1431" b="14479"/>
          <a:stretch/>
        </p:blipFill>
        <p:spPr>
          <a:xfrm>
            <a:off x="6933299" y="2563849"/>
            <a:ext cx="780724" cy="555088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28"/>
          <a:srcRect l="7528" t="8194" r="7993" b="8546"/>
          <a:stretch/>
        </p:blipFill>
        <p:spPr>
          <a:xfrm>
            <a:off x="8559726" y="2513725"/>
            <a:ext cx="625540" cy="61649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9"/>
          <a:srcRect l="2619" t="24354" r="2037" b="25211"/>
          <a:stretch/>
        </p:blipFill>
        <p:spPr>
          <a:xfrm>
            <a:off x="6730834" y="3538979"/>
            <a:ext cx="1070826" cy="56645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486154" y="3466595"/>
            <a:ext cx="613315" cy="61331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978350" y="4393658"/>
            <a:ext cx="678481" cy="67848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32"/>
          <a:srcRect t="10932" b="10250"/>
          <a:stretch/>
        </p:blipFill>
        <p:spPr>
          <a:xfrm>
            <a:off x="8486154" y="4427863"/>
            <a:ext cx="762972" cy="60136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33"/>
          <a:srcRect l="35122" t="11596" r="39320" b="7484"/>
          <a:stretch/>
        </p:blipFill>
        <p:spPr>
          <a:xfrm rot="3375953">
            <a:off x="5522113" y="5319695"/>
            <a:ext cx="348251" cy="735574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34"/>
          <a:srcRect l="20535" t="11784" r="21740" b="7112"/>
          <a:stretch/>
        </p:blipFill>
        <p:spPr>
          <a:xfrm>
            <a:off x="6918191" y="5350943"/>
            <a:ext cx="682026" cy="639308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35"/>
          <a:srcRect l="13811" t="6626" r="13054" b="5753"/>
          <a:stretch/>
        </p:blipFill>
        <p:spPr>
          <a:xfrm>
            <a:off x="8609051" y="5368600"/>
            <a:ext cx="492299" cy="589820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275248" y="6257034"/>
            <a:ext cx="4503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700" dirty="0" err="1"/>
              <a:t>Papunets</a:t>
            </a:r>
            <a:r>
              <a:rPr lang="fi-FI" sz="700" dirty="0"/>
              <a:t> </a:t>
            </a:r>
            <a:r>
              <a:rPr lang="fi-FI" sz="700" dirty="0" err="1"/>
              <a:t>bildbank</a:t>
            </a:r>
            <a:r>
              <a:rPr lang="fi-FI" sz="700" dirty="0"/>
              <a:t>: </a:t>
            </a:r>
            <a:r>
              <a:rPr lang="fi-FI" sz="700" dirty="0">
                <a:hlinkClick r:id="rId36"/>
              </a:rPr>
              <a:t>www.papunet.net</a:t>
            </a:r>
            <a:r>
              <a:rPr lang="fi-FI" sz="700" dirty="0"/>
              <a:t>, </a:t>
            </a:r>
            <a:r>
              <a:rPr lang="sv-FI" sz="700" dirty="0" err="1"/>
              <a:t>Annakaisa</a:t>
            </a:r>
            <a:r>
              <a:rPr lang="sv-FI" sz="700" dirty="0"/>
              <a:t> Ojanen, Elina </a:t>
            </a:r>
            <a:r>
              <a:rPr lang="sv-FI" sz="700" dirty="0" err="1"/>
              <a:t>Vanninen</a:t>
            </a:r>
            <a:r>
              <a:rPr lang="sv-FI" sz="700" dirty="0"/>
              <a:t> </a:t>
            </a:r>
            <a:br>
              <a:rPr lang="fi-FI" sz="700" dirty="0"/>
            </a:br>
            <a:r>
              <a:rPr lang="fi-FI" sz="700" dirty="0"/>
              <a:t>ARASAAC-</a:t>
            </a:r>
            <a:r>
              <a:rPr lang="fi-FI" sz="700" dirty="0" err="1"/>
              <a:t>symboler</a:t>
            </a:r>
            <a:r>
              <a:rPr lang="fi-FI" sz="700" dirty="0"/>
              <a:t>: Sergio </a:t>
            </a:r>
            <a:r>
              <a:rPr lang="fi-FI" sz="700" dirty="0" err="1"/>
              <a:t>Palao</a:t>
            </a:r>
            <a:r>
              <a:rPr lang="fi-FI" sz="700" dirty="0"/>
              <a:t> CATEDU (http://catedu.es/arasaac), </a:t>
            </a:r>
            <a:r>
              <a:rPr lang="fi-FI" sz="700" dirty="0" err="1"/>
              <a:t>publicerade</a:t>
            </a:r>
            <a:r>
              <a:rPr lang="fi-FI" sz="700" dirty="0"/>
              <a:t> </a:t>
            </a:r>
            <a:r>
              <a:rPr lang="fi-FI" sz="700" dirty="0" err="1"/>
              <a:t>under</a:t>
            </a:r>
            <a:r>
              <a:rPr lang="fi-FI" sz="700" dirty="0"/>
              <a:t> Creative </a:t>
            </a:r>
            <a:r>
              <a:rPr lang="fi-FI" sz="700" dirty="0" err="1"/>
              <a:t>Commons</a:t>
            </a:r>
            <a:r>
              <a:rPr lang="fi-FI" sz="700" dirty="0"/>
              <a:t> </a:t>
            </a:r>
            <a:r>
              <a:rPr lang="fi-FI" sz="700" dirty="0" err="1"/>
              <a:t>licensen</a:t>
            </a:r>
            <a:r>
              <a:rPr lang="fi-FI" sz="700" dirty="0"/>
              <a:t>.</a:t>
            </a:r>
            <a:endParaRPr lang="sv-FI" sz="300" dirty="0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683" y="6369038"/>
            <a:ext cx="1771797" cy="191354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8130379" y="6539829"/>
            <a:ext cx="13248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FI" sz="900" dirty="0"/>
              <a:t>www.folkhalsan.fi/akk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BB7214F-2F4F-4A3D-9689-E5DD01DEC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-2387600"/>
            <a:ext cx="84201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Koulussa</a:t>
            </a:r>
          </a:p>
        </p:txBody>
      </p:sp>
    </p:spTree>
    <p:extLst>
      <p:ext uri="{BB962C8B-B14F-4D97-AF65-F5344CB8AC3E}">
        <p14:creationId xmlns:p14="http://schemas.microsoft.com/office/powerpoint/2010/main" val="2842909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89</Words>
  <Application>Microsoft Office PowerPoint</Application>
  <PresentationFormat>A4-paperi (210 x 297 mm)</PresentationFormat>
  <Paragraphs>36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Koulussa</vt:lpstr>
    </vt:vector>
  </TitlesOfParts>
  <Company>Samfundet Folkhälsan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Koulussa</dc:title>
  <dc:creator>Fanny Forsén</dc:creator>
  <cp:lastModifiedBy>Heli Tiainen</cp:lastModifiedBy>
  <cp:revision>34</cp:revision>
  <cp:lastPrinted>2018-07-30T12:34:22Z</cp:lastPrinted>
  <dcterms:created xsi:type="dcterms:W3CDTF">2018-07-30T10:50:43Z</dcterms:created>
  <dcterms:modified xsi:type="dcterms:W3CDTF">2021-03-22T08:23:13Z</dcterms:modified>
</cp:coreProperties>
</file>