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431"/>
    <a:srgbClr val="7F7F7F"/>
    <a:srgbClr val="15BB29"/>
    <a:srgbClr val="0070C0"/>
    <a:srgbClr val="843C0C"/>
    <a:srgbClr val="8497B0"/>
    <a:srgbClr val="548235"/>
    <a:srgbClr val="2F5597"/>
    <a:srgbClr val="7F6000"/>
    <a:srgbClr val="DE7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06" autoAdjust="0"/>
  </p:normalViewPr>
  <p:slideViewPr>
    <p:cSldViewPr snapToGrid="0" showGuides="1">
      <p:cViewPr varScale="1">
        <p:scale>
          <a:sx n="69" d="100"/>
          <a:sy n="69" d="100"/>
        </p:scale>
        <p:origin x="774" y="54"/>
      </p:cViewPr>
      <p:guideLst>
        <p:guide orient="horz" pos="2160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57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774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240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532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44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75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07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120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810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272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161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974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70E92408-0FDA-4E98-8C43-04A495DB7E71}"/>
              </a:ext>
            </a:extLst>
          </p:cNvPr>
          <p:cNvSpPr/>
          <p:nvPr/>
        </p:nvSpPr>
        <p:spPr>
          <a:xfrm>
            <a:off x="1613733" y="60951"/>
            <a:ext cx="766372" cy="740263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73C7BACE-8567-4054-ADA1-17B459A4C561}"/>
              </a:ext>
            </a:extLst>
          </p:cNvPr>
          <p:cNvSpPr/>
          <p:nvPr/>
        </p:nvSpPr>
        <p:spPr>
          <a:xfrm>
            <a:off x="2380105" y="60951"/>
            <a:ext cx="766372" cy="740263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prstClr val="black"/>
                </a:solidFill>
              </a:rPr>
              <a:t>s.3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5888983A-DCEA-4580-8026-D7B4F134519E}"/>
              </a:ext>
            </a:extLst>
          </p:cNvPr>
          <p:cNvSpPr/>
          <p:nvPr/>
        </p:nvSpPr>
        <p:spPr>
          <a:xfrm>
            <a:off x="77889" y="60951"/>
            <a:ext cx="766372" cy="740263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prstClr val="black"/>
                </a:solidFill>
                <a:latin typeface="Calibri" panose="020F0502020204030204"/>
              </a:rPr>
              <a:t>ydinsanat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F68CAFF-E02A-495D-BAC1-FC3C3FAC7D19}"/>
              </a:ext>
            </a:extLst>
          </p:cNvPr>
          <p:cNvSpPr/>
          <p:nvPr/>
        </p:nvSpPr>
        <p:spPr>
          <a:xfrm>
            <a:off x="844261" y="60951"/>
            <a:ext cx="766372" cy="740263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prstClr val="black"/>
                </a:solidFill>
              </a:rPr>
              <a:t>ydinsanat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BF0B836D-A3FA-4C0C-A168-AC027BD2EC83}"/>
              </a:ext>
            </a:extLst>
          </p:cNvPr>
          <p:cNvSpPr/>
          <p:nvPr/>
        </p:nvSpPr>
        <p:spPr>
          <a:xfrm>
            <a:off x="3149577" y="60951"/>
            <a:ext cx="766372" cy="740263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s.5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761CD5C4-08CA-4ABF-B17E-8E4FF1635F38}"/>
              </a:ext>
            </a:extLst>
          </p:cNvPr>
          <p:cNvSpPr/>
          <p:nvPr/>
        </p:nvSpPr>
        <p:spPr>
          <a:xfrm>
            <a:off x="3911593" y="60951"/>
            <a:ext cx="766372" cy="740263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prstClr val="black"/>
                </a:solidFill>
              </a:rPr>
              <a:t>s.5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2868C3A9-F8FA-45E7-ACA8-6892AC2034FD}"/>
              </a:ext>
            </a:extLst>
          </p:cNvPr>
          <p:cNvSpPr/>
          <p:nvPr/>
        </p:nvSpPr>
        <p:spPr>
          <a:xfrm>
            <a:off x="4677032" y="60951"/>
            <a:ext cx="766372" cy="740263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s.7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ED5200B-B779-4B78-B202-5756951B9871}"/>
              </a:ext>
            </a:extLst>
          </p:cNvPr>
          <p:cNvSpPr/>
          <p:nvPr/>
        </p:nvSpPr>
        <p:spPr>
          <a:xfrm>
            <a:off x="5453049" y="60951"/>
            <a:ext cx="766372" cy="740263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prstClr val="black"/>
                </a:solidFill>
              </a:rPr>
              <a:t>s.7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7542A5A2-8A9A-4DCB-A76A-C9FA5D18D15C}"/>
              </a:ext>
            </a:extLst>
          </p:cNvPr>
          <p:cNvSpPr/>
          <p:nvPr/>
        </p:nvSpPr>
        <p:spPr>
          <a:xfrm>
            <a:off x="1613733" y="801214"/>
            <a:ext cx="766372" cy="740263"/>
          </a:xfrm>
          <a:prstGeom prst="rect">
            <a:avLst/>
          </a:prstGeom>
          <a:solidFill>
            <a:srgbClr val="65D7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CA71213E-58F0-416D-BFB3-BA1C166C92B6}"/>
              </a:ext>
            </a:extLst>
          </p:cNvPr>
          <p:cNvSpPr/>
          <p:nvPr/>
        </p:nvSpPr>
        <p:spPr>
          <a:xfrm>
            <a:off x="2380105" y="803061"/>
            <a:ext cx="766372" cy="740263"/>
          </a:xfrm>
          <a:prstGeom prst="rect">
            <a:avLst/>
          </a:prstGeom>
          <a:solidFill>
            <a:srgbClr val="65D7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prstClr val="black"/>
                </a:solidFill>
              </a:rPr>
              <a:t>s.3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C32D3C01-9DCB-4824-9417-AAE5D7778B85}"/>
              </a:ext>
            </a:extLst>
          </p:cNvPr>
          <p:cNvSpPr/>
          <p:nvPr/>
        </p:nvSpPr>
        <p:spPr>
          <a:xfrm>
            <a:off x="3149577" y="801214"/>
            <a:ext cx="766372" cy="740263"/>
          </a:xfrm>
          <a:prstGeom prst="rect">
            <a:avLst/>
          </a:prstGeom>
          <a:solidFill>
            <a:srgbClr val="65D7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s.5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A14D677D-5FBE-4F04-AD4B-E1A8FF0F2EC6}"/>
              </a:ext>
            </a:extLst>
          </p:cNvPr>
          <p:cNvSpPr/>
          <p:nvPr/>
        </p:nvSpPr>
        <p:spPr>
          <a:xfrm>
            <a:off x="3911593" y="803061"/>
            <a:ext cx="766372" cy="740263"/>
          </a:xfrm>
          <a:prstGeom prst="rect">
            <a:avLst/>
          </a:prstGeom>
          <a:solidFill>
            <a:srgbClr val="65D7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prstClr val="black"/>
                </a:solidFill>
              </a:rPr>
              <a:t>s.5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B4CC4A99-3405-4103-92A3-5C0650372E57}"/>
              </a:ext>
            </a:extLst>
          </p:cNvPr>
          <p:cNvSpPr/>
          <p:nvPr/>
        </p:nvSpPr>
        <p:spPr>
          <a:xfrm>
            <a:off x="77889" y="801214"/>
            <a:ext cx="766372" cy="740263"/>
          </a:xfrm>
          <a:prstGeom prst="rect">
            <a:avLst/>
          </a:prstGeom>
          <a:solidFill>
            <a:srgbClr val="65D7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prstClr val="black"/>
                </a:solidFill>
                <a:latin typeface="Calibri" panose="020F0502020204030204"/>
              </a:rPr>
              <a:t>ihmiset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9E82EE2C-EC7A-4800-9167-B4449542E56C}"/>
              </a:ext>
            </a:extLst>
          </p:cNvPr>
          <p:cNvSpPr/>
          <p:nvPr/>
        </p:nvSpPr>
        <p:spPr>
          <a:xfrm>
            <a:off x="844261" y="803061"/>
            <a:ext cx="766372" cy="740263"/>
          </a:xfrm>
          <a:prstGeom prst="rect">
            <a:avLst/>
          </a:prstGeom>
          <a:solidFill>
            <a:srgbClr val="65D7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prstClr val="black"/>
                </a:solidFill>
              </a:rPr>
              <a:t>ihmiset</a:t>
            </a: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BAF89989-799F-43F8-948F-AF4BB533994B}"/>
              </a:ext>
            </a:extLst>
          </p:cNvPr>
          <p:cNvSpPr/>
          <p:nvPr/>
        </p:nvSpPr>
        <p:spPr>
          <a:xfrm>
            <a:off x="77889" y="1539630"/>
            <a:ext cx="766372" cy="74026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paikat</a:t>
            </a: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B7A25F01-60E8-4883-B404-48B7853A4012}"/>
              </a:ext>
            </a:extLst>
          </p:cNvPr>
          <p:cNvSpPr/>
          <p:nvPr/>
        </p:nvSpPr>
        <p:spPr>
          <a:xfrm>
            <a:off x="844261" y="1539630"/>
            <a:ext cx="766372" cy="74026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paikat</a:t>
            </a:r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9F1AFA40-FCB9-4F16-982C-37D9EAD4D6F5}"/>
              </a:ext>
            </a:extLst>
          </p:cNvPr>
          <p:cNvSpPr/>
          <p:nvPr/>
        </p:nvSpPr>
        <p:spPr>
          <a:xfrm>
            <a:off x="3149577" y="1539630"/>
            <a:ext cx="766372" cy="74026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s.5</a:t>
            </a: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6AA2D250-3A1E-4C3E-8C21-F14DCAE0C906}"/>
              </a:ext>
            </a:extLst>
          </p:cNvPr>
          <p:cNvSpPr/>
          <p:nvPr/>
        </p:nvSpPr>
        <p:spPr>
          <a:xfrm>
            <a:off x="3911593" y="1539630"/>
            <a:ext cx="766372" cy="74026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tx1"/>
                </a:solidFill>
              </a:rPr>
              <a:t>s.5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AB448397-24BB-4F43-B392-D77D82E88C52}"/>
              </a:ext>
            </a:extLst>
          </p:cNvPr>
          <p:cNvSpPr/>
          <p:nvPr/>
        </p:nvSpPr>
        <p:spPr>
          <a:xfrm>
            <a:off x="1614755" y="1539630"/>
            <a:ext cx="766372" cy="74026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5C16962D-8FED-409F-9D47-94536F961BDA}"/>
              </a:ext>
            </a:extLst>
          </p:cNvPr>
          <p:cNvSpPr/>
          <p:nvPr/>
        </p:nvSpPr>
        <p:spPr>
          <a:xfrm>
            <a:off x="2381127" y="1539630"/>
            <a:ext cx="766372" cy="74026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tx1"/>
                </a:solidFill>
              </a:rPr>
              <a:t>s.3</a:t>
            </a:r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37998F6E-12DA-4C0E-8642-38040F80F59B}"/>
              </a:ext>
            </a:extLst>
          </p:cNvPr>
          <p:cNvSpPr/>
          <p:nvPr/>
        </p:nvSpPr>
        <p:spPr>
          <a:xfrm>
            <a:off x="4677032" y="1539629"/>
            <a:ext cx="766372" cy="74026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prstClr val="black"/>
                </a:solidFill>
              </a:rPr>
              <a:t>s.7</a:t>
            </a:r>
          </a:p>
        </p:txBody>
      </p:sp>
      <p:sp>
        <p:nvSpPr>
          <p:cNvPr id="25" name="Suorakulmio 24">
            <a:extLst>
              <a:ext uri="{FF2B5EF4-FFF2-40B4-BE49-F238E27FC236}">
                <a16:creationId xmlns:a16="http://schemas.microsoft.com/office/drawing/2014/main" id="{7177169B-7115-4F07-B93B-DB0B7E86BCF6}"/>
              </a:ext>
            </a:extLst>
          </p:cNvPr>
          <p:cNvSpPr/>
          <p:nvPr/>
        </p:nvSpPr>
        <p:spPr>
          <a:xfrm>
            <a:off x="5453049" y="1539628"/>
            <a:ext cx="766372" cy="740263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prstClr val="black"/>
                </a:solidFill>
              </a:rPr>
              <a:t>s.7</a:t>
            </a: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3F996266-F166-40F5-BE27-B3F4ED930C75}"/>
              </a:ext>
            </a:extLst>
          </p:cNvPr>
          <p:cNvSpPr/>
          <p:nvPr/>
        </p:nvSpPr>
        <p:spPr>
          <a:xfrm>
            <a:off x="77889" y="2278046"/>
            <a:ext cx="766372" cy="740263"/>
          </a:xfrm>
          <a:prstGeom prst="rect">
            <a:avLst/>
          </a:prstGeom>
          <a:solidFill>
            <a:srgbClr val="F4A6E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prstClr val="black"/>
                </a:solidFill>
                <a:latin typeface="Calibri" panose="020F0502020204030204"/>
              </a:rPr>
              <a:t>asiointi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9E906956-2D67-4508-AF5C-5BA84EDE4FCE}"/>
              </a:ext>
            </a:extLst>
          </p:cNvPr>
          <p:cNvSpPr/>
          <p:nvPr/>
        </p:nvSpPr>
        <p:spPr>
          <a:xfrm>
            <a:off x="844261" y="2278046"/>
            <a:ext cx="766372" cy="740263"/>
          </a:xfrm>
          <a:prstGeom prst="rect">
            <a:avLst/>
          </a:prstGeom>
          <a:solidFill>
            <a:srgbClr val="F4A6E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asiointi</a:t>
            </a: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26AAA6DA-83CC-48EC-AD09-CFA2F88C81CB}"/>
              </a:ext>
            </a:extLst>
          </p:cNvPr>
          <p:cNvSpPr/>
          <p:nvPr/>
        </p:nvSpPr>
        <p:spPr>
          <a:xfrm>
            <a:off x="1614755" y="2278046"/>
            <a:ext cx="766372" cy="740263"/>
          </a:xfrm>
          <a:prstGeom prst="rect">
            <a:avLst/>
          </a:prstGeom>
          <a:solidFill>
            <a:srgbClr val="F4A6E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7A587516-FB37-4059-9495-F15CF8DDF161}"/>
              </a:ext>
            </a:extLst>
          </p:cNvPr>
          <p:cNvSpPr/>
          <p:nvPr/>
        </p:nvSpPr>
        <p:spPr>
          <a:xfrm>
            <a:off x="2381127" y="2278046"/>
            <a:ext cx="766372" cy="740263"/>
          </a:xfrm>
          <a:prstGeom prst="rect">
            <a:avLst/>
          </a:prstGeom>
          <a:solidFill>
            <a:srgbClr val="F4A6E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tx1"/>
                </a:solidFill>
              </a:rPr>
              <a:t>s.3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793EEB53-D415-432E-BBB8-578D42E7D4A2}"/>
              </a:ext>
            </a:extLst>
          </p:cNvPr>
          <p:cNvSpPr/>
          <p:nvPr/>
        </p:nvSpPr>
        <p:spPr>
          <a:xfrm>
            <a:off x="77889" y="3014615"/>
            <a:ext cx="766372" cy="740263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aika</a:t>
            </a: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D9453D14-D5D9-4B59-BEFD-7A02A40DF085}"/>
              </a:ext>
            </a:extLst>
          </p:cNvPr>
          <p:cNvSpPr/>
          <p:nvPr/>
        </p:nvSpPr>
        <p:spPr>
          <a:xfrm>
            <a:off x="844261" y="3014615"/>
            <a:ext cx="766372" cy="740263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aika</a:t>
            </a: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EA1F1E8E-1A05-4F2E-A738-D9C04C2FBF68}"/>
              </a:ext>
            </a:extLst>
          </p:cNvPr>
          <p:cNvSpPr/>
          <p:nvPr/>
        </p:nvSpPr>
        <p:spPr>
          <a:xfrm>
            <a:off x="1614755" y="3014615"/>
            <a:ext cx="766372" cy="740263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319044FD-2866-42B9-867A-0E26935893A1}"/>
              </a:ext>
            </a:extLst>
          </p:cNvPr>
          <p:cNvSpPr/>
          <p:nvPr/>
        </p:nvSpPr>
        <p:spPr>
          <a:xfrm>
            <a:off x="2381127" y="3014615"/>
            <a:ext cx="766372" cy="740263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tx1"/>
                </a:solidFill>
              </a:rPr>
              <a:t>s.3</a:t>
            </a: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91249383-460F-4181-A413-B1451A9B24B4}"/>
              </a:ext>
            </a:extLst>
          </p:cNvPr>
          <p:cNvSpPr/>
          <p:nvPr/>
        </p:nvSpPr>
        <p:spPr>
          <a:xfrm>
            <a:off x="1613733" y="3751183"/>
            <a:ext cx="766372" cy="74026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39" name="Suorakulmio 38">
            <a:extLst>
              <a:ext uri="{FF2B5EF4-FFF2-40B4-BE49-F238E27FC236}">
                <a16:creationId xmlns:a16="http://schemas.microsoft.com/office/drawing/2014/main" id="{1CAE99DD-699A-4CCE-AD8D-6311FA0284B4}"/>
              </a:ext>
            </a:extLst>
          </p:cNvPr>
          <p:cNvSpPr/>
          <p:nvPr/>
        </p:nvSpPr>
        <p:spPr>
          <a:xfrm>
            <a:off x="2380105" y="3753031"/>
            <a:ext cx="766372" cy="73472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prstClr val="black"/>
                </a:solidFill>
              </a:rPr>
              <a:t>s.3</a:t>
            </a:r>
          </a:p>
        </p:txBody>
      </p:sp>
      <p:sp>
        <p:nvSpPr>
          <p:cNvPr id="40" name="Suorakulmio 39">
            <a:extLst>
              <a:ext uri="{FF2B5EF4-FFF2-40B4-BE49-F238E27FC236}">
                <a16:creationId xmlns:a16="http://schemas.microsoft.com/office/drawing/2014/main" id="{F858DA89-4DD0-4D71-887E-4AC131944171}"/>
              </a:ext>
            </a:extLst>
          </p:cNvPr>
          <p:cNvSpPr/>
          <p:nvPr/>
        </p:nvSpPr>
        <p:spPr>
          <a:xfrm>
            <a:off x="3149577" y="3751183"/>
            <a:ext cx="766372" cy="74026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s.5</a:t>
            </a:r>
          </a:p>
        </p:txBody>
      </p:sp>
      <p:sp>
        <p:nvSpPr>
          <p:cNvPr id="41" name="Suorakulmio 40">
            <a:extLst>
              <a:ext uri="{FF2B5EF4-FFF2-40B4-BE49-F238E27FC236}">
                <a16:creationId xmlns:a16="http://schemas.microsoft.com/office/drawing/2014/main" id="{9597688C-B2A3-4E01-B108-36B9ACC2258A}"/>
              </a:ext>
            </a:extLst>
          </p:cNvPr>
          <p:cNvSpPr/>
          <p:nvPr/>
        </p:nvSpPr>
        <p:spPr>
          <a:xfrm>
            <a:off x="3915949" y="3753030"/>
            <a:ext cx="766372" cy="7347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prstClr val="black"/>
                </a:solidFill>
              </a:rPr>
              <a:t>s.5</a:t>
            </a:r>
          </a:p>
        </p:txBody>
      </p:sp>
      <p:sp>
        <p:nvSpPr>
          <p:cNvPr id="42" name="Suorakulmio 41">
            <a:extLst>
              <a:ext uri="{FF2B5EF4-FFF2-40B4-BE49-F238E27FC236}">
                <a16:creationId xmlns:a16="http://schemas.microsoft.com/office/drawing/2014/main" id="{7A90FE1C-6252-4365-9617-537689FD5349}"/>
              </a:ext>
            </a:extLst>
          </p:cNvPr>
          <p:cNvSpPr/>
          <p:nvPr/>
        </p:nvSpPr>
        <p:spPr>
          <a:xfrm>
            <a:off x="77889" y="3751183"/>
            <a:ext cx="766372" cy="74026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prstClr val="black"/>
                </a:solidFill>
                <a:latin typeface="Calibri" panose="020F0502020204030204"/>
              </a:rPr>
              <a:t>tekemiset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Suorakulmio 42">
            <a:extLst>
              <a:ext uri="{FF2B5EF4-FFF2-40B4-BE49-F238E27FC236}">
                <a16:creationId xmlns:a16="http://schemas.microsoft.com/office/drawing/2014/main" id="{2F35C380-4E20-4D46-9A5E-B5875CE31338}"/>
              </a:ext>
            </a:extLst>
          </p:cNvPr>
          <p:cNvSpPr/>
          <p:nvPr/>
        </p:nvSpPr>
        <p:spPr>
          <a:xfrm>
            <a:off x="844261" y="3753031"/>
            <a:ext cx="766372" cy="73472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prstClr val="black"/>
                </a:solidFill>
              </a:rPr>
              <a:t>tekemiset</a:t>
            </a:r>
          </a:p>
        </p:txBody>
      </p:sp>
      <p:sp>
        <p:nvSpPr>
          <p:cNvPr id="44" name="Suorakulmio 43">
            <a:extLst>
              <a:ext uri="{FF2B5EF4-FFF2-40B4-BE49-F238E27FC236}">
                <a16:creationId xmlns:a16="http://schemas.microsoft.com/office/drawing/2014/main" id="{88DF72BD-C1DF-4C97-8F9F-A064070447E9}"/>
              </a:ext>
            </a:extLst>
          </p:cNvPr>
          <p:cNvSpPr/>
          <p:nvPr/>
        </p:nvSpPr>
        <p:spPr>
          <a:xfrm>
            <a:off x="1613733" y="4488901"/>
            <a:ext cx="766372" cy="740263"/>
          </a:xfrm>
          <a:prstGeom prst="rect">
            <a:avLst/>
          </a:prstGeom>
          <a:solidFill>
            <a:srgbClr val="ED7A2B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45" name="Suorakulmio 44">
            <a:extLst>
              <a:ext uri="{FF2B5EF4-FFF2-40B4-BE49-F238E27FC236}">
                <a16:creationId xmlns:a16="http://schemas.microsoft.com/office/drawing/2014/main" id="{67A3A58B-8164-4E5D-8966-21ACC762DF51}"/>
              </a:ext>
            </a:extLst>
          </p:cNvPr>
          <p:cNvSpPr/>
          <p:nvPr/>
        </p:nvSpPr>
        <p:spPr>
          <a:xfrm>
            <a:off x="2380105" y="4490749"/>
            <a:ext cx="766372" cy="738416"/>
          </a:xfrm>
          <a:prstGeom prst="rect">
            <a:avLst/>
          </a:prstGeom>
          <a:solidFill>
            <a:srgbClr val="ED7A2B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prstClr val="black"/>
                </a:solidFill>
              </a:rPr>
              <a:t>s.3</a:t>
            </a:r>
          </a:p>
        </p:txBody>
      </p:sp>
      <p:sp>
        <p:nvSpPr>
          <p:cNvPr id="48" name="Suorakulmio 47">
            <a:extLst>
              <a:ext uri="{FF2B5EF4-FFF2-40B4-BE49-F238E27FC236}">
                <a16:creationId xmlns:a16="http://schemas.microsoft.com/office/drawing/2014/main" id="{3F4165A5-3B1B-443B-B3DE-AF3C2A228744}"/>
              </a:ext>
            </a:extLst>
          </p:cNvPr>
          <p:cNvSpPr/>
          <p:nvPr/>
        </p:nvSpPr>
        <p:spPr>
          <a:xfrm>
            <a:off x="77889" y="4488901"/>
            <a:ext cx="766372" cy="740263"/>
          </a:xfrm>
          <a:prstGeom prst="rect">
            <a:avLst/>
          </a:prstGeom>
          <a:solidFill>
            <a:srgbClr val="ED7A2B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prstClr val="black"/>
                </a:solidFill>
                <a:latin typeface="Calibri" panose="020F0502020204030204"/>
              </a:rPr>
              <a:t>terveys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Suorakulmio 48">
            <a:extLst>
              <a:ext uri="{FF2B5EF4-FFF2-40B4-BE49-F238E27FC236}">
                <a16:creationId xmlns:a16="http://schemas.microsoft.com/office/drawing/2014/main" id="{82DFA06B-656C-45EF-BE46-AF88CE9264F9}"/>
              </a:ext>
            </a:extLst>
          </p:cNvPr>
          <p:cNvSpPr/>
          <p:nvPr/>
        </p:nvSpPr>
        <p:spPr>
          <a:xfrm>
            <a:off x="844261" y="4490749"/>
            <a:ext cx="766372" cy="738416"/>
          </a:xfrm>
          <a:prstGeom prst="rect">
            <a:avLst/>
          </a:prstGeom>
          <a:solidFill>
            <a:srgbClr val="ED7A2B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prstClr val="black"/>
                </a:solidFill>
              </a:rPr>
              <a:t>terveys</a:t>
            </a:r>
          </a:p>
        </p:txBody>
      </p:sp>
      <p:sp>
        <p:nvSpPr>
          <p:cNvPr id="50" name="Suorakulmio 49">
            <a:extLst>
              <a:ext uri="{FF2B5EF4-FFF2-40B4-BE49-F238E27FC236}">
                <a16:creationId xmlns:a16="http://schemas.microsoft.com/office/drawing/2014/main" id="{E6451687-C1DD-465A-BEF6-86A1BB351930}"/>
              </a:ext>
            </a:extLst>
          </p:cNvPr>
          <p:cNvSpPr/>
          <p:nvPr/>
        </p:nvSpPr>
        <p:spPr>
          <a:xfrm>
            <a:off x="1613733" y="5222924"/>
            <a:ext cx="766372" cy="740263"/>
          </a:xfrm>
          <a:prstGeom prst="rect">
            <a:avLst/>
          </a:prstGeom>
          <a:solidFill>
            <a:srgbClr val="FFFF9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51" name="Suorakulmio 50">
            <a:extLst>
              <a:ext uri="{FF2B5EF4-FFF2-40B4-BE49-F238E27FC236}">
                <a16:creationId xmlns:a16="http://schemas.microsoft.com/office/drawing/2014/main" id="{6F235D77-3C59-4475-8C73-DEE52DF86D08}"/>
              </a:ext>
            </a:extLst>
          </p:cNvPr>
          <p:cNvSpPr/>
          <p:nvPr/>
        </p:nvSpPr>
        <p:spPr>
          <a:xfrm>
            <a:off x="2380105" y="5224771"/>
            <a:ext cx="766372" cy="740263"/>
          </a:xfrm>
          <a:prstGeom prst="rect">
            <a:avLst/>
          </a:prstGeom>
          <a:solidFill>
            <a:srgbClr val="FFFF9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prstClr val="black"/>
                </a:solidFill>
              </a:rPr>
              <a:t>s.3</a:t>
            </a:r>
          </a:p>
        </p:txBody>
      </p:sp>
      <p:sp>
        <p:nvSpPr>
          <p:cNvPr id="54" name="Suorakulmio 53">
            <a:extLst>
              <a:ext uri="{FF2B5EF4-FFF2-40B4-BE49-F238E27FC236}">
                <a16:creationId xmlns:a16="http://schemas.microsoft.com/office/drawing/2014/main" id="{B7BEB91B-1D1B-4A4B-A546-41965606BC17}"/>
              </a:ext>
            </a:extLst>
          </p:cNvPr>
          <p:cNvSpPr/>
          <p:nvPr/>
        </p:nvSpPr>
        <p:spPr>
          <a:xfrm>
            <a:off x="77889" y="5222924"/>
            <a:ext cx="766372" cy="740263"/>
          </a:xfrm>
          <a:prstGeom prst="rect">
            <a:avLst/>
          </a:prstGeom>
          <a:solidFill>
            <a:srgbClr val="FFFF9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prstClr val="black"/>
                </a:solidFill>
                <a:latin typeface="Calibri" panose="020F0502020204030204"/>
              </a:rPr>
              <a:t>m</a:t>
            </a:r>
            <a:r>
              <a:rPr kumimoji="0" lang="fi-FI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ielipide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tunteet</a:t>
            </a:r>
          </a:p>
        </p:txBody>
      </p:sp>
      <p:sp>
        <p:nvSpPr>
          <p:cNvPr id="55" name="Suorakulmio 54">
            <a:extLst>
              <a:ext uri="{FF2B5EF4-FFF2-40B4-BE49-F238E27FC236}">
                <a16:creationId xmlns:a16="http://schemas.microsoft.com/office/drawing/2014/main" id="{166CFBBA-636D-4F09-9A06-069E190D0116}"/>
              </a:ext>
            </a:extLst>
          </p:cNvPr>
          <p:cNvSpPr/>
          <p:nvPr/>
        </p:nvSpPr>
        <p:spPr>
          <a:xfrm>
            <a:off x="844261" y="5224771"/>
            <a:ext cx="766372" cy="740263"/>
          </a:xfrm>
          <a:prstGeom prst="rect">
            <a:avLst/>
          </a:prstGeom>
          <a:solidFill>
            <a:srgbClr val="FFFF9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prstClr val="black"/>
                </a:solidFill>
              </a:rPr>
              <a:t>mielipide ja </a:t>
            </a:r>
          </a:p>
          <a:p>
            <a:pPr lvl="0" algn="ctr">
              <a:defRPr/>
            </a:pPr>
            <a:r>
              <a:rPr lang="fi-FI" sz="1100" dirty="0">
                <a:solidFill>
                  <a:prstClr val="black"/>
                </a:solidFill>
              </a:rPr>
              <a:t>tunteet</a:t>
            </a:r>
          </a:p>
        </p:txBody>
      </p:sp>
      <p:sp>
        <p:nvSpPr>
          <p:cNvPr id="57" name="Suorakulmio 56">
            <a:extLst>
              <a:ext uri="{FF2B5EF4-FFF2-40B4-BE49-F238E27FC236}">
                <a16:creationId xmlns:a16="http://schemas.microsoft.com/office/drawing/2014/main" id="{437955B0-D311-4B09-BD5D-6B1B811B2830}"/>
              </a:ext>
            </a:extLst>
          </p:cNvPr>
          <p:cNvSpPr/>
          <p:nvPr/>
        </p:nvSpPr>
        <p:spPr>
          <a:xfrm>
            <a:off x="1613733" y="5965735"/>
            <a:ext cx="766372" cy="735170"/>
          </a:xfrm>
          <a:prstGeom prst="rect">
            <a:avLst/>
          </a:prstGeom>
          <a:solidFill>
            <a:srgbClr val="DE7EE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58" name="Suorakulmio 57">
            <a:extLst>
              <a:ext uri="{FF2B5EF4-FFF2-40B4-BE49-F238E27FC236}">
                <a16:creationId xmlns:a16="http://schemas.microsoft.com/office/drawing/2014/main" id="{44E5D8C9-8B17-46CD-B60B-CB759A5B4977}"/>
              </a:ext>
            </a:extLst>
          </p:cNvPr>
          <p:cNvSpPr/>
          <p:nvPr/>
        </p:nvSpPr>
        <p:spPr>
          <a:xfrm>
            <a:off x="2380105" y="5967581"/>
            <a:ext cx="766372" cy="733323"/>
          </a:xfrm>
          <a:prstGeom prst="rect">
            <a:avLst/>
          </a:prstGeom>
          <a:solidFill>
            <a:srgbClr val="DE7EE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prstClr val="black"/>
                </a:solidFill>
              </a:rPr>
              <a:t>s.3</a:t>
            </a:r>
          </a:p>
        </p:txBody>
      </p:sp>
      <p:sp>
        <p:nvSpPr>
          <p:cNvPr id="59" name="Suorakulmio 58">
            <a:extLst>
              <a:ext uri="{FF2B5EF4-FFF2-40B4-BE49-F238E27FC236}">
                <a16:creationId xmlns:a16="http://schemas.microsoft.com/office/drawing/2014/main" id="{CC01F283-D7DE-4CAE-A3ED-EA8758F79D1C}"/>
              </a:ext>
            </a:extLst>
          </p:cNvPr>
          <p:cNvSpPr/>
          <p:nvPr/>
        </p:nvSpPr>
        <p:spPr>
          <a:xfrm>
            <a:off x="77889" y="5965734"/>
            <a:ext cx="766372" cy="740263"/>
          </a:xfrm>
          <a:prstGeom prst="rect">
            <a:avLst/>
          </a:prstGeom>
          <a:solidFill>
            <a:srgbClr val="DE7EE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prstClr val="black"/>
                </a:solidFill>
                <a:latin typeface="Calibri" panose="020F0502020204030204"/>
              </a:rPr>
              <a:t>Yhteis-kunta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Suorakulmio 59">
            <a:extLst>
              <a:ext uri="{FF2B5EF4-FFF2-40B4-BE49-F238E27FC236}">
                <a16:creationId xmlns:a16="http://schemas.microsoft.com/office/drawing/2014/main" id="{16480BD8-B102-414D-AF4D-DF738099CABD}"/>
              </a:ext>
            </a:extLst>
          </p:cNvPr>
          <p:cNvSpPr/>
          <p:nvPr/>
        </p:nvSpPr>
        <p:spPr>
          <a:xfrm>
            <a:off x="844261" y="5967581"/>
            <a:ext cx="766372" cy="733323"/>
          </a:xfrm>
          <a:prstGeom prst="rect">
            <a:avLst/>
          </a:prstGeom>
          <a:solidFill>
            <a:srgbClr val="DE7EE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prstClr val="black"/>
                </a:solidFill>
              </a:rPr>
              <a:t>Yhteis-kunta</a:t>
            </a:r>
          </a:p>
        </p:txBody>
      </p:sp>
      <p:sp>
        <p:nvSpPr>
          <p:cNvPr id="52" name="Suorakulmio 51">
            <a:extLst>
              <a:ext uri="{FF2B5EF4-FFF2-40B4-BE49-F238E27FC236}">
                <a16:creationId xmlns:a16="http://schemas.microsoft.com/office/drawing/2014/main" id="{DE5FE2BD-CFC1-4385-B2EB-74618FE1C104}"/>
              </a:ext>
            </a:extLst>
          </p:cNvPr>
          <p:cNvSpPr/>
          <p:nvPr/>
        </p:nvSpPr>
        <p:spPr>
          <a:xfrm>
            <a:off x="3149577" y="2280593"/>
            <a:ext cx="766372" cy="740263"/>
          </a:xfrm>
          <a:prstGeom prst="rect">
            <a:avLst/>
          </a:prstGeom>
          <a:solidFill>
            <a:srgbClr val="F4A6E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s.5</a:t>
            </a:r>
          </a:p>
        </p:txBody>
      </p:sp>
      <p:sp>
        <p:nvSpPr>
          <p:cNvPr id="53" name="Suorakulmio 52">
            <a:extLst>
              <a:ext uri="{FF2B5EF4-FFF2-40B4-BE49-F238E27FC236}">
                <a16:creationId xmlns:a16="http://schemas.microsoft.com/office/drawing/2014/main" id="{849CB291-427C-473C-99B4-F3E6B1DDF25B}"/>
              </a:ext>
            </a:extLst>
          </p:cNvPr>
          <p:cNvSpPr/>
          <p:nvPr/>
        </p:nvSpPr>
        <p:spPr>
          <a:xfrm>
            <a:off x="3911593" y="2280593"/>
            <a:ext cx="766372" cy="740263"/>
          </a:xfrm>
          <a:prstGeom prst="rect">
            <a:avLst/>
          </a:prstGeom>
          <a:solidFill>
            <a:srgbClr val="F4A6E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tx1"/>
                </a:solidFill>
              </a:rPr>
              <a:t>s.5</a:t>
            </a:r>
          </a:p>
        </p:txBody>
      </p:sp>
      <p:sp>
        <p:nvSpPr>
          <p:cNvPr id="56" name="Suorakulmio 55">
            <a:extLst>
              <a:ext uri="{FF2B5EF4-FFF2-40B4-BE49-F238E27FC236}">
                <a16:creationId xmlns:a16="http://schemas.microsoft.com/office/drawing/2014/main" id="{1F551F4D-E02A-4B75-B9AB-D580BD9A88F0}"/>
              </a:ext>
            </a:extLst>
          </p:cNvPr>
          <p:cNvSpPr/>
          <p:nvPr/>
        </p:nvSpPr>
        <p:spPr>
          <a:xfrm>
            <a:off x="4677032" y="804908"/>
            <a:ext cx="766372" cy="740263"/>
          </a:xfrm>
          <a:prstGeom prst="rect">
            <a:avLst/>
          </a:prstGeom>
          <a:solidFill>
            <a:srgbClr val="65D7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s.7</a:t>
            </a:r>
          </a:p>
        </p:txBody>
      </p:sp>
      <p:sp>
        <p:nvSpPr>
          <p:cNvPr id="61" name="Suorakulmio 60">
            <a:extLst>
              <a:ext uri="{FF2B5EF4-FFF2-40B4-BE49-F238E27FC236}">
                <a16:creationId xmlns:a16="http://schemas.microsoft.com/office/drawing/2014/main" id="{8B210EDA-AACA-47D6-93C4-75C7EC74CBA0}"/>
              </a:ext>
            </a:extLst>
          </p:cNvPr>
          <p:cNvSpPr/>
          <p:nvPr/>
        </p:nvSpPr>
        <p:spPr>
          <a:xfrm>
            <a:off x="5453049" y="806755"/>
            <a:ext cx="766372" cy="740263"/>
          </a:xfrm>
          <a:prstGeom prst="rect">
            <a:avLst/>
          </a:prstGeom>
          <a:solidFill>
            <a:srgbClr val="65D7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prstClr val="black"/>
                </a:solidFill>
              </a:rPr>
              <a:t>s.7</a:t>
            </a:r>
          </a:p>
        </p:txBody>
      </p:sp>
      <p:sp>
        <p:nvSpPr>
          <p:cNvPr id="22" name="Otsikko 21">
            <a:extLst>
              <a:ext uri="{FF2B5EF4-FFF2-40B4-BE49-F238E27FC236}">
                <a16:creationId xmlns:a16="http://schemas.microsoft.com/office/drawing/2014/main" id="{D4833B44-4188-408A-A005-A620C0CD7C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1038" y="-1325563"/>
            <a:ext cx="8543925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Nipsut, sivu 1</a:t>
            </a:r>
          </a:p>
        </p:txBody>
      </p:sp>
    </p:spTree>
    <p:extLst>
      <p:ext uri="{BB962C8B-B14F-4D97-AF65-F5344CB8AC3E}">
        <p14:creationId xmlns:p14="http://schemas.microsoft.com/office/powerpoint/2010/main" val="184967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51FC67D0-76C7-4EA5-BFD2-A8EE52312AEF}"/>
              </a:ext>
            </a:extLst>
          </p:cNvPr>
          <p:cNvSpPr/>
          <p:nvPr/>
        </p:nvSpPr>
        <p:spPr>
          <a:xfrm>
            <a:off x="1630511" y="68416"/>
            <a:ext cx="766372" cy="740263"/>
          </a:xfrm>
          <a:prstGeom prst="rect">
            <a:avLst/>
          </a:prstGeom>
          <a:solidFill>
            <a:srgbClr val="7F6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9457B1E1-9924-4092-B01E-5CFD848E919E}"/>
              </a:ext>
            </a:extLst>
          </p:cNvPr>
          <p:cNvSpPr/>
          <p:nvPr/>
        </p:nvSpPr>
        <p:spPr>
          <a:xfrm>
            <a:off x="2396883" y="70264"/>
            <a:ext cx="766372" cy="734722"/>
          </a:xfrm>
          <a:prstGeom prst="rect">
            <a:avLst/>
          </a:prstGeom>
          <a:solidFill>
            <a:srgbClr val="7F6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s.3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C5397472-C807-4536-8A18-40A4474DE583}"/>
              </a:ext>
            </a:extLst>
          </p:cNvPr>
          <p:cNvSpPr/>
          <p:nvPr/>
        </p:nvSpPr>
        <p:spPr>
          <a:xfrm>
            <a:off x="3166355" y="68416"/>
            <a:ext cx="766372" cy="740263"/>
          </a:xfrm>
          <a:prstGeom prst="rect">
            <a:avLst/>
          </a:prstGeom>
          <a:solidFill>
            <a:srgbClr val="7F6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s.5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6BF93719-2488-4EF4-B192-E3CEDAC2DFC1}"/>
              </a:ext>
            </a:extLst>
          </p:cNvPr>
          <p:cNvSpPr/>
          <p:nvPr/>
        </p:nvSpPr>
        <p:spPr>
          <a:xfrm>
            <a:off x="3932727" y="70263"/>
            <a:ext cx="766372" cy="734723"/>
          </a:xfrm>
          <a:prstGeom prst="rect">
            <a:avLst/>
          </a:prstGeom>
          <a:solidFill>
            <a:srgbClr val="7F6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s.5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B790FB82-14E2-4034-A83C-3B31BD34C80F}"/>
              </a:ext>
            </a:extLst>
          </p:cNvPr>
          <p:cNvSpPr/>
          <p:nvPr/>
        </p:nvSpPr>
        <p:spPr>
          <a:xfrm>
            <a:off x="94667" y="68416"/>
            <a:ext cx="766372" cy="740263"/>
          </a:xfrm>
          <a:prstGeom prst="rect">
            <a:avLst/>
          </a:prstGeom>
          <a:solidFill>
            <a:srgbClr val="7F6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schemeClr val="bg1"/>
                </a:solidFill>
                <a:latin typeface="Calibri" panose="020F0502020204030204"/>
              </a:rPr>
              <a:t>ruoka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Ja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schemeClr val="bg1"/>
                </a:solidFill>
                <a:latin typeface="Calibri" panose="020F0502020204030204"/>
              </a:rPr>
              <a:t>juoma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B0FCA6AF-8486-4CEF-A297-DA61E1B7F8C4}"/>
              </a:ext>
            </a:extLst>
          </p:cNvPr>
          <p:cNvSpPr/>
          <p:nvPr/>
        </p:nvSpPr>
        <p:spPr>
          <a:xfrm>
            <a:off x="861039" y="67569"/>
            <a:ext cx="766372" cy="737417"/>
          </a:xfrm>
          <a:prstGeom prst="rect">
            <a:avLst/>
          </a:prstGeom>
          <a:solidFill>
            <a:srgbClr val="7F6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ruoka </a:t>
            </a:r>
          </a:p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Ja</a:t>
            </a:r>
          </a:p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juoma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D9ACD6A5-1893-40ED-AAC9-20C5FE760D76}"/>
              </a:ext>
            </a:extLst>
          </p:cNvPr>
          <p:cNvSpPr/>
          <p:nvPr/>
        </p:nvSpPr>
        <p:spPr>
          <a:xfrm>
            <a:off x="1630511" y="804629"/>
            <a:ext cx="766372" cy="740263"/>
          </a:xfrm>
          <a:prstGeom prst="rect">
            <a:avLst/>
          </a:prstGeom>
          <a:solidFill>
            <a:srgbClr val="2F559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56D830AB-DB66-4ED7-AB55-432A7B57C91F}"/>
              </a:ext>
            </a:extLst>
          </p:cNvPr>
          <p:cNvSpPr/>
          <p:nvPr/>
        </p:nvSpPr>
        <p:spPr>
          <a:xfrm>
            <a:off x="2396883" y="806476"/>
            <a:ext cx="766372" cy="740263"/>
          </a:xfrm>
          <a:prstGeom prst="rect">
            <a:avLst/>
          </a:prstGeom>
          <a:solidFill>
            <a:srgbClr val="2F559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s.3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14FC0E8F-812B-41B8-B114-7A276BCE4147}"/>
              </a:ext>
            </a:extLst>
          </p:cNvPr>
          <p:cNvSpPr/>
          <p:nvPr/>
        </p:nvSpPr>
        <p:spPr>
          <a:xfrm>
            <a:off x="94667" y="804629"/>
            <a:ext cx="766372" cy="740263"/>
          </a:xfrm>
          <a:prstGeom prst="rect">
            <a:avLst/>
          </a:prstGeom>
          <a:solidFill>
            <a:srgbClr val="2F559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schemeClr val="bg1"/>
                </a:solidFill>
                <a:latin typeface="Calibri" panose="020F0502020204030204"/>
              </a:rPr>
              <a:t>koti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B7026D9D-3D2B-452D-AADE-7987D85DA7E9}"/>
              </a:ext>
            </a:extLst>
          </p:cNvPr>
          <p:cNvSpPr/>
          <p:nvPr/>
        </p:nvSpPr>
        <p:spPr>
          <a:xfrm>
            <a:off x="861039" y="806476"/>
            <a:ext cx="766372" cy="740263"/>
          </a:xfrm>
          <a:prstGeom prst="rect">
            <a:avLst/>
          </a:prstGeom>
          <a:solidFill>
            <a:srgbClr val="2F559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koti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91FB67DD-264E-4F9B-89EB-2B34287979F6}"/>
              </a:ext>
            </a:extLst>
          </p:cNvPr>
          <p:cNvSpPr/>
          <p:nvPr/>
        </p:nvSpPr>
        <p:spPr>
          <a:xfrm>
            <a:off x="3166355" y="804629"/>
            <a:ext cx="766372" cy="740263"/>
          </a:xfrm>
          <a:prstGeom prst="rect">
            <a:avLst/>
          </a:prstGeom>
          <a:solidFill>
            <a:srgbClr val="2F559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s.5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FECF59C4-E62F-4F8B-8E9C-FA8C08F4A49B}"/>
              </a:ext>
            </a:extLst>
          </p:cNvPr>
          <p:cNvSpPr/>
          <p:nvPr/>
        </p:nvSpPr>
        <p:spPr>
          <a:xfrm>
            <a:off x="3932727" y="806476"/>
            <a:ext cx="766372" cy="740263"/>
          </a:xfrm>
          <a:prstGeom prst="rect">
            <a:avLst/>
          </a:prstGeom>
          <a:solidFill>
            <a:srgbClr val="2F559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s.5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73D2A4BB-5D4A-4FEA-8DC5-DA1AA1A4957C}"/>
              </a:ext>
            </a:extLst>
          </p:cNvPr>
          <p:cNvSpPr/>
          <p:nvPr/>
        </p:nvSpPr>
        <p:spPr>
          <a:xfrm>
            <a:off x="4693810" y="804629"/>
            <a:ext cx="766372" cy="740263"/>
          </a:xfrm>
          <a:prstGeom prst="rect">
            <a:avLst/>
          </a:prstGeom>
          <a:solidFill>
            <a:srgbClr val="2F559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s.7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BC8ECB1C-09B0-4075-8DCA-791B74B1C0CC}"/>
              </a:ext>
            </a:extLst>
          </p:cNvPr>
          <p:cNvSpPr/>
          <p:nvPr/>
        </p:nvSpPr>
        <p:spPr>
          <a:xfrm>
            <a:off x="5460182" y="806476"/>
            <a:ext cx="766372" cy="740263"/>
          </a:xfrm>
          <a:prstGeom prst="rect">
            <a:avLst/>
          </a:prstGeom>
          <a:solidFill>
            <a:srgbClr val="2F559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s.7</a:t>
            </a: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7495BC2C-3949-4078-AD44-01119A5ABF80}"/>
              </a:ext>
            </a:extLst>
          </p:cNvPr>
          <p:cNvSpPr/>
          <p:nvPr/>
        </p:nvSpPr>
        <p:spPr>
          <a:xfrm>
            <a:off x="1630511" y="1542231"/>
            <a:ext cx="766372" cy="740263"/>
          </a:xfrm>
          <a:prstGeom prst="rect">
            <a:avLst/>
          </a:prstGeom>
          <a:solidFill>
            <a:srgbClr val="54823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81487451-97AA-499E-8F0B-D25B1A211F34}"/>
              </a:ext>
            </a:extLst>
          </p:cNvPr>
          <p:cNvSpPr/>
          <p:nvPr/>
        </p:nvSpPr>
        <p:spPr>
          <a:xfrm>
            <a:off x="2396883" y="1544078"/>
            <a:ext cx="766372" cy="740263"/>
          </a:xfrm>
          <a:prstGeom prst="rect">
            <a:avLst/>
          </a:prstGeom>
          <a:solidFill>
            <a:srgbClr val="54823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s.3</a:t>
            </a:r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47877729-AEFD-4E66-B07B-106D5310AA11}"/>
              </a:ext>
            </a:extLst>
          </p:cNvPr>
          <p:cNvSpPr/>
          <p:nvPr/>
        </p:nvSpPr>
        <p:spPr>
          <a:xfrm>
            <a:off x="94667" y="1542231"/>
            <a:ext cx="766372" cy="740263"/>
          </a:xfrm>
          <a:prstGeom prst="rect">
            <a:avLst/>
          </a:prstGeom>
          <a:solidFill>
            <a:srgbClr val="54823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schemeClr val="bg1"/>
                </a:solidFill>
                <a:latin typeface="Calibri" panose="020F0502020204030204"/>
              </a:rPr>
              <a:t>luonto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schemeClr val="bg1"/>
                </a:solidFill>
                <a:latin typeface="Calibri" panose="020F0502020204030204"/>
              </a:rPr>
              <a:t>ja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schemeClr val="bg1"/>
                </a:solidFill>
                <a:latin typeface="Calibri" panose="020F0502020204030204"/>
              </a:rPr>
              <a:t>sää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3FB92586-D3F3-4590-8092-CFD36406BF5B}"/>
              </a:ext>
            </a:extLst>
          </p:cNvPr>
          <p:cNvSpPr/>
          <p:nvPr/>
        </p:nvSpPr>
        <p:spPr>
          <a:xfrm>
            <a:off x="861039" y="1544078"/>
            <a:ext cx="766372" cy="740263"/>
          </a:xfrm>
          <a:prstGeom prst="rect">
            <a:avLst/>
          </a:prstGeom>
          <a:solidFill>
            <a:srgbClr val="54823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luonto </a:t>
            </a:r>
          </a:p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ja </a:t>
            </a:r>
          </a:p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sää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8999975E-FB0B-4EEC-9E08-8F0A4C153E6D}"/>
              </a:ext>
            </a:extLst>
          </p:cNvPr>
          <p:cNvSpPr/>
          <p:nvPr/>
        </p:nvSpPr>
        <p:spPr>
          <a:xfrm>
            <a:off x="3166355" y="1542231"/>
            <a:ext cx="766372" cy="740263"/>
          </a:xfrm>
          <a:prstGeom prst="rect">
            <a:avLst/>
          </a:prstGeom>
          <a:solidFill>
            <a:srgbClr val="54823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s.5</a:t>
            </a:r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50344F5B-58F8-429C-AFDE-4B0DBDAE1416}"/>
              </a:ext>
            </a:extLst>
          </p:cNvPr>
          <p:cNvSpPr/>
          <p:nvPr/>
        </p:nvSpPr>
        <p:spPr>
          <a:xfrm>
            <a:off x="3932727" y="1544078"/>
            <a:ext cx="766372" cy="740263"/>
          </a:xfrm>
          <a:prstGeom prst="rect">
            <a:avLst/>
          </a:prstGeom>
          <a:solidFill>
            <a:srgbClr val="54823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s.5</a:t>
            </a: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8604927E-7CF3-42C8-8A6E-F34896B47C37}"/>
              </a:ext>
            </a:extLst>
          </p:cNvPr>
          <p:cNvSpPr/>
          <p:nvPr/>
        </p:nvSpPr>
        <p:spPr>
          <a:xfrm>
            <a:off x="4693810" y="1542231"/>
            <a:ext cx="766372" cy="740263"/>
          </a:xfrm>
          <a:prstGeom prst="rect">
            <a:avLst/>
          </a:prstGeom>
          <a:solidFill>
            <a:srgbClr val="54823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s.7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9D3AEDDF-7ED5-4666-8F43-09FBC22686D5}"/>
              </a:ext>
            </a:extLst>
          </p:cNvPr>
          <p:cNvSpPr/>
          <p:nvPr/>
        </p:nvSpPr>
        <p:spPr>
          <a:xfrm>
            <a:off x="5460182" y="1544078"/>
            <a:ext cx="766372" cy="740263"/>
          </a:xfrm>
          <a:prstGeom prst="rect">
            <a:avLst/>
          </a:prstGeom>
          <a:solidFill>
            <a:srgbClr val="548235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s.7</a:t>
            </a:r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DDE01C87-D6C4-4A57-AA45-A7C895AA9E1A}"/>
              </a:ext>
            </a:extLst>
          </p:cNvPr>
          <p:cNvSpPr/>
          <p:nvPr/>
        </p:nvSpPr>
        <p:spPr>
          <a:xfrm>
            <a:off x="1639811" y="2285831"/>
            <a:ext cx="753972" cy="740263"/>
          </a:xfrm>
          <a:prstGeom prst="rect">
            <a:avLst/>
          </a:prstGeom>
          <a:solidFill>
            <a:srgbClr val="8497B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25" name="Suorakulmio 24">
            <a:extLst>
              <a:ext uri="{FF2B5EF4-FFF2-40B4-BE49-F238E27FC236}">
                <a16:creationId xmlns:a16="http://schemas.microsoft.com/office/drawing/2014/main" id="{1E95AF64-6264-4869-93A0-0B19ACF2462B}"/>
              </a:ext>
            </a:extLst>
          </p:cNvPr>
          <p:cNvSpPr/>
          <p:nvPr/>
        </p:nvSpPr>
        <p:spPr>
          <a:xfrm>
            <a:off x="2393783" y="2285832"/>
            <a:ext cx="766372" cy="742110"/>
          </a:xfrm>
          <a:prstGeom prst="rect">
            <a:avLst/>
          </a:prstGeom>
          <a:solidFill>
            <a:srgbClr val="8497B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s.3</a:t>
            </a:r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27B78C03-1414-4471-9F65-D117460892CE}"/>
              </a:ext>
            </a:extLst>
          </p:cNvPr>
          <p:cNvSpPr/>
          <p:nvPr/>
        </p:nvSpPr>
        <p:spPr>
          <a:xfrm>
            <a:off x="91567" y="2285831"/>
            <a:ext cx="775672" cy="740263"/>
          </a:xfrm>
          <a:prstGeom prst="rect">
            <a:avLst/>
          </a:prstGeom>
          <a:solidFill>
            <a:srgbClr val="8497B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schemeClr val="bg1"/>
                </a:solidFill>
                <a:latin typeface="Calibri" panose="020F0502020204030204"/>
              </a:rPr>
              <a:t>erityis-päivät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9232BBD8-C879-48F2-ACCC-68C7028290CF}"/>
              </a:ext>
            </a:extLst>
          </p:cNvPr>
          <p:cNvSpPr/>
          <p:nvPr/>
        </p:nvSpPr>
        <p:spPr>
          <a:xfrm>
            <a:off x="863228" y="2279289"/>
            <a:ext cx="772572" cy="748652"/>
          </a:xfrm>
          <a:prstGeom prst="rect">
            <a:avLst/>
          </a:prstGeom>
          <a:solidFill>
            <a:srgbClr val="8497B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erityis-päivät</a:t>
            </a: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46DAC63C-D150-4D96-9C8B-004F9C79567C}"/>
              </a:ext>
            </a:extLst>
          </p:cNvPr>
          <p:cNvSpPr/>
          <p:nvPr/>
        </p:nvSpPr>
        <p:spPr>
          <a:xfrm>
            <a:off x="1639811" y="3027943"/>
            <a:ext cx="753972" cy="740263"/>
          </a:xfrm>
          <a:prstGeom prst="rect">
            <a:avLst/>
          </a:prstGeom>
          <a:solidFill>
            <a:srgbClr val="843C0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D2D739C9-4805-4016-BFA0-FCC9558835A3}"/>
              </a:ext>
            </a:extLst>
          </p:cNvPr>
          <p:cNvSpPr/>
          <p:nvPr/>
        </p:nvSpPr>
        <p:spPr>
          <a:xfrm>
            <a:off x="2393783" y="3027944"/>
            <a:ext cx="766372" cy="742110"/>
          </a:xfrm>
          <a:prstGeom prst="rect">
            <a:avLst/>
          </a:prstGeom>
          <a:solidFill>
            <a:srgbClr val="843C0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s.3</a:t>
            </a: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8558A815-7C50-4ADE-8BA7-6B9DF0CBC50D}"/>
              </a:ext>
            </a:extLst>
          </p:cNvPr>
          <p:cNvSpPr/>
          <p:nvPr/>
        </p:nvSpPr>
        <p:spPr>
          <a:xfrm>
            <a:off x="91567" y="3027943"/>
            <a:ext cx="781872" cy="740263"/>
          </a:xfrm>
          <a:prstGeom prst="rect">
            <a:avLst/>
          </a:prstGeom>
          <a:solidFill>
            <a:srgbClr val="843C0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dirty="0">
                <a:solidFill>
                  <a:schemeClr val="bg1"/>
                </a:solidFill>
                <a:latin typeface="Calibri" panose="020F0502020204030204"/>
              </a:rPr>
              <a:t>matka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dirty="0">
                <a:solidFill>
                  <a:schemeClr val="bg1"/>
                </a:solidFill>
                <a:latin typeface="Calibri" panose="020F0502020204030204"/>
              </a:rPr>
              <a:t>j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dirty="0">
                <a:solidFill>
                  <a:schemeClr val="bg1"/>
                </a:solidFill>
                <a:latin typeface="Calibri" panose="020F0502020204030204"/>
              </a:rPr>
              <a:t>kulkeminen</a:t>
            </a:r>
            <a:endParaRPr kumimoji="0" lang="fi-FI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EFBD4346-7262-4C5A-89EF-2EE91A7DF5B5}"/>
              </a:ext>
            </a:extLst>
          </p:cNvPr>
          <p:cNvSpPr/>
          <p:nvPr/>
        </p:nvSpPr>
        <p:spPr>
          <a:xfrm>
            <a:off x="863228" y="3027941"/>
            <a:ext cx="772572" cy="742111"/>
          </a:xfrm>
          <a:prstGeom prst="rect">
            <a:avLst/>
          </a:prstGeom>
          <a:solidFill>
            <a:srgbClr val="843C0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900" dirty="0">
                <a:solidFill>
                  <a:schemeClr val="bg1"/>
                </a:solidFill>
              </a:rPr>
              <a:t>matka </a:t>
            </a:r>
          </a:p>
          <a:p>
            <a:pPr lvl="0" algn="ctr">
              <a:defRPr/>
            </a:pPr>
            <a:r>
              <a:rPr lang="fi-FI" sz="900" dirty="0">
                <a:solidFill>
                  <a:schemeClr val="bg1"/>
                </a:solidFill>
              </a:rPr>
              <a:t>ja </a:t>
            </a:r>
          </a:p>
          <a:p>
            <a:pPr lvl="0" algn="ctr">
              <a:defRPr/>
            </a:pPr>
            <a:r>
              <a:rPr lang="fi-FI" sz="900" dirty="0">
                <a:solidFill>
                  <a:schemeClr val="bg1"/>
                </a:solidFill>
              </a:rPr>
              <a:t>kulkeminen</a:t>
            </a: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F38DA8ED-68C6-404E-A589-71431CADA8ED}"/>
              </a:ext>
            </a:extLst>
          </p:cNvPr>
          <p:cNvSpPr/>
          <p:nvPr/>
        </p:nvSpPr>
        <p:spPr>
          <a:xfrm>
            <a:off x="1639811" y="3763154"/>
            <a:ext cx="753972" cy="74026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9BB744E3-7CDE-4DDE-B11D-093EFF7A4AD3}"/>
              </a:ext>
            </a:extLst>
          </p:cNvPr>
          <p:cNvSpPr/>
          <p:nvPr/>
        </p:nvSpPr>
        <p:spPr>
          <a:xfrm>
            <a:off x="2393783" y="3763155"/>
            <a:ext cx="766372" cy="7421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s.3</a:t>
            </a:r>
          </a:p>
        </p:txBody>
      </p:sp>
      <p:sp>
        <p:nvSpPr>
          <p:cNvPr id="39" name="Suorakulmio 38">
            <a:extLst>
              <a:ext uri="{FF2B5EF4-FFF2-40B4-BE49-F238E27FC236}">
                <a16:creationId xmlns:a16="http://schemas.microsoft.com/office/drawing/2014/main" id="{04C85940-522D-4CF1-87D0-99BC3EFCCF9A}"/>
              </a:ext>
            </a:extLst>
          </p:cNvPr>
          <p:cNvSpPr/>
          <p:nvPr/>
        </p:nvSpPr>
        <p:spPr>
          <a:xfrm>
            <a:off x="91567" y="3763154"/>
            <a:ext cx="775672" cy="74026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schemeClr val="bg1"/>
                </a:solidFill>
                <a:latin typeface="Calibri" panose="020F0502020204030204"/>
              </a:rPr>
              <a:t>sijainti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0" name="Suorakulmio 39">
            <a:extLst>
              <a:ext uri="{FF2B5EF4-FFF2-40B4-BE49-F238E27FC236}">
                <a16:creationId xmlns:a16="http://schemas.microsoft.com/office/drawing/2014/main" id="{2B7BEBBD-C321-470A-87E2-07CD7A0F7569}"/>
              </a:ext>
            </a:extLst>
          </p:cNvPr>
          <p:cNvSpPr/>
          <p:nvPr/>
        </p:nvSpPr>
        <p:spPr>
          <a:xfrm>
            <a:off x="863228" y="3763152"/>
            <a:ext cx="772572" cy="74211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sijainti</a:t>
            </a:r>
          </a:p>
        </p:txBody>
      </p:sp>
      <p:sp>
        <p:nvSpPr>
          <p:cNvPr id="41" name="Suorakulmio 40">
            <a:extLst>
              <a:ext uri="{FF2B5EF4-FFF2-40B4-BE49-F238E27FC236}">
                <a16:creationId xmlns:a16="http://schemas.microsoft.com/office/drawing/2014/main" id="{2C03EE2E-4C51-4BBD-9A6A-66EEA289FD61}"/>
              </a:ext>
            </a:extLst>
          </p:cNvPr>
          <p:cNvSpPr/>
          <p:nvPr/>
        </p:nvSpPr>
        <p:spPr>
          <a:xfrm>
            <a:off x="1639811" y="4505093"/>
            <a:ext cx="753972" cy="740263"/>
          </a:xfrm>
          <a:prstGeom prst="rect">
            <a:avLst/>
          </a:prstGeom>
          <a:solidFill>
            <a:srgbClr val="15BB2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42" name="Suorakulmio 41">
            <a:extLst>
              <a:ext uri="{FF2B5EF4-FFF2-40B4-BE49-F238E27FC236}">
                <a16:creationId xmlns:a16="http://schemas.microsoft.com/office/drawing/2014/main" id="{1D1AFA28-C52F-460E-88D0-DE14676EA109}"/>
              </a:ext>
            </a:extLst>
          </p:cNvPr>
          <p:cNvSpPr/>
          <p:nvPr/>
        </p:nvSpPr>
        <p:spPr>
          <a:xfrm>
            <a:off x="2393783" y="4505094"/>
            <a:ext cx="766372" cy="742110"/>
          </a:xfrm>
          <a:prstGeom prst="rect">
            <a:avLst/>
          </a:prstGeom>
          <a:solidFill>
            <a:srgbClr val="15BB2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s.3</a:t>
            </a:r>
          </a:p>
        </p:txBody>
      </p:sp>
      <p:sp>
        <p:nvSpPr>
          <p:cNvPr id="43" name="Suorakulmio 42">
            <a:extLst>
              <a:ext uri="{FF2B5EF4-FFF2-40B4-BE49-F238E27FC236}">
                <a16:creationId xmlns:a16="http://schemas.microsoft.com/office/drawing/2014/main" id="{910EC3EE-78D7-424F-A481-865BBB961784}"/>
              </a:ext>
            </a:extLst>
          </p:cNvPr>
          <p:cNvSpPr/>
          <p:nvPr/>
        </p:nvSpPr>
        <p:spPr>
          <a:xfrm>
            <a:off x="91567" y="4505093"/>
            <a:ext cx="775672" cy="740263"/>
          </a:xfrm>
          <a:prstGeom prst="rect">
            <a:avLst/>
          </a:prstGeom>
          <a:solidFill>
            <a:srgbClr val="15BB2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schemeClr val="bg1"/>
                </a:solidFill>
                <a:latin typeface="Calibri" panose="020F0502020204030204"/>
              </a:rPr>
              <a:t>omat asiat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4" name="Suorakulmio 43">
            <a:extLst>
              <a:ext uri="{FF2B5EF4-FFF2-40B4-BE49-F238E27FC236}">
                <a16:creationId xmlns:a16="http://schemas.microsoft.com/office/drawing/2014/main" id="{10853EA3-5090-43AE-AD35-93C891144C11}"/>
              </a:ext>
            </a:extLst>
          </p:cNvPr>
          <p:cNvSpPr/>
          <p:nvPr/>
        </p:nvSpPr>
        <p:spPr>
          <a:xfrm>
            <a:off x="863228" y="4505091"/>
            <a:ext cx="772572" cy="742111"/>
          </a:xfrm>
          <a:prstGeom prst="rect">
            <a:avLst/>
          </a:prstGeom>
          <a:solidFill>
            <a:srgbClr val="15BB2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omat</a:t>
            </a:r>
          </a:p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asiat</a:t>
            </a:r>
          </a:p>
        </p:txBody>
      </p:sp>
      <p:sp>
        <p:nvSpPr>
          <p:cNvPr id="45" name="Suorakulmio 44">
            <a:extLst>
              <a:ext uri="{FF2B5EF4-FFF2-40B4-BE49-F238E27FC236}">
                <a16:creationId xmlns:a16="http://schemas.microsoft.com/office/drawing/2014/main" id="{5EDB1513-6DBD-4B97-8DD4-53F7B3FF8D53}"/>
              </a:ext>
            </a:extLst>
          </p:cNvPr>
          <p:cNvSpPr/>
          <p:nvPr/>
        </p:nvSpPr>
        <p:spPr>
          <a:xfrm>
            <a:off x="1639811" y="5238285"/>
            <a:ext cx="753972" cy="740263"/>
          </a:xfrm>
          <a:prstGeom prst="rect">
            <a:avLst/>
          </a:prstGeom>
          <a:solidFill>
            <a:srgbClr val="7F7F7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46" name="Suorakulmio 45">
            <a:extLst>
              <a:ext uri="{FF2B5EF4-FFF2-40B4-BE49-F238E27FC236}">
                <a16:creationId xmlns:a16="http://schemas.microsoft.com/office/drawing/2014/main" id="{BD41AFA8-3B32-44B5-99BD-B6186671A8BD}"/>
              </a:ext>
            </a:extLst>
          </p:cNvPr>
          <p:cNvSpPr/>
          <p:nvPr/>
        </p:nvSpPr>
        <p:spPr>
          <a:xfrm>
            <a:off x="2393783" y="5238286"/>
            <a:ext cx="766372" cy="742110"/>
          </a:xfrm>
          <a:prstGeom prst="rect">
            <a:avLst/>
          </a:prstGeom>
          <a:solidFill>
            <a:srgbClr val="7F7F7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s.3</a:t>
            </a:r>
          </a:p>
        </p:txBody>
      </p:sp>
      <p:sp>
        <p:nvSpPr>
          <p:cNvPr id="47" name="Suorakulmio 46">
            <a:extLst>
              <a:ext uri="{FF2B5EF4-FFF2-40B4-BE49-F238E27FC236}">
                <a16:creationId xmlns:a16="http://schemas.microsoft.com/office/drawing/2014/main" id="{00C40F76-93D1-4F31-8F3C-179D88475415}"/>
              </a:ext>
            </a:extLst>
          </p:cNvPr>
          <p:cNvSpPr/>
          <p:nvPr/>
        </p:nvSpPr>
        <p:spPr>
          <a:xfrm>
            <a:off x="91567" y="5238285"/>
            <a:ext cx="775672" cy="740263"/>
          </a:xfrm>
          <a:prstGeom prst="rect">
            <a:avLst/>
          </a:prstGeom>
          <a:solidFill>
            <a:srgbClr val="7F7F7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schemeClr val="bg1"/>
                </a:solidFill>
                <a:latin typeface="Calibri" panose="020F0502020204030204"/>
              </a:rPr>
              <a:t>kirjaimet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schemeClr val="bg1"/>
                </a:solidFill>
                <a:latin typeface="Calibri" panose="020F0502020204030204"/>
              </a:rPr>
              <a:t>j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schemeClr val="bg1"/>
                </a:solidFill>
                <a:latin typeface="Calibri" panose="020F0502020204030204"/>
              </a:rPr>
              <a:t>numerot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8" name="Suorakulmio 47">
            <a:extLst>
              <a:ext uri="{FF2B5EF4-FFF2-40B4-BE49-F238E27FC236}">
                <a16:creationId xmlns:a16="http://schemas.microsoft.com/office/drawing/2014/main" id="{F9F8CEFD-9B2F-45D8-BF9A-C7D87DE223A2}"/>
              </a:ext>
            </a:extLst>
          </p:cNvPr>
          <p:cNvSpPr/>
          <p:nvPr/>
        </p:nvSpPr>
        <p:spPr>
          <a:xfrm>
            <a:off x="863228" y="5238283"/>
            <a:ext cx="772572" cy="742111"/>
          </a:xfrm>
          <a:prstGeom prst="rect">
            <a:avLst/>
          </a:prstGeom>
          <a:solidFill>
            <a:srgbClr val="7F7F7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kirjaimet</a:t>
            </a:r>
          </a:p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ja</a:t>
            </a:r>
          </a:p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numerot</a:t>
            </a:r>
          </a:p>
        </p:txBody>
      </p:sp>
      <p:sp>
        <p:nvSpPr>
          <p:cNvPr id="49" name="Suorakulmio 48">
            <a:extLst>
              <a:ext uri="{FF2B5EF4-FFF2-40B4-BE49-F238E27FC236}">
                <a16:creationId xmlns:a16="http://schemas.microsoft.com/office/drawing/2014/main" id="{81A76B2B-416B-4509-BE19-28FBB076FD76}"/>
              </a:ext>
            </a:extLst>
          </p:cNvPr>
          <p:cNvSpPr/>
          <p:nvPr/>
        </p:nvSpPr>
        <p:spPr>
          <a:xfrm>
            <a:off x="1639811" y="5984262"/>
            <a:ext cx="753972" cy="740263"/>
          </a:xfrm>
          <a:prstGeom prst="rect">
            <a:avLst/>
          </a:prstGeom>
          <a:solidFill>
            <a:srgbClr val="43343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s.3</a:t>
            </a:r>
          </a:p>
        </p:txBody>
      </p:sp>
      <p:sp>
        <p:nvSpPr>
          <p:cNvPr id="50" name="Suorakulmio 49">
            <a:extLst>
              <a:ext uri="{FF2B5EF4-FFF2-40B4-BE49-F238E27FC236}">
                <a16:creationId xmlns:a16="http://schemas.microsoft.com/office/drawing/2014/main" id="{458220A0-55E2-4016-B9D4-314D97DEFAAA}"/>
              </a:ext>
            </a:extLst>
          </p:cNvPr>
          <p:cNvSpPr/>
          <p:nvPr/>
        </p:nvSpPr>
        <p:spPr>
          <a:xfrm>
            <a:off x="2393783" y="5984263"/>
            <a:ext cx="766372" cy="742110"/>
          </a:xfrm>
          <a:prstGeom prst="rect">
            <a:avLst/>
          </a:prstGeom>
          <a:solidFill>
            <a:srgbClr val="43343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2800" dirty="0">
                <a:solidFill>
                  <a:schemeClr val="bg1"/>
                </a:solidFill>
              </a:rPr>
              <a:t>s.3</a:t>
            </a:r>
          </a:p>
        </p:txBody>
      </p:sp>
      <p:sp>
        <p:nvSpPr>
          <p:cNvPr id="51" name="Suorakulmio 50">
            <a:extLst>
              <a:ext uri="{FF2B5EF4-FFF2-40B4-BE49-F238E27FC236}">
                <a16:creationId xmlns:a16="http://schemas.microsoft.com/office/drawing/2014/main" id="{C5C627D7-F6AB-42C3-8EEA-7FF9C2CCC5EB}"/>
              </a:ext>
            </a:extLst>
          </p:cNvPr>
          <p:cNvSpPr/>
          <p:nvPr/>
        </p:nvSpPr>
        <p:spPr>
          <a:xfrm>
            <a:off x="91567" y="5984262"/>
            <a:ext cx="775672" cy="740263"/>
          </a:xfrm>
          <a:prstGeom prst="rect">
            <a:avLst/>
          </a:prstGeom>
          <a:solidFill>
            <a:srgbClr val="43343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>
                <a:solidFill>
                  <a:schemeClr val="bg1"/>
                </a:solidFill>
                <a:latin typeface="Calibri" panose="020F0502020204030204"/>
              </a:rPr>
              <a:t>oma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historia</a:t>
            </a:r>
          </a:p>
        </p:txBody>
      </p:sp>
      <p:sp>
        <p:nvSpPr>
          <p:cNvPr id="52" name="Suorakulmio 51">
            <a:extLst>
              <a:ext uri="{FF2B5EF4-FFF2-40B4-BE49-F238E27FC236}">
                <a16:creationId xmlns:a16="http://schemas.microsoft.com/office/drawing/2014/main" id="{8E3F0829-704C-4968-8413-667ADC5F0108}"/>
              </a:ext>
            </a:extLst>
          </p:cNvPr>
          <p:cNvSpPr/>
          <p:nvPr/>
        </p:nvSpPr>
        <p:spPr>
          <a:xfrm>
            <a:off x="863228" y="5984260"/>
            <a:ext cx="772572" cy="742111"/>
          </a:xfrm>
          <a:prstGeom prst="rect">
            <a:avLst/>
          </a:prstGeom>
          <a:solidFill>
            <a:srgbClr val="43343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oma</a:t>
            </a:r>
          </a:p>
          <a:p>
            <a:pPr lvl="0" algn="ctr">
              <a:defRPr/>
            </a:pPr>
            <a:r>
              <a:rPr lang="fi-FI" sz="1100" dirty="0">
                <a:solidFill>
                  <a:schemeClr val="bg1"/>
                </a:solidFill>
              </a:rPr>
              <a:t>historia</a:t>
            </a:r>
          </a:p>
        </p:txBody>
      </p:sp>
      <p:sp>
        <p:nvSpPr>
          <p:cNvPr id="28" name="Otsikko 27">
            <a:extLst>
              <a:ext uri="{FF2B5EF4-FFF2-40B4-BE49-F238E27FC236}">
                <a16:creationId xmlns:a16="http://schemas.microsoft.com/office/drawing/2014/main" id="{B65336C2-F7D2-4838-B42F-AED37B41E8A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1038" y="-1325563"/>
            <a:ext cx="8543925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Nipsut</a:t>
            </a:r>
            <a:r>
              <a:rPr lang="fi-FI"/>
              <a:t>, sivu 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347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1085</TotalTime>
  <Words>254</Words>
  <Application>Microsoft Office PowerPoint</Application>
  <PresentationFormat>A4-paperi (210 x 297 mm)</PresentationFormat>
  <Paragraphs>121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Nipsut, sivu 1</vt:lpstr>
      <vt:lpstr>Nipsut, sivu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Nipsut</dc:title>
  <dc:creator>Virpi Yiannakou</dc:creator>
  <cp:lastModifiedBy>Heli Tiainen</cp:lastModifiedBy>
  <cp:revision>42</cp:revision>
  <cp:lastPrinted>2019-06-27T10:08:25Z</cp:lastPrinted>
  <dcterms:created xsi:type="dcterms:W3CDTF">2019-03-11T08:50:20Z</dcterms:created>
  <dcterms:modified xsi:type="dcterms:W3CDTF">2021-03-22T06:44:37Z</dcterms:modified>
</cp:coreProperties>
</file>