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906000" cy="6858000" type="A4"/>
  <p:notesSz cx="6797675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0" y="39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95B8D95-32AE-4BBF-A6EC-708D73A264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CEC98C0-7394-4E93-B9B1-BB2AFEFCD6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6FB212FE-36D8-499A-A14E-E9EE152DBC0D}" type="datetimeFigureOut">
              <a:rPr lang="fi-FI"/>
              <a:pPr>
                <a:defRPr/>
              </a:pPr>
              <a:t>22.3.2021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09CA119D-0482-46D5-8018-AA163C656F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FDAAF71D-514B-4E13-A925-9F7622B3B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08F3FC-F3C6-4410-BB75-9FCCC48AEE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6CFD463-2837-41C7-9FFF-DF06791E5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0708F27-6CB4-4A87-A1D7-A82E17807DFC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8A805F-3869-4DAB-AFA7-36A54FDE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960C-C6C0-4BB8-8C8C-8179FB4CD159}" type="datetimeFigureOut">
              <a:rPr lang="fi-FI"/>
              <a:pPr>
                <a:defRPr/>
              </a:pPr>
              <a:t>22.3.2021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829149-2F00-4F83-891C-F748EB1F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716717-42FB-4EBB-846D-FE05B28D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F9FE6-1845-41A0-AEE8-DFE58D00441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263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299BC6-865C-49F5-8334-1E2882F0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237E-002C-4B18-97BE-63BFD167E9C2}" type="datetimeFigureOut">
              <a:rPr lang="fi-FI"/>
              <a:pPr>
                <a:defRPr/>
              </a:pPr>
              <a:t>22.3.2021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C21C79-79F6-4785-A3F1-88D25AE3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79A21C-95C7-4695-9A60-38C9CC50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8E662-A8A9-4149-85F9-530DB7AC9B3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459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39735-3834-4538-8E58-75835B53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BF974-4182-4116-BDF2-9B89DA7CA7D7}" type="datetimeFigureOut">
              <a:rPr lang="fi-FI"/>
              <a:pPr>
                <a:defRPr/>
              </a:pPr>
              <a:t>22.3.2021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83302D-8D53-4351-B641-B99BD913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5EEFA8-1561-4CFC-B221-726BA19B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731D2-6F31-4C02-A30D-09993F9751E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3994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AFDACE-F428-40E1-95BC-4149B1B5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001E-2BC0-41FD-9AB0-FE1FAD1AA480}" type="datetimeFigureOut">
              <a:rPr lang="fi-FI"/>
              <a:pPr>
                <a:defRPr/>
              </a:pPr>
              <a:t>22.3.2021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308A48-A7A5-4404-9A9C-8F3A812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8061A3-4518-4358-8D13-2299574F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3FA3D-8D17-40FF-9133-49352A2E007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21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CD1C07-4848-461D-95F2-3CE3AFE5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8AEB-470C-4DDF-9948-B32AD2B18822}" type="datetimeFigureOut">
              <a:rPr lang="fi-FI"/>
              <a:pPr>
                <a:defRPr/>
              </a:pPr>
              <a:t>22.3.2021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B5499E-3761-4B15-9F35-1CA6A41A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1F8668-CCC0-483F-AC99-3B47481F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FDA7C-7C4A-4538-91B2-C8189471EC9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6464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5BF69AC-AE69-4C23-ACA8-D4F65BE77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9BB43-EA89-4A7E-90CA-88FB79F16B1A}" type="datetimeFigureOut">
              <a:rPr lang="fi-FI"/>
              <a:pPr>
                <a:defRPr/>
              </a:pPr>
              <a:t>22.3.2021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C3E7D474-5A13-49B2-BCA8-87C735DA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45BFAE41-00EA-4371-923D-4DD03CC3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7E5A1-F707-4BA2-ACFB-5964646C857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1540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2528FDDB-1479-460C-8002-A6179317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F461-635E-4313-8CE5-D11E9AAACA9A}" type="datetimeFigureOut">
              <a:rPr lang="fi-FI"/>
              <a:pPr>
                <a:defRPr/>
              </a:pPr>
              <a:t>22.3.2021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60F2381-5CE8-45B2-BCE3-6803868E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337A47F-7341-4218-BCC5-CE62325A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AD912-3417-4792-91B6-24BFF952022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8457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8D7177EF-6CF0-4E49-8306-3C2864B9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AD06-DCF2-4725-B03A-414212AA806C}" type="datetimeFigureOut">
              <a:rPr lang="fi-FI"/>
              <a:pPr>
                <a:defRPr/>
              </a:pPr>
              <a:t>22.3.2021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AA675EF-7D5E-48CD-8EBC-21E9F727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4E6208D5-9A77-47DA-B2B9-658FAA71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79469-4CC6-43C7-875F-4B852754E23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763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1CDA1460-0EF7-4B54-A2E5-FFCCCBA0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FFC2-89DF-45E1-810B-81E82F2532BF}" type="datetimeFigureOut">
              <a:rPr lang="fi-FI"/>
              <a:pPr>
                <a:defRPr/>
              </a:pPr>
              <a:t>22.3.2021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1774A83E-137F-4A7A-AAE7-26EBA8B7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779F3873-57B7-4251-8282-41CCD6E9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3006C-123F-4747-99BD-01317E07A07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3008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DFA0F001-638B-432F-9812-8AD47E0F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F1D0-D5BD-4212-8F50-E0AB9B528586}" type="datetimeFigureOut">
              <a:rPr lang="fi-FI"/>
              <a:pPr>
                <a:defRPr/>
              </a:pPr>
              <a:t>22.3.2021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C0F52365-0396-4FA8-93BE-F8F7E804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E2DE07B-3AAC-430D-A8C8-B58B0EF4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AB24A-8933-4A6D-A3FA-0C0FE8E7FEB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337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A9C6B80-46F6-4AD6-9C74-75598C84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D676-F45C-4502-B1F0-5F7DFB75BBB9}" type="datetimeFigureOut">
              <a:rPr lang="fi-FI"/>
              <a:pPr>
                <a:defRPr/>
              </a:pPr>
              <a:t>22.3.2021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6757F3FD-88B2-486B-A015-7D7747D7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B5F9650-F0A8-4DD5-8974-9120A876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DC791-B404-454B-B2AC-1E72D8C84A3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7299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DBAE8589-B74F-4EEC-8F6D-4193AF6560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C907777B-33E3-4E96-8EEF-B2E4C5444A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B59E57-D817-4416-9373-5430A7322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D3557-41C2-4DCE-A262-EE0A931A684F}" type="datetimeFigureOut">
              <a:rPr lang="fi-FI"/>
              <a:pPr>
                <a:defRPr/>
              </a:pPr>
              <a:t>22.3.2021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F6F1F0-809E-47E1-AB3F-B6C587621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53B210-4A9C-453E-8089-CDA42D91B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ABECEF3-EFE8-4A7B-9390-7967B110F53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3" Type="http://schemas.openxmlformats.org/officeDocument/2006/relationships/image" Target="../media/image135.png"/><Relationship Id="rId21" Type="http://schemas.openxmlformats.org/officeDocument/2006/relationships/image" Target="../media/image153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" Type="http://schemas.openxmlformats.org/officeDocument/2006/relationships/image" Target="../media/image134.png"/><Relationship Id="rId16" Type="http://schemas.openxmlformats.org/officeDocument/2006/relationships/image" Target="../media/image148.png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emf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4" Type="http://schemas.openxmlformats.org/officeDocument/2006/relationships/image" Target="../media/image136.emf"/><Relationship Id="rId9" Type="http://schemas.openxmlformats.org/officeDocument/2006/relationships/image" Target="../media/image141.emf"/><Relationship Id="rId14" Type="http://schemas.openxmlformats.org/officeDocument/2006/relationships/image" Target="../media/image1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16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" Type="http://schemas.openxmlformats.org/officeDocument/2006/relationships/image" Target="../media/image11.png"/><Relationship Id="rId16" Type="http://schemas.openxmlformats.org/officeDocument/2006/relationships/image" Target="../media/image1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5" Type="http://schemas.openxmlformats.org/officeDocument/2006/relationships/image" Target="../media/image166.png"/><Relationship Id="rId10" Type="http://schemas.openxmlformats.org/officeDocument/2006/relationships/image" Target="../media/image161.png"/><Relationship Id="rId19" Type="http://schemas.openxmlformats.org/officeDocument/2006/relationships/image" Target="../media/image170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51.emf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emf"/><Relationship Id="rId2" Type="http://schemas.openxmlformats.org/officeDocument/2006/relationships/image" Target="../media/image171.png"/><Relationship Id="rId16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10" Type="http://schemas.openxmlformats.org/officeDocument/2006/relationships/image" Target="../media/image179.png"/><Relationship Id="rId19" Type="http://schemas.openxmlformats.org/officeDocument/2006/relationships/image" Target="../media/image124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18" Type="http://schemas.openxmlformats.org/officeDocument/2006/relationships/image" Target="../media/image202.png"/><Relationship Id="rId3" Type="http://schemas.openxmlformats.org/officeDocument/2006/relationships/image" Target="../media/image187.png"/><Relationship Id="rId21" Type="http://schemas.openxmlformats.org/officeDocument/2006/relationships/image" Target="../media/image205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17" Type="http://schemas.openxmlformats.org/officeDocument/2006/relationships/image" Target="../media/image201.png"/><Relationship Id="rId2" Type="http://schemas.openxmlformats.org/officeDocument/2006/relationships/image" Target="../media/image11.png"/><Relationship Id="rId16" Type="http://schemas.openxmlformats.org/officeDocument/2006/relationships/image" Target="../media/image200.png"/><Relationship Id="rId2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5" Type="http://schemas.openxmlformats.org/officeDocument/2006/relationships/image" Target="../media/image199.png"/><Relationship Id="rId10" Type="http://schemas.openxmlformats.org/officeDocument/2006/relationships/image" Target="../media/image194.png"/><Relationship Id="rId19" Type="http://schemas.openxmlformats.org/officeDocument/2006/relationships/image" Target="../media/image203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7.png"/><Relationship Id="rId18" Type="http://schemas.openxmlformats.org/officeDocument/2006/relationships/image" Target="../media/image222.png"/><Relationship Id="rId3" Type="http://schemas.openxmlformats.org/officeDocument/2006/relationships/image" Target="../media/image207.png"/><Relationship Id="rId21" Type="http://schemas.openxmlformats.org/officeDocument/2006/relationships/image" Target="../media/image225.pn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17" Type="http://schemas.openxmlformats.org/officeDocument/2006/relationships/image" Target="../media/image221.png"/><Relationship Id="rId25" Type="http://schemas.openxmlformats.org/officeDocument/2006/relationships/image" Target="../media/image229.png"/><Relationship Id="rId2" Type="http://schemas.openxmlformats.org/officeDocument/2006/relationships/image" Target="../media/image206.png"/><Relationship Id="rId16" Type="http://schemas.openxmlformats.org/officeDocument/2006/relationships/image" Target="../media/image220.png"/><Relationship Id="rId20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215.png"/><Relationship Id="rId24" Type="http://schemas.openxmlformats.org/officeDocument/2006/relationships/image" Target="../media/image228.png"/><Relationship Id="rId5" Type="http://schemas.openxmlformats.org/officeDocument/2006/relationships/image" Target="../media/image209.png"/><Relationship Id="rId15" Type="http://schemas.openxmlformats.org/officeDocument/2006/relationships/image" Target="../media/image219.png"/><Relationship Id="rId23" Type="http://schemas.openxmlformats.org/officeDocument/2006/relationships/image" Target="../media/image227.png"/><Relationship Id="rId10" Type="http://schemas.openxmlformats.org/officeDocument/2006/relationships/image" Target="../media/image214.png"/><Relationship Id="rId19" Type="http://schemas.openxmlformats.org/officeDocument/2006/relationships/image" Target="../media/image223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Relationship Id="rId14" Type="http://schemas.openxmlformats.org/officeDocument/2006/relationships/image" Target="../media/image218.png"/><Relationship Id="rId22" Type="http://schemas.openxmlformats.org/officeDocument/2006/relationships/image" Target="../media/image2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40.png"/><Relationship Id="rId18" Type="http://schemas.openxmlformats.org/officeDocument/2006/relationships/image" Target="../media/image245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12" Type="http://schemas.openxmlformats.org/officeDocument/2006/relationships/image" Target="../media/image239.emf"/><Relationship Id="rId17" Type="http://schemas.openxmlformats.org/officeDocument/2006/relationships/image" Target="../media/image244.png"/><Relationship Id="rId2" Type="http://schemas.openxmlformats.org/officeDocument/2006/relationships/image" Target="../media/image11.png"/><Relationship Id="rId16" Type="http://schemas.openxmlformats.org/officeDocument/2006/relationships/image" Target="../media/image243.png"/><Relationship Id="rId20" Type="http://schemas.openxmlformats.org/officeDocument/2006/relationships/image" Target="../media/image2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232.png"/><Relationship Id="rId15" Type="http://schemas.openxmlformats.org/officeDocument/2006/relationships/image" Target="../media/image242.png"/><Relationship Id="rId10" Type="http://schemas.openxmlformats.org/officeDocument/2006/relationships/image" Target="../media/image237.png"/><Relationship Id="rId19" Type="http://schemas.openxmlformats.org/officeDocument/2006/relationships/image" Target="../media/image246.png"/><Relationship Id="rId4" Type="http://schemas.openxmlformats.org/officeDocument/2006/relationships/image" Target="../media/image231.png"/><Relationship Id="rId9" Type="http://schemas.openxmlformats.org/officeDocument/2006/relationships/image" Target="../media/image236.jpeg"/><Relationship Id="rId14" Type="http://schemas.openxmlformats.org/officeDocument/2006/relationships/image" Target="../media/image2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emf"/><Relationship Id="rId13" Type="http://schemas.openxmlformats.org/officeDocument/2006/relationships/image" Target="../media/image259.png"/><Relationship Id="rId18" Type="http://schemas.openxmlformats.org/officeDocument/2006/relationships/image" Target="../media/image264.png"/><Relationship Id="rId3" Type="http://schemas.openxmlformats.org/officeDocument/2006/relationships/image" Target="../media/image249.png"/><Relationship Id="rId21" Type="http://schemas.openxmlformats.org/officeDocument/2006/relationships/image" Target="../media/image267.png"/><Relationship Id="rId7" Type="http://schemas.openxmlformats.org/officeDocument/2006/relationships/image" Target="../media/image253.emf"/><Relationship Id="rId12" Type="http://schemas.openxmlformats.org/officeDocument/2006/relationships/image" Target="../media/image258.png"/><Relationship Id="rId17" Type="http://schemas.openxmlformats.org/officeDocument/2006/relationships/image" Target="../media/image263.png"/><Relationship Id="rId25" Type="http://schemas.openxmlformats.org/officeDocument/2006/relationships/image" Target="../media/image271.png"/><Relationship Id="rId2" Type="http://schemas.openxmlformats.org/officeDocument/2006/relationships/image" Target="../media/image248.png"/><Relationship Id="rId16" Type="http://schemas.openxmlformats.org/officeDocument/2006/relationships/image" Target="../media/image262.png"/><Relationship Id="rId20" Type="http://schemas.openxmlformats.org/officeDocument/2006/relationships/image" Target="../media/image2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2.emf"/><Relationship Id="rId11" Type="http://schemas.openxmlformats.org/officeDocument/2006/relationships/image" Target="../media/image257.png"/><Relationship Id="rId24" Type="http://schemas.openxmlformats.org/officeDocument/2006/relationships/image" Target="../media/image270.png"/><Relationship Id="rId5" Type="http://schemas.openxmlformats.org/officeDocument/2006/relationships/image" Target="../media/image251.emf"/><Relationship Id="rId15" Type="http://schemas.openxmlformats.org/officeDocument/2006/relationships/image" Target="../media/image261.png"/><Relationship Id="rId23" Type="http://schemas.openxmlformats.org/officeDocument/2006/relationships/image" Target="../media/image269.png"/><Relationship Id="rId10" Type="http://schemas.openxmlformats.org/officeDocument/2006/relationships/image" Target="../media/image256.png"/><Relationship Id="rId19" Type="http://schemas.openxmlformats.org/officeDocument/2006/relationships/image" Target="../media/image265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Relationship Id="rId14" Type="http://schemas.openxmlformats.org/officeDocument/2006/relationships/image" Target="../media/image260.png"/><Relationship Id="rId22" Type="http://schemas.openxmlformats.org/officeDocument/2006/relationships/image" Target="../media/image2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em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69.png"/><Relationship Id="rId3" Type="http://schemas.openxmlformats.org/officeDocument/2006/relationships/image" Target="../media/image47.png"/><Relationship Id="rId21" Type="http://schemas.openxmlformats.org/officeDocument/2006/relationships/image" Target="../media/image9.png"/><Relationship Id="rId7" Type="http://schemas.openxmlformats.org/officeDocument/2006/relationships/image" Target="../media/image51.emf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8.png"/><Relationship Id="rId2" Type="http://schemas.openxmlformats.org/officeDocument/2006/relationships/image" Target="../media/image11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7.png"/><Relationship Id="rId5" Type="http://schemas.openxmlformats.org/officeDocument/2006/relationships/image" Target="../media/image49.png"/><Relationship Id="rId15" Type="http://schemas.openxmlformats.org/officeDocument/2006/relationships/image" Target="../media/image59.emf"/><Relationship Id="rId23" Type="http://schemas.openxmlformats.org/officeDocument/2006/relationships/image" Target="../media/image66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emf"/><Relationship Id="rId14" Type="http://schemas.openxmlformats.org/officeDocument/2006/relationships/image" Target="../media/image58.png"/><Relationship Id="rId22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jpe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21" Type="http://schemas.openxmlformats.org/officeDocument/2006/relationships/image" Target="../media/image9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11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93.png"/><Relationship Id="rId21" Type="http://schemas.openxmlformats.org/officeDocument/2006/relationships/image" Target="../media/image111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emf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emf"/><Relationship Id="rId3" Type="http://schemas.openxmlformats.org/officeDocument/2006/relationships/image" Target="../media/image125.png"/><Relationship Id="rId7" Type="http://schemas.openxmlformats.org/officeDocument/2006/relationships/image" Target="../media/image127.emf"/><Relationship Id="rId12" Type="http://schemas.openxmlformats.org/officeDocument/2006/relationships/image" Target="../media/image1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11" Type="http://schemas.openxmlformats.org/officeDocument/2006/relationships/image" Target="../media/image131.png"/><Relationship Id="rId5" Type="http://schemas.openxmlformats.org/officeDocument/2006/relationships/image" Target="../media/image51.emf"/><Relationship Id="rId15" Type="http://schemas.openxmlformats.org/officeDocument/2006/relationships/image" Target="../media/image66.png"/><Relationship Id="rId10" Type="http://schemas.openxmlformats.org/officeDocument/2006/relationships/image" Target="../media/image130.emf"/><Relationship Id="rId4" Type="http://schemas.openxmlformats.org/officeDocument/2006/relationships/image" Target="../media/image126.png"/><Relationship Id="rId9" Type="http://schemas.openxmlformats.org/officeDocument/2006/relationships/image" Target="../media/image129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8F5246AE-35B6-4979-AE2A-A3ABD9487945}"/>
              </a:ext>
            </a:extLst>
          </p:cNvPr>
          <p:cNvSpPr/>
          <p:nvPr/>
        </p:nvSpPr>
        <p:spPr>
          <a:xfrm>
            <a:off x="38100" y="36513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B368319D-E6E0-4584-B807-03F6D1A41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360363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kstiruutu 16">
            <a:extLst>
              <a:ext uri="{FF2B5EF4-FFF2-40B4-BE49-F238E27FC236}">
                <a16:creationId xmlns:a16="http://schemas.microsoft.com/office/drawing/2014/main" id="{5A684EDC-6A03-4FA5-ADE7-A9CAD125A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84138"/>
            <a:ext cx="8604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39" tIns="47220" rIns="94439" bIns="472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IHMISET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A87DEB73-C7CC-4BA5-91F3-56606D31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60363"/>
            <a:ext cx="72866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Tekstiruutu 18">
            <a:extLst>
              <a:ext uri="{FF2B5EF4-FFF2-40B4-BE49-F238E27FC236}">
                <a16:creationId xmlns:a16="http://schemas.microsoft.com/office/drawing/2014/main" id="{339FFA11-7304-4D73-8BB8-7FBD516DD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17475"/>
            <a:ext cx="600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39" tIns="47220" rIns="94439" bIns="472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AIKA</a:t>
            </a:r>
          </a:p>
        </p:txBody>
      </p:sp>
      <p:pic>
        <p:nvPicPr>
          <p:cNvPr id="3079" name="Picture 8">
            <a:extLst>
              <a:ext uri="{FF2B5EF4-FFF2-40B4-BE49-F238E27FC236}">
                <a16:creationId xmlns:a16="http://schemas.microsoft.com/office/drawing/2014/main" id="{CF855E86-8C35-4075-A750-7BE4E7C02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490788"/>
            <a:ext cx="706438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0" name="Tekstiruutu 20">
            <a:extLst>
              <a:ext uri="{FF2B5EF4-FFF2-40B4-BE49-F238E27FC236}">
                <a16:creationId xmlns:a16="http://schemas.microsoft.com/office/drawing/2014/main" id="{441103B6-6DF2-4104-9BFB-87046FF15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2239963"/>
            <a:ext cx="7127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39" tIns="47220" rIns="94439" bIns="472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KARTTA</a:t>
            </a:r>
          </a:p>
        </p:txBody>
      </p:sp>
      <p:pic>
        <p:nvPicPr>
          <p:cNvPr id="3081" name="Picture 12">
            <a:extLst>
              <a:ext uri="{FF2B5EF4-FFF2-40B4-BE49-F238E27FC236}">
                <a16:creationId xmlns:a16="http://schemas.microsoft.com/office/drawing/2014/main" id="{550E83A2-8DA4-46A7-AAD6-2477CC1BF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552450"/>
            <a:ext cx="58578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" name="Tekstiruutu 22">
            <a:extLst>
              <a:ext uri="{FF2B5EF4-FFF2-40B4-BE49-F238E27FC236}">
                <a16:creationId xmlns:a16="http://schemas.microsoft.com/office/drawing/2014/main" id="{90B6A353-DFB7-4194-8C68-F4E85F99C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84138"/>
            <a:ext cx="7635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39" tIns="47220" rIns="94439" bIns="472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KAUPPA, ASIOINTI</a:t>
            </a:r>
          </a:p>
        </p:txBody>
      </p:sp>
      <p:sp>
        <p:nvSpPr>
          <p:cNvPr id="3083" name="Tekstiruutu 24">
            <a:extLst>
              <a:ext uri="{FF2B5EF4-FFF2-40B4-BE49-F238E27FC236}">
                <a16:creationId xmlns:a16="http://schemas.microsoft.com/office/drawing/2014/main" id="{D782E9F8-4688-456F-A36C-125F578F7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5" y="115888"/>
            <a:ext cx="830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39" tIns="47220" rIns="94439" bIns="472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LÄÄKÄRI</a:t>
            </a:r>
          </a:p>
        </p:txBody>
      </p:sp>
      <p:pic>
        <p:nvPicPr>
          <p:cNvPr id="3084" name="Picture 8">
            <a:extLst>
              <a:ext uri="{FF2B5EF4-FFF2-40B4-BE49-F238E27FC236}">
                <a16:creationId xmlns:a16="http://schemas.microsoft.com/office/drawing/2014/main" id="{D5653C87-CE2D-4973-9F3E-A28116337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435100"/>
            <a:ext cx="7080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5" name="Tekstiruutu 28">
            <a:extLst>
              <a:ext uri="{FF2B5EF4-FFF2-40B4-BE49-F238E27FC236}">
                <a16:creationId xmlns:a16="http://schemas.microsoft.com/office/drawing/2014/main" id="{6D4DFC62-81A5-4A76-9B3E-87528058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1195388"/>
            <a:ext cx="723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39" tIns="47220" rIns="94439" bIns="472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RUOKA</a:t>
            </a:r>
          </a:p>
        </p:txBody>
      </p:sp>
      <p:pic>
        <p:nvPicPr>
          <p:cNvPr id="3086" name="Picture 11">
            <a:extLst>
              <a:ext uri="{FF2B5EF4-FFF2-40B4-BE49-F238E27FC236}">
                <a16:creationId xmlns:a16="http://schemas.microsoft.com/office/drawing/2014/main" id="{3A739817-BF9B-4C39-A6EA-EB82E9D5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414463"/>
            <a:ext cx="73818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7" name="Tekstiruutu 30">
            <a:extLst>
              <a:ext uri="{FF2B5EF4-FFF2-40B4-BE49-F238E27FC236}">
                <a16:creationId xmlns:a16="http://schemas.microsoft.com/office/drawing/2014/main" id="{E9B4E640-8203-45C9-9EA8-EEE1359CA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1195388"/>
            <a:ext cx="10477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39" tIns="47220" rIns="94439" bIns="472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VAPAA-AIKA</a:t>
            </a:r>
          </a:p>
        </p:txBody>
      </p:sp>
      <p:pic>
        <p:nvPicPr>
          <p:cNvPr id="3088" name="Picture 14">
            <a:extLst>
              <a:ext uri="{FF2B5EF4-FFF2-40B4-BE49-F238E27FC236}">
                <a16:creationId xmlns:a16="http://schemas.microsoft.com/office/drawing/2014/main" id="{FBE49724-415E-4B26-93EC-E66923B53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1414463"/>
            <a:ext cx="67310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9" name="Tekstiruutu 32">
            <a:extLst>
              <a:ext uri="{FF2B5EF4-FFF2-40B4-BE49-F238E27FC236}">
                <a16:creationId xmlns:a16="http://schemas.microsoft.com/office/drawing/2014/main" id="{802DF01A-946D-4E66-B272-46893FFAD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1195388"/>
            <a:ext cx="11207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39" tIns="47220" rIns="94439" bIns="472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YHTEISKUNTA</a:t>
            </a:r>
          </a:p>
        </p:txBody>
      </p:sp>
      <p:sp>
        <p:nvSpPr>
          <p:cNvPr id="34" name="Pyöristetty suorakulmio 33">
            <a:extLst>
              <a:ext uri="{FF2B5EF4-FFF2-40B4-BE49-F238E27FC236}">
                <a16:creationId xmlns:a16="http://schemas.microsoft.com/office/drawing/2014/main" id="{5ABF44E9-0BA3-4ED7-A63F-13642572B020}"/>
              </a:ext>
            </a:extLst>
          </p:cNvPr>
          <p:cNvSpPr/>
          <p:nvPr/>
        </p:nvSpPr>
        <p:spPr>
          <a:xfrm>
            <a:off x="109538" y="117475"/>
            <a:ext cx="1098550" cy="10080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6" name="Pyöristetty suorakulmio 35">
            <a:extLst>
              <a:ext uri="{FF2B5EF4-FFF2-40B4-BE49-F238E27FC236}">
                <a16:creationId xmlns:a16="http://schemas.microsoft.com/office/drawing/2014/main" id="{A4011B1C-3C98-4B6B-8EBD-FA80B0F4DA5B}"/>
              </a:ext>
            </a:extLst>
          </p:cNvPr>
          <p:cNvSpPr/>
          <p:nvPr/>
        </p:nvSpPr>
        <p:spPr>
          <a:xfrm>
            <a:off x="109538" y="1177925"/>
            <a:ext cx="1098550" cy="10080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7" name="Pyöristetty suorakulmio 36">
            <a:extLst>
              <a:ext uri="{FF2B5EF4-FFF2-40B4-BE49-F238E27FC236}">
                <a16:creationId xmlns:a16="http://schemas.microsoft.com/office/drawing/2014/main" id="{6EB4ED73-885F-454F-A120-50D50D19CD85}"/>
              </a:ext>
            </a:extLst>
          </p:cNvPr>
          <p:cNvSpPr/>
          <p:nvPr/>
        </p:nvSpPr>
        <p:spPr>
          <a:xfrm>
            <a:off x="109538" y="2257425"/>
            <a:ext cx="1098550" cy="10080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0" name="Pyöristetty suorakulmio 39">
            <a:extLst>
              <a:ext uri="{FF2B5EF4-FFF2-40B4-BE49-F238E27FC236}">
                <a16:creationId xmlns:a16="http://schemas.microsoft.com/office/drawing/2014/main" id="{FC89292A-2BC7-4B70-9F55-411FDD9FFBC6}"/>
              </a:ext>
            </a:extLst>
          </p:cNvPr>
          <p:cNvSpPr/>
          <p:nvPr/>
        </p:nvSpPr>
        <p:spPr>
          <a:xfrm>
            <a:off x="1363663" y="117475"/>
            <a:ext cx="1098550" cy="10080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1" name="Pyöristetty suorakulmio 40">
            <a:extLst>
              <a:ext uri="{FF2B5EF4-FFF2-40B4-BE49-F238E27FC236}">
                <a16:creationId xmlns:a16="http://schemas.microsoft.com/office/drawing/2014/main" id="{0C6909F7-5B95-4F7F-9F03-46D0518A937A}"/>
              </a:ext>
            </a:extLst>
          </p:cNvPr>
          <p:cNvSpPr/>
          <p:nvPr/>
        </p:nvSpPr>
        <p:spPr>
          <a:xfrm>
            <a:off x="2619375" y="117475"/>
            <a:ext cx="1096963" cy="10080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2" name="Pyöristetty suorakulmio 41">
            <a:extLst>
              <a:ext uri="{FF2B5EF4-FFF2-40B4-BE49-F238E27FC236}">
                <a16:creationId xmlns:a16="http://schemas.microsoft.com/office/drawing/2014/main" id="{132C96F5-A4D1-4AC5-93EE-96F74203849D}"/>
              </a:ext>
            </a:extLst>
          </p:cNvPr>
          <p:cNvSpPr/>
          <p:nvPr/>
        </p:nvSpPr>
        <p:spPr>
          <a:xfrm>
            <a:off x="3873500" y="117475"/>
            <a:ext cx="1098550" cy="10080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3" name="Pyöristetty suorakulmio 42">
            <a:extLst>
              <a:ext uri="{FF2B5EF4-FFF2-40B4-BE49-F238E27FC236}">
                <a16:creationId xmlns:a16="http://schemas.microsoft.com/office/drawing/2014/main" id="{4C15C575-B6D1-48F2-A920-440F9EC5AEAD}"/>
              </a:ext>
            </a:extLst>
          </p:cNvPr>
          <p:cNvSpPr/>
          <p:nvPr/>
        </p:nvSpPr>
        <p:spPr>
          <a:xfrm>
            <a:off x="1363663" y="1187450"/>
            <a:ext cx="1098550" cy="10080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4" name="Pyöristetty suorakulmio 43">
            <a:extLst>
              <a:ext uri="{FF2B5EF4-FFF2-40B4-BE49-F238E27FC236}">
                <a16:creationId xmlns:a16="http://schemas.microsoft.com/office/drawing/2014/main" id="{EFB30960-DCC3-4906-9168-6D83BCFD0D19}"/>
              </a:ext>
            </a:extLst>
          </p:cNvPr>
          <p:cNvSpPr/>
          <p:nvPr/>
        </p:nvSpPr>
        <p:spPr>
          <a:xfrm>
            <a:off x="1363663" y="2257425"/>
            <a:ext cx="1098550" cy="10080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5" name="Pyöristetty suorakulmio 44">
            <a:extLst>
              <a:ext uri="{FF2B5EF4-FFF2-40B4-BE49-F238E27FC236}">
                <a16:creationId xmlns:a16="http://schemas.microsoft.com/office/drawing/2014/main" id="{576FBD6D-E63C-45D8-B354-6F7AEFE069B3}"/>
              </a:ext>
            </a:extLst>
          </p:cNvPr>
          <p:cNvSpPr/>
          <p:nvPr/>
        </p:nvSpPr>
        <p:spPr>
          <a:xfrm>
            <a:off x="2619375" y="1187450"/>
            <a:ext cx="1096963" cy="10080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6" name="Pyöristetty suorakulmio 45">
            <a:extLst>
              <a:ext uri="{FF2B5EF4-FFF2-40B4-BE49-F238E27FC236}">
                <a16:creationId xmlns:a16="http://schemas.microsoft.com/office/drawing/2014/main" id="{6C2FAA20-D23A-4364-9C59-3D5BC98790B0}"/>
              </a:ext>
            </a:extLst>
          </p:cNvPr>
          <p:cNvSpPr/>
          <p:nvPr/>
        </p:nvSpPr>
        <p:spPr>
          <a:xfrm>
            <a:off x="3873500" y="1187450"/>
            <a:ext cx="1098550" cy="10080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7" name="Pyöristetty suorakulmio 46">
            <a:extLst>
              <a:ext uri="{FF2B5EF4-FFF2-40B4-BE49-F238E27FC236}">
                <a16:creationId xmlns:a16="http://schemas.microsoft.com/office/drawing/2014/main" id="{95DDA982-7C46-4BC7-A7DF-CBA5A2AA167A}"/>
              </a:ext>
            </a:extLst>
          </p:cNvPr>
          <p:cNvSpPr/>
          <p:nvPr/>
        </p:nvSpPr>
        <p:spPr>
          <a:xfrm>
            <a:off x="2619375" y="2257425"/>
            <a:ext cx="1096963" cy="10080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8" name="Pyöristetty suorakulmio 47">
            <a:extLst>
              <a:ext uri="{FF2B5EF4-FFF2-40B4-BE49-F238E27FC236}">
                <a16:creationId xmlns:a16="http://schemas.microsoft.com/office/drawing/2014/main" id="{08A4A3B1-F2C2-48BD-A497-6E814C0841A4}"/>
              </a:ext>
            </a:extLst>
          </p:cNvPr>
          <p:cNvSpPr/>
          <p:nvPr/>
        </p:nvSpPr>
        <p:spPr>
          <a:xfrm>
            <a:off x="3873500" y="2257425"/>
            <a:ext cx="1098550" cy="10080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anchor="ctr"/>
          <a:lstStyle/>
          <a:p>
            <a:pPr algn="ctr" eaLnBrk="1" hangingPunct="1">
              <a:defRPr/>
            </a:pPr>
            <a:endParaRPr lang="fi-FI"/>
          </a:p>
        </p:txBody>
      </p:sp>
      <p:pic>
        <p:nvPicPr>
          <p:cNvPr id="3102" name="Picture 2">
            <a:extLst>
              <a:ext uri="{FF2B5EF4-FFF2-40B4-BE49-F238E27FC236}">
                <a16:creationId xmlns:a16="http://schemas.microsoft.com/office/drawing/2014/main" id="{BEFFFAF5-3619-45A6-9559-87E51F9A2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1579563"/>
            <a:ext cx="955675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3" name="Tekstiruutu 49">
            <a:extLst>
              <a:ext uri="{FF2B5EF4-FFF2-40B4-BE49-F238E27FC236}">
                <a16:creationId xmlns:a16="http://schemas.microsoft.com/office/drawing/2014/main" id="{D741862A-3C91-4DC0-AB21-6CAE6E37B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700" y="1136650"/>
            <a:ext cx="12906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39" tIns="47220" rIns="94439" bIns="472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NUMEROT JA KIRJAIMET</a:t>
            </a:r>
          </a:p>
        </p:txBody>
      </p:sp>
      <p:pic>
        <p:nvPicPr>
          <p:cNvPr id="3104" name="Kuva 2" descr="Kuva, joka sisältää kohteen piirtäminen, ikkuna&#10;&#10;Kuvaus luotu automaattisesti">
            <a:extLst>
              <a:ext uri="{FF2B5EF4-FFF2-40B4-BE49-F238E27FC236}">
                <a16:creationId xmlns:a16="http://schemas.microsoft.com/office/drawing/2014/main" id="{CCF14E70-4835-4335-ACC6-0C7F12CF2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322263"/>
            <a:ext cx="8032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DE10EA7-299F-4A77-8762-2A43E350D6EE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E7B55B4-B4FB-4F0E-BE73-AB74103BD172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" name="Pyöristetty suorakulmio 3">
            <a:extLst>
              <a:ext uri="{FF2B5EF4-FFF2-40B4-BE49-F238E27FC236}">
                <a16:creationId xmlns:a16="http://schemas.microsoft.com/office/drawing/2014/main" id="{011827A5-ECC2-4478-8778-2FFBCC0642E6}"/>
              </a:ext>
            </a:extLst>
          </p:cNvPr>
          <p:cNvSpPr/>
          <p:nvPr/>
        </p:nvSpPr>
        <p:spPr>
          <a:xfrm>
            <a:off x="333375" y="3571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6B2F2613-F91B-4973-B769-7D6205CAE422}"/>
              </a:ext>
            </a:extLst>
          </p:cNvPr>
          <p:cNvSpPr/>
          <p:nvPr/>
        </p:nvSpPr>
        <p:spPr>
          <a:xfrm>
            <a:off x="1443038" y="3571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" name="Pyöristetty suorakulmio 5">
            <a:extLst>
              <a:ext uri="{FF2B5EF4-FFF2-40B4-BE49-F238E27FC236}">
                <a16:creationId xmlns:a16="http://schemas.microsoft.com/office/drawing/2014/main" id="{4AC62F7E-1B7D-4887-B827-0709F865DCF6}"/>
              </a:ext>
            </a:extLst>
          </p:cNvPr>
          <p:cNvSpPr/>
          <p:nvPr/>
        </p:nvSpPr>
        <p:spPr>
          <a:xfrm>
            <a:off x="333375" y="133350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49E2C281-CB24-423B-A518-3985324D6EFB}"/>
              </a:ext>
            </a:extLst>
          </p:cNvPr>
          <p:cNvSpPr/>
          <p:nvPr/>
        </p:nvSpPr>
        <p:spPr>
          <a:xfrm>
            <a:off x="1443038" y="133350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B9D78C1E-58D3-4514-BFED-290CD19AEF4C}"/>
              </a:ext>
            </a:extLst>
          </p:cNvPr>
          <p:cNvSpPr/>
          <p:nvPr/>
        </p:nvSpPr>
        <p:spPr>
          <a:xfrm>
            <a:off x="2659063" y="32861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9" name="Pyöristetty suorakulmio 8">
            <a:extLst>
              <a:ext uri="{FF2B5EF4-FFF2-40B4-BE49-F238E27FC236}">
                <a16:creationId xmlns:a16="http://schemas.microsoft.com/office/drawing/2014/main" id="{F8E8FDE2-0006-4202-9CB7-3957C8721CC5}"/>
              </a:ext>
            </a:extLst>
          </p:cNvPr>
          <p:cNvSpPr/>
          <p:nvPr/>
        </p:nvSpPr>
        <p:spPr>
          <a:xfrm>
            <a:off x="3768725" y="32861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0" name="Pyöristetty suorakulmio 9">
            <a:extLst>
              <a:ext uri="{FF2B5EF4-FFF2-40B4-BE49-F238E27FC236}">
                <a16:creationId xmlns:a16="http://schemas.microsoft.com/office/drawing/2014/main" id="{49372450-CEC9-4BF3-B807-7D1968425A99}"/>
              </a:ext>
            </a:extLst>
          </p:cNvPr>
          <p:cNvSpPr/>
          <p:nvPr/>
        </p:nvSpPr>
        <p:spPr>
          <a:xfrm>
            <a:off x="2659063" y="12985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1" name="Pyöristetty suorakulmio 10">
            <a:extLst>
              <a:ext uri="{FF2B5EF4-FFF2-40B4-BE49-F238E27FC236}">
                <a16:creationId xmlns:a16="http://schemas.microsoft.com/office/drawing/2014/main" id="{3CAA97A9-D3F9-4518-96D5-C5A6424632D6}"/>
              </a:ext>
            </a:extLst>
          </p:cNvPr>
          <p:cNvSpPr/>
          <p:nvPr/>
        </p:nvSpPr>
        <p:spPr>
          <a:xfrm>
            <a:off x="3768725" y="12985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2" name="Pyöristetty suorakulmio 11">
            <a:extLst>
              <a:ext uri="{FF2B5EF4-FFF2-40B4-BE49-F238E27FC236}">
                <a16:creationId xmlns:a16="http://schemas.microsoft.com/office/drawing/2014/main" id="{465C1462-8BE4-4CEE-B592-968E33FC0C93}"/>
              </a:ext>
            </a:extLst>
          </p:cNvPr>
          <p:cNvSpPr/>
          <p:nvPr/>
        </p:nvSpPr>
        <p:spPr>
          <a:xfrm>
            <a:off x="188913" y="2341563"/>
            <a:ext cx="1165225" cy="9429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2301" name="Tekstiruutu 12">
            <a:extLst>
              <a:ext uri="{FF2B5EF4-FFF2-40B4-BE49-F238E27FC236}">
                <a16:creationId xmlns:a16="http://schemas.microsoft.com/office/drawing/2014/main" id="{E3711E37-3314-49EB-A166-D24B2CA5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333375"/>
            <a:ext cx="9255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röntgen</a:t>
            </a:r>
          </a:p>
        </p:txBody>
      </p:sp>
      <p:sp>
        <p:nvSpPr>
          <p:cNvPr id="12302" name="Tekstiruutu 13">
            <a:extLst>
              <a:ext uri="{FF2B5EF4-FFF2-40B4-BE49-F238E27FC236}">
                <a16:creationId xmlns:a16="http://schemas.microsoft.com/office/drawing/2014/main" id="{691ADF8A-87FC-44B8-AE43-89280DC9A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33375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verikoe</a:t>
            </a:r>
          </a:p>
        </p:txBody>
      </p:sp>
      <p:sp>
        <p:nvSpPr>
          <p:cNvPr id="12303" name="Tekstiruutu 14">
            <a:extLst>
              <a:ext uri="{FF2B5EF4-FFF2-40B4-BE49-F238E27FC236}">
                <a16:creationId xmlns:a16="http://schemas.microsoft.com/office/drawing/2014/main" id="{47CDA6F4-C934-462C-B944-6DE91B5D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273175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leikkaus</a:t>
            </a:r>
          </a:p>
        </p:txBody>
      </p:sp>
      <p:sp>
        <p:nvSpPr>
          <p:cNvPr id="12304" name="Tekstiruutu 15">
            <a:extLst>
              <a:ext uri="{FF2B5EF4-FFF2-40B4-BE49-F238E27FC236}">
                <a16:creationId xmlns:a16="http://schemas.microsoft.com/office/drawing/2014/main" id="{3C7A91B2-3756-46E9-9CD5-4A3E6563E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341563"/>
            <a:ext cx="11160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ambulanssi</a:t>
            </a:r>
          </a:p>
        </p:txBody>
      </p:sp>
      <p:sp>
        <p:nvSpPr>
          <p:cNvPr id="12305" name="Tekstiruutu 16">
            <a:extLst>
              <a:ext uri="{FF2B5EF4-FFF2-40B4-BE49-F238E27FC236}">
                <a16:creationId xmlns:a16="http://schemas.microsoft.com/office/drawing/2014/main" id="{B82BDF15-C892-4EBD-8088-16FD6E981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1298575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muisti</a:t>
            </a:r>
          </a:p>
        </p:txBody>
      </p:sp>
      <p:sp>
        <p:nvSpPr>
          <p:cNvPr id="12306" name="Tekstiruutu 17">
            <a:extLst>
              <a:ext uri="{FF2B5EF4-FFF2-40B4-BE49-F238E27FC236}">
                <a16:creationId xmlns:a16="http://schemas.microsoft.com/office/drawing/2014/main" id="{8F81E531-3CDA-41C0-8DAC-FFC2DABB1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282575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EKG</a:t>
            </a:r>
          </a:p>
        </p:txBody>
      </p:sp>
      <p:sp>
        <p:nvSpPr>
          <p:cNvPr id="12307" name="Tekstiruutu 18">
            <a:extLst>
              <a:ext uri="{FF2B5EF4-FFF2-40B4-BE49-F238E27FC236}">
                <a16:creationId xmlns:a16="http://schemas.microsoft.com/office/drawing/2014/main" id="{5FA1724E-DE0F-4593-BA16-1FD8EBAEF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1233488"/>
            <a:ext cx="9239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kuulokoje/ silmälasit</a:t>
            </a:r>
          </a:p>
        </p:txBody>
      </p:sp>
      <p:sp>
        <p:nvSpPr>
          <p:cNvPr id="12308" name="Tekstiruutu 19">
            <a:extLst>
              <a:ext uri="{FF2B5EF4-FFF2-40B4-BE49-F238E27FC236}">
                <a16:creationId xmlns:a16="http://schemas.microsoft.com/office/drawing/2014/main" id="{4866B852-16D9-47C7-B85C-9984E2D98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2241550"/>
            <a:ext cx="9239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Positiivinen asia</a:t>
            </a:r>
          </a:p>
        </p:txBody>
      </p:sp>
      <p:sp>
        <p:nvSpPr>
          <p:cNvPr id="12309" name="Tekstiruutu 20">
            <a:extLst>
              <a:ext uri="{FF2B5EF4-FFF2-40B4-BE49-F238E27FC236}">
                <a16:creationId xmlns:a16="http://schemas.microsoft.com/office/drawing/2014/main" id="{F26F6724-B407-417F-9DC7-551FE114C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5" y="282575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virtsatesti</a:t>
            </a:r>
          </a:p>
        </p:txBody>
      </p:sp>
      <p:sp>
        <p:nvSpPr>
          <p:cNvPr id="12310" name="Tekstiruutu 21">
            <a:extLst>
              <a:ext uri="{FF2B5EF4-FFF2-40B4-BE49-F238E27FC236}">
                <a16:creationId xmlns:a16="http://schemas.microsoft.com/office/drawing/2014/main" id="{E60DE06F-DDB4-4E94-8DC3-8AB2D3CE6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5" y="1233488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hampaat</a:t>
            </a:r>
          </a:p>
        </p:txBody>
      </p:sp>
      <p:sp>
        <p:nvSpPr>
          <p:cNvPr id="12311" name="Tekstiruutu 22">
            <a:extLst>
              <a:ext uri="{FF2B5EF4-FFF2-40B4-BE49-F238E27FC236}">
                <a16:creationId xmlns:a16="http://schemas.microsoft.com/office/drawing/2014/main" id="{D6D6F22F-6FE2-4EF4-8B2F-F9DDC9B5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2273300"/>
            <a:ext cx="9239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negatiivinen asia</a:t>
            </a:r>
          </a:p>
        </p:txBody>
      </p:sp>
      <p:sp>
        <p:nvSpPr>
          <p:cNvPr id="26" name="Nuoli oikealle 25">
            <a:extLst>
              <a:ext uri="{FF2B5EF4-FFF2-40B4-BE49-F238E27FC236}">
                <a16:creationId xmlns:a16="http://schemas.microsoft.com/office/drawing/2014/main" id="{C0E8ACE1-A9A6-4AC3-B284-AD35264AE35E}"/>
              </a:ext>
            </a:extLst>
          </p:cNvPr>
          <p:cNvSpPr/>
          <p:nvPr/>
        </p:nvSpPr>
        <p:spPr>
          <a:xfrm>
            <a:off x="3330575" y="2641600"/>
            <a:ext cx="1401763" cy="388938"/>
          </a:xfrm>
          <a:prstGeom prst="rightArrow">
            <a:avLst/>
          </a:prstGeom>
          <a:gradFill>
            <a:gsLst>
              <a:gs pos="42000">
                <a:schemeClr val="accent3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56" tIns="42828" rIns="85656" bIns="42828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27" name="Nuoli oikealle 26">
            <a:extLst>
              <a:ext uri="{FF2B5EF4-FFF2-40B4-BE49-F238E27FC236}">
                <a16:creationId xmlns:a16="http://schemas.microsoft.com/office/drawing/2014/main" id="{27DC2A8E-D5FF-4C78-8221-C1DC60C6C86F}"/>
              </a:ext>
            </a:extLst>
          </p:cNvPr>
          <p:cNvSpPr/>
          <p:nvPr/>
        </p:nvSpPr>
        <p:spPr>
          <a:xfrm flipH="1">
            <a:off x="1874838" y="2641600"/>
            <a:ext cx="1470025" cy="388938"/>
          </a:xfrm>
          <a:prstGeom prst="rightArrow">
            <a:avLst/>
          </a:prstGeom>
          <a:gradFill flip="none" rotWithShape="1">
            <a:gsLst>
              <a:gs pos="22000">
                <a:srgbClr val="FF000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56" tIns="42828" rIns="85656" bIns="42828" anchor="ctr"/>
          <a:lstStyle/>
          <a:p>
            <a:pPr algn="ctr" eaLnBrk="1" hangingPunct="1">
              <a:defRPr/>
            </a:pPr>
            <a:endParaRPr lang="fi-FI"/>
          </a:p>
        </p:txBody>
      </p:sp>
      <p:pic>
        <p:nvPicPr>
          <p:cNvPr id="12314" name="Picture 8">
            <a:extLst>
              <a:ext uri="{FF2B5EF4-FFF2-40B4-BE49-F238E27FC236}">
                <a16:creationId xmlns:a16="http://schemas.microsoft.com/office/drawing/2014/main" id="{956E905C-F6D2-4ECB-9C2B-2E6D338B3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543050"/>
            <a:ext cx="64293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11">
            <a:extLst>
              <a:ext uri="{FF2B5EF4-FFF2-40B4-BE49-F238E27FC236}">
                <a16:creationId xmlns:a16="http://schemas.microsoft.com/office/drawing/2014/main" id="{96165FCF-1B4E-4D9B-AE8D-EC2DE69D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517650"/>
            <a:ext cx="5762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18">
            <a:extLst>
              <a:ext uri="{FF2B5EF4-FFF2-40B4-BE49-F238E27FC236}">
                <a16:creationId xmlns:a16="http://schemas.microsoft.com/office/drawing/2014/main" id="{E0B070EB-76D3-4491-AF8D-039AAE2D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692275"/>
            <a:ext cx="4222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17">
            <a:extLst>
              <a:ext uri="{FF2B5EF4-FFF2-40B4-BE49-F238E27FC236}">
                <a16:creationId xmlns:a16="http://schemas.microsoft.com/office/drawing/2014/main" id="{9F486DBF-CA5B-4FCF-96CC-3B8D4B7E4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1741488"/>
            <a:ext cx="4730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19">
            <a:extLst>
              <a:ext uri="{FF2B5EF4-FFF2-40B4-BE49-F238E27FC236}">
                <a16:creationId xmlns:a16="http://schemas.microsoft.com/office/drawing/2014/main" id="{01FAF10C-8BF9-4910-90A9-DAF032E32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1492250"/>
            <a:ext cx="63023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">
            <a:extLst>
              <a:ext uri="{FF2B5EF4-FFF2-40B4-BE49-F238E27FC236}">
                <a16:creationId xmlns:a16="http://schemas.microsoft.com/office/drawing/2014/main" id="{AB800DBF-8C9D-431C-A892-F82E79D42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2959100"/>
            <a:ext cx="3429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4">
            <a:extLst>
              <a:ext uri="{FF2B5EF4-FFF2-40B4-BE49-F238E27FC236}">
                <a16:creationId xmlns:a16="http://schemas.microsoft.com/office/drawing/2014/main" id="{CF66424D-DE5A-499D-BADE-0745F026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959100"/>
            <a:ext cx="285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1" name="Tekstiruutu 37">
            <a:extLst>
              <a:ext uri="{FF2B5EF4-FFF2-40B4-BE49-F238E27FC236}">
                <a16:creationId xmlns:a16="http://schemas.microsoft.com/office/drawing/2014/main" id="{26831A2A-932D-4A83-8F53-D8C84B0D9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-30163"/>
            <a:ext cx="4562475" cy="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Mitä tapahtuu tai mitä koskee?</a:t>
            </a:r>
          </a:p>
        </p:txBody>
      </p:sp>
      <p:sp>
        <p:nvSpPr>
          <p:cNvPr id="40" name="Pyöristetty suorakulmio 39">
            <a:extLst>
              <a:ext uri="{FF2B5EF4-FFF2-40B4-BE49-F238E27FC236}">
                <a16:creationId xmlns:a16="http://schemas.microsoft.com/office/drawing/2014/main" id="{BAD2507F-9A43-4FEF-A4BC-BC0532BD932F}"/>
              </a:ext>
            </a:extLst>
          </p:cNvPr>
          <p:cNvSpPr/>
          <p:nvPr/>
        </p:nvSpPr>
        <p:spPr>
          <a:xfrm>
            <a:off x="109538" y="383381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1" name="Pyöristetty suorakulmio 40">
            <a:extLst>
              <a:ext uri="{FF2B5EF4-FFF2-40B4-BE49-F238E27FC236}">
                <a16:creationId xmlns:a16="http://schemas.microsoft.com/office/drawing/2014/main" id="{0DE90157-D83F-4344-8C28-29E06ED4C1A2}"/>
              </a:ext>
            </a:extLst>
          </p:cNvPr>
          <p:cNvSpPr/>
          <p:nvPr/>
        </p:nvSpPr>
        <p:spPr>
          <a:xfrm>
            <a:off x="1203325" y="383381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2" name="Pyöristetty suorakulmio 41">
            <a:extLst>
              <a:ext uri="{FF2B5EF4-FFF2-40B4-BE49-F238E27FC236}">
                <a16:creationId xmlns:a16="http://schemas.microsoft.com/office/drawing/2014/main" id="{B7CB0013-A240-4233-930E-2ACB02DA9FA4}"/>
              </a:ext>
            </a:extLst>
          </p:cNvPr>
          <p:cNvSpPr/>
          <p:nvPr/>
        </p:nvSpPr>
        <p:spPr>
          <a:xfrm>
            <a:off x="109538" y="493236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3" name="Pyöristetty suorakulmio 42">
            <a:extLst>
              <a:ext uri="{FF2B5EF4-FFF2-40B4-BE49-F238E27FC236}">
                <a16:creationId xmlns:a16="http://schemas.microsoft.com/office/drawing/2014/main" id="{9EEFC648-ECF9-45C2-B034-A9D036BA5E4D}"/>
              </a:ext>
            </a:extLst>
          </p:cNvPr>
          <p:cNvSpPr/>
          <p:nvPr/>
        </p:nvSpPr>
        <p:spPr>
          <a:xfrm>
            <a:off x="1203325" y="493236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2326" name="Tekstiruutu 44">
            <a:extLst>
              <a:ext uri="{FF2B5EF4-FFF2-40B4-BE49-F238E27FC236}">
                <a16:creationId xmlns:a16="http://schemas.microsoft.com/office/drawing/2014/main" id="{487DFC28-0E1B-4D19-A92A-741C44879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762375"/>
            <a:ext cx="10652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sairaala/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terveyskeskus</a:t>
            </a:r>
          </a:p>
        </p:txBody>
      </p:sp>
      <p:sp>
        <p:nvSpPr>
          <p:cNvPr id="12327" name="Tekstiruutu 45">
            <a:extLst>
              <a:ext uri="{FF2B5EF4-FFF2-40B4-BE49-F238E27FC236}">
                <a16:creationId xmlns:a16="http://schemas.microsoft.com/office/drawing/2014/main" id="{BA82F1AB-1E10-4602-BB48-2FCB97177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788" y="3773488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apteekki</a:t>
            </a:r>
          </a:p>
        </p:txBody>
      </p:sp>
      <p:sp>
        <p:nvSpPr>
          <p:cNvPr id="12328" name="Tekstiruutu 46">
            <a:extLst>
              <a:ext uri="{FF2B5EF4-FFF2-40B4-BE49-F238E27FC236}">
                <a16:creationId xmlns:a16="http://schemas.microsoft.com/office/drawing/2014/main" id="{0F1E7C96-7127-4E4C-8985-237359122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4922838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taksi</a:t>
            </a:r>
          </a:p>
        </p:txBody>
      </p:sp>
      <p:sp>
        <p:nvSpPr>
          <p:cNvPr id="48" name="Pyöristetty suorakulmio 47">
            <a:extLst>
              <a:ext uri="{FF2B5EF4-FFF2-40B4-BE49-F238E27FC236}">
                <a16:creationId xmlns:a16="http://schemas.microsoft.com/office/drawing/2014/main" id="{B3F8461B-31DF-423B-9B7B-C833FA0BE74A}"/>
              </a:ext>
            </a:extLst>
          </p:cNvPr>
          <p:cNvSpPr/>
          <p:nvPr/>
        </p:nvSpPr>
        <p:spPr>
          <a:xfrm>
            <a:off x="2846388" y="389572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9" name="Pyöristetty suorakulmio 48">
            <a:extLst>
              <a:ext uri="{FF2B5EF4-FFF2-40B4-BE49-F238E27FC236}">
                <a16:creationId xmlns:a16="http://schemas.microsoft.com/office/drawing/2014/main" id="{22D1DA69-11C8-4E7C-BD9E-A23E85A905D3}"/>
              </a:ext>
            </a:extLst>
          </p:cNvPr>
          <p:cNvSpPr/>
          <p:nvPr/>
        </p:nvSpPr>
        <p:spPr>
          <a:xfrm>
            <a:off x="3957638" y="389572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0" name="Pyöristetty suorakulmio 49">
            <a:extLst>
              <a:ext uri="{FF2B5EF4-FFF2-40B4-BE49-F238E27FC236}">
                <a16:creationId xmlns:a16="http://schemas.microsoft.com/office/drawing/2014/main" id="{84787C64-7D82-41EE-BF2F-7E88AC5750C8}"/>
              </a:ext>
            </a:extLst>
          </p:cNvPr>
          <p:cNvSpPr/>
          <p:nvPr/>
        </p:nvSpPr>
        <p:spPr>
          <a:xfrm>
            <a:off x="2846388" y="494347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1" name="Pyöristetty suorakulmio 50">
            <a:extLst>
              <a:ext uri="{FF2B5EF4-FFF2-40B4-BE49-F238E27FC236}">
                <a16:creationId xmlns:a16="http://schemas.microsoft.com/office/drawing/2014/main" id="{107986FA-5640-4CF5-8C95-05C0378FFDE5}"/>
              </a:ext>
            </a:extLst>
          </p:cNvPr>
          <p:cNvSpPr/>
          <p:nvPr/>
        </p:nvSpPr>
        <p:spPr>
          <a:xfrm>
            <a:off x="3957638" y="494347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2333" name="Tekstiruutu 51">
            <a:extLst>
              <a:ext uri="{FF2B5EF4-FFF2-40B4-BE49-F238E27FC236}">
                <a16:creationId xmlns:a16="http://schemas.microsoft.com/office/drawing/2014/main" id="{317CC4FA-86C2-43FE-BAD3-6ECF4B5F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3860800"/>
            <a:ext cx="8842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lääke</a:t>
            </a:r>
          </a:p>
        </p:txBody>
      </p:sp>
      <p:sp>
        <p:nvSpPr>
          <p:cNvPr id="12334" name="Tekstiruutu 52">
            <a:extLst>
              <a:ext uri="{FF2B5EF4-FFF2-40B4-BE49-F238E27FC236}">
                <a16:creationId xmlns:a16="http://schemas.microsoft.com/office/drawing/2014/main" id="{59F67A54-8B64-4282-9A9F-4FAC7084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862388"/>
            <a:ext cx="8858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resepti</a:t>
            </a:r>
          </a:p>
        </p:txBody>
      </p:sp>
      <p:sp>
        <p:nvSpPr>
          <p:cNvPr id="12335" name="Tekstiruutu 53">
            <a:extLst>
              <a:ext uri="{FF2B5EF4-FFF2-40B4-BE49-F238E27FC236}">
                <a16:creationId xmlns:a16="http://schemas.microsoft.com/office/drawing/2014/main" id="{49221E70-3CF4-4D8F-A077-460D21F57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4895850"/>
            <a:ext cx="86836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apteekin tuotteet</a:t>
            </a:r>
          </a:p>
        </p:txBody>
      </p:sp>
      <p:sp>
        <p:nvSpPr>
          <p:cNvPr id="12336" name="Tekstiruutu 54">
            <a:extLst>
              <a:ext uri="{FF2B5EF4-FFF2-40B4-BE49-F238E27FC236}">
                <a16:creationId xmlns:a16="http://schemas.microsoft.com/office/drawing/2014/main" id="{F4A327D6-9842-41C2-8401-8FDB3AEF0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922838"/>
            <a:ext cx="8683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apuväline</a:t>
            </a:r>
          </a:p>
        </p:txBody>
      </p:sp>
      <p:cxnSp>
        <p:nvCxnSpPr>
          <p:cNvPr id="56" name="Suora nuoliyhdysviiva 55">
            <a:extLst>
              <a:ext uri="{FF2B5EF4-FFF2-40B4-BE49-F238E27FC236}">
                <a16:creationId xmlns:a16="http://schemas.microsoft.com/office/drawing/2014/main" id="{AF7E71F6-7ACD-4E44-9618-D18BF1C52685}"/>
              </a:ext>
            </a:extLst>
          </p:cNvPr>
          <p:cNvCxnSpPr/>
          <p:nvPr/>
        </p:nvCxnSpPr>
        <p:spPr>
          <a:xfrm>
            <a:off x="2562225" y="6269038"/>
            <a:ext cx="2127250" cy="3651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nuoliyhdysviiva 56">
            <a:extLst>
              <a:ext uri="{FF2B5EF4-FFF2-40B4-BE49-F238E27FC236}">
                <a16:creationId xmlns:a16="http://schemas.microsoft.com/office/drawing/2014/main" id="{EBFA8389-4720-4B9C-A2C8-1C2583E23FEF}"/>
              </a:ext>
            </a:extLst>
          </p:cNvPr>
          <p:cNvCxnSpPr/>
          <p:nvPr/>
        </p:nvCxnSpPr>
        <p:spPr>
          <a:xfrm flipH="1">
            <a:off x="280988" y="6269038"/>
            <a:ext cx="233521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9" name="Tekstiruutu 57">
            <a:extLst>
              <a:ext uri="{FF2B5EF4-FFF2-40B4-BE49-F238E27FC236}">
                <a16:creationId xmlns:a16="http://schemas.microsoft.com/office/drawing/2014/main" id="{9BCEF801-EDAD-45D1-A687-17DE7966C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5949950"/>
            <a:ext cx="817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vähän</a:t>
            </a:r>
          </a:p>
        </p:txBody>
      </p:sp>
      <p:sp>
        <p:nvSpPr>
          <p:cNvPr id="12340" name="Tekstiruutu 58">
            <a:extLst>
              <a:ext uri="{FF2B5EF4-FFF2-40B4-BE49-F238E27FC236}">
                <a16:creationId xmlns:a16="http://schemas.microsoft.com/office/drawing/2014/main" id="{F13050D4-48E6-4BE4-B95B-C08D4E58A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5959475"/>
            <a:ext cx="6191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paljon</a:t>
            </a:r>
          </a:p>
        </p:txBody>
      </p:sp>
      <p:sp>
        <p:nvSpPr>
          <p:cNvPr id="12341" name="Tekstiruutu 59">
            <a:extLst>
              <a:ext uri="{FF2B5EF4-FFF2-40B4-BE49-F238E27FC236}">
                <a16:creationId xmlns:a16="http://schemas.microsoft.com/office/drawing/2014/main" id="{14B985BA-C34B-463A-A64D-86BE2DD20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6376988"/>
            <a:ext cx="9175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aikaisemmin</a:t>
            </a:r>
          </a:p>
        </p:txBody>
      </p:sp>
      <p:sp>
        <p:nvSpPr>
          <p:cNvPr id="12342" name="Tekstiruutu 60">
            <a:extLst>
              <a:ext uri="{FF2B5EF4-FFF2-40B4-BE49-F238E27FC236}">
                <a16:creationId xmlns:a16="http://schemas.microsoft.com/office/drawing/2014/main" id="{CF9E6565-CE5A-445A-859D-CD3A61362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988" y="6376988"/>
            <a:ext cx="3889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nyt</a:t>
            </a:r>
          </a:p>
        </p:txBody>
      </p:sp>
      <p:sp>
        <p:nvSpPr>
          <p:cNvPr id="12343" name="Tekstiruutu 61">
            <a:extLst>
              <a:ext uri="{FF2B5EF4-FFF2-40B4-BE49-F238E27FC236}">
                <a16:creationId xmlns:a16="http://schemas.microsoft.com/office/drawing/2014/main" id="{3080AE2C-30C9-4777-BFAA-8408DB4B0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6376988"/>
            <a:ext cx="10429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myöhemmin</a:t>
            </a:r>
          </a:p>
        </p:txBody>
      </p:sp>
      <p:pic>
        <p:nvPicPr>
          <p:cNvPr id="12344" name="Picture 12">
            <a:extLst>
              <a:ext uri="{FF2B5EF4-FFF2-40B4-BE49-F238E27FC236}">
                <a16:creationId xmlns:a16="http://schemas.microsoft.com/office/drawing/2014/main" id="{5C311E50-47C2-4C9F-93F6-090F24609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4070350"/>
            <a:ext cx="708025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5" name="Picture 13">
            <a:extLst>
              <a:ext uri="{FF2B5EF4-FFF2-40B4-BE49-F238E27FC236}">
                <a16:creationId xmlns:a16="http://schemas.microsoft.com/office/drawing/2014/main" id="{440C05C3-4E97-48F7-AAEF-C6C3C4D2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4106863"/>
            <a:ext cx="6429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6" name="Picture 14">
            <a:extLst>
              <a:ext uri="{FF2B5EF4-FFF2-40B4-BE49-F238E27FC236}">
                <a16:creationId xmlns:a16="http://schemas.microsoft.com/office/drawing/2014/main" id="{5AC6A04F-89A8-41E8-8EBC-BCF578855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003675"/>
            <a:ext cx="6921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7" name="Picture 15">
            <a:extLst>
              <a:ext uri="{FF2B5EF4-FFF2-40B4-BE49-F238E27FC236}">
                <a16:creationId xmlns:a16="http://schemas.microsoft.com/office/drawing/2014/main" id="{7563A3E5-85FC-4834-AC43-D87C79361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148138"/>
            <a:ext cx="5381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8" name="Picture 26">
            <a:extLst>
              <a:ext uri="{FF2B5EF4-FFF2-40B4-BE49-F238E27FC236}">
                <a16:creationId xmlns:a16="http://schemas.microsoft.com/office/drawing/2014/main" id="{BE7B24BF-D6F7-4BD6-8378-3D697C75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5167313"/>
            <a:ext cx="8112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9" name="Picture 27">
            <a:extLst>
              <a:ext uri="{FF2B5EF4-FFF2-40B4-BE49-F238E27FC236}">
                <a16:creationId xmlns:a16="http://schemas.microsoft.com/office/drawing/2014/main" id="{0DEEE0FC-B6AF-4F76-A677-5084A642E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5038725"/>
            <a:ext cx="8556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0" name="Picture 34">
            <a:extLst>
              <a:ext uri="{FF2B5EF4-FFF2-40B4-BE49-F238E27FC236}">
                <a16:creationId xmlns:a16="http://schemas.microsoft.com/office/drawing/2014/main" id="{85110CEB-9E2B-44D3-B58E-E7E53A63D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145088"/>
            <a:ext cx="5889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1" name="Picture 35">
            <a:extLst>
              <a:ext uri="{FF2B5EF4-FFF2-40B4-BE49-F238E27FC236}">
                <a16:creationId xmlns:a16="http://schemas.microsoft.com/office/drawing/2014/main" id="{6905ED0F-8226-47DF-9769-67779E55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5294313"/>
            <a:ext cx="7572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52" name="Tekstiruutu 70">
            <a:extLst>
              <a:ext uri="{FF2B5EF4-FFF2-40B4-BE49-F238E27FC236}">
                <a16:creationId xmlns:a16="http://schemas.microsoft.com/office/drawing/2014/main" id="{7F0F1276-138A-4BDE-854E-18C2D82AA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430588"/>
            <a:ext cx="2130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Missä?</a:t>
            </a:r>
          </a:p>
        </p:txBody>
      </p:sp>
      <p:sp>
        <p:nvSpPr>
          <p:cNvPr id="12353" name="Tekstiruutu 71">
            <a:extLst>
              <a:ext uri="{FF2B5EF4-FFF2-40B4-BE49-F238E27FC236}">
                <a16:creationId xmlns:a16="http://schemas.microsoft.com/office/drawing/2014/main" id="{BF4B4397-E7CC-4A76-BED4-A3A809E2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3449638"/>
            <a:ext cx="2130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Mitä, mikä?</a:t>
            </a:r>
          </a:p>
        </p:txBody>
      </p:sp>
      <p:pic>
        <p:nvPicPr>
          <p:cNvPr id="12354" name="Kuva 13">
            <a:extLst>
              <a:ext uri="{FF2B5EF4-FFF2-40B4-BE49-F238E27FC236}">
                <a16:creationId xmlns:a16="http://schemas.microsoft.com/office/drawing/2014/main" id="{ECE33CC9-EBB4-418D-9596-9AE3A8FA3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12763"/>
            <a:ext cx="7048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5" name="Kuva 15" descr="Kuva, joka sisältää kohteen kello&#10;&#10;Kuvaus luotu automaattisesti">
            <a:extLst>
              <a:ext uri="{FF2B5EF4-FFF2-40B4-BE49-F238E27FC236}">
                <a16:creationId xmlns:a16="http://schemas.microsoft.com/office/drawing/2014/main" id="{95A8F8E4-0FFA-4411-A1B5-28418F66E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590550"/>
            <a:ext cx="6286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6" name="Kuva 1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DDCAF5E3-C075-46DC-A25A-E57D19A8D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95300"/>
            <a:ext cx="6699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7" name="Kuva 19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9FE7055-D212-4E37-BEBD-20BBF2CBF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48577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8" name="Kuva 21" descr="Kuva, joka sisältää kohteen auto&#10;&#10;Kuvaus luotu automaattisesti">
            <a:extLst>
              <a:ext uri="{FF2B5EF4-FFF2-40B4-BE49-F238E27FC236}">
                <a16:creationId xmlns:a16="http://schemas.microsoft.com/office/drawing/2014/main" id="{C0577D8C-B7A5-428F-9DF1-1B7AD0CBE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59025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EE630289-0751-484F-B3AB-E8A7994914BC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B975625B-75CC-4394-9902-BD591B189B31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E13FA23F-AA8B-473C-93C6-55E9FFC80CD5}"/>
              </a:ext>
            </a:extLst>
          </p:cNvPr>
          <p:cNvSpPr/>
          <p:nvPr/>
        </p:nvSpPr>
        <p:spPr>
          <a:xfrm>
            <a:off x="176213" y="2484438"/>
            <a:ext cx="1997075" cy="687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3317" name="Tekstiruutu 73">
            <a:extLst>
              <a:ext uri="{FF2B5EF4-FFF2-40B4-BE49-F238E27FC236}">
                <a16:creationId xmlns:a16="http://schemas.microsoft.com/office/drawing/2014/main" id="{ECB213B8-6D53-4B0C-9087-415B7148A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541588"/>
            <a:ext cx="19970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Jotain muuta/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Takaisin alkuun</a:t>
            </a:r>
          </a:p>
        </p:txBody>
      </p:sp>
      <p:pic>
        <p:nvPicPr>
          <p:cNvPr id="13318" name="Picture 2">
            <a:extLst>
              <a:ext uri="{FF2B5EF4-FFF2-40B4-BE49-F238E27FC236}">
                <a16:creationId xmlns:a16="http://schemas.microsoft.com/office/drawing/2014/main" id="{FEFED9AF-58B4-4E07-B6E1-EB0A6C688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49525"/>
            <a:ext cx="447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kstiruutu 6">
            <a:extLst>
              <a:ext uri="{FF2B5EF4-FFF2-40B4-BE49-F238E27FC236}">
                <a16:creationId xmlns:a16="http://schemas.microsoft.com/office/drawing/2014/main" id="{65693AE1-B337-4AB4-BF04-5D5585846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71438"/>
            <a:ext cx="19986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VAPAA AIKA</a:t>
            </a:r>
          </a:p>
        </p:txBody>
      </p:sp>
      <p:pic>
        <p:nvPicPr>
          <p:cNvPr id="13320" name="Picture 2">
            <a:extLst>
              <a:ext uri="{FF2B5EF4-FFF2-40B4-BE49-F238E27FC236}">
                <a16:creationId xmlns:a16="http://schemas.microsoft.com/office/drawing/2014/main" id="{534E9A72-1EC4-47BB-B65B-5AFF87C2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98475"/>
            <a:ext cx="1749425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yöristetty suorakulmio 10">
            <a:extLst>
              <a:ext uri="{FF2B5EF4-FFF2-40B4-BE49-F238E27FC236}">
                <a16:creationId xmlns:a16="http://schemas.microsoft.com/office/drawing/2014/main" id="{53347688-A73D-49FE-B560-5B4909F9DE5F}"/>
              </a:ext>
            </a:extLst>
          </p:cNvPr>
          <p:cNvSpPr/>
          <p:nvPr/>
        </p:nvSpPr>
        <p:spPr>
          <a:xfrm>
            <a:off x="412750" y="37671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2" name="Pyöristetty suorakulmio 11">
            <a:extLst>
              <a:ext uri="{FF2B5EF4-FFF2-40B4-BE49-F238E27FC236}">
                <a16:creationId xmlns:a16="http://schemas.microsoft.com/office/drawing/2014/main" id="{A45D4AED-1C9D-402E-B62A-09AE3DC44E71}"/>
              </a:ext>
            </a:extLst>
          </p:cNvPr>
          <p:cNvSpPr/>
          <p:nvPr/>
        </p:nvSpPr>
        <p:spPr>
          <a:xfrm>
            <a:off x="1522413" y="37671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3" name="Pyöristetty suorakulmio 12">
            <a:extLst>
              <a:ext uri="{FF2B5EF4-FFF2-40B4-BE49-F238E27FC236}">
                <a16:creationId xmlns:a16="http://schemas.microsoft.com/office/drawing/2014/main" id="{DD7374AF-303E-4162-A7BE-84C125BACA6E}"/>
              </a:ext>
            </a:extLst>
          </p:cNvPr>
          <p:cNvSpPr/>
          <p:nvPr/>
        </p:nvSpPr>
        <p:spPr>
          <a:xfrm>
            <a:off x="412750" y="476567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4" name="Pyöristetty suorakulmio 13">
            <a:extLst>
              <a:ext uri="{FF2B5EF4-FFF2-40B4-BE49-F238E27FC236}">
                <a16:creationId xmlns:a16="http://schemas.microsoft.com/office/drawing/2014/main" id="{492E481E-BF29-48D7-A2D2-0A9137EE75FE}"/>
              </a:ext>
            </a:extLst>
          </p:cNvPr>
          <p:cNvSpPr/>
          <p:nvPr/>
        </p:nvSpPr>
        <p:spPr>
          <a:xfrm>
            <a:off x="412750" y="57880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5" name="Pyöristetty suorakulmio 14">
            <a:extLst>
              <a:ext uri="{FF2B5EF4-FFF2-40B4-BE49-F238E27FC236}">
                <a16:creationId xmlns:a16="http://schemas.microsoft.com/office/drawing/2014/main" id="{0F2A8CC9-39CE-4216-AA0A-C66432A78656}"/>
              </a:ext>
            </a:extLst>
          </p:cNvPr>
          <p:cNvSpPr/>
          <p:nvPr/>
        </p:nvSpPr>
        <p:spPr>
          <a:xfrm>
            <a:off x="1522413" y="476567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6" name="Pyöristetty suorakulmio 15">
            <a:extLst>
              <a:ext uri="{FF2B5EF4-FFF2-40B4-BE49-F238E27FC236}">
                <a16:creationId xmlns:a16="http://schemas.microsoft.com/office/drawing/2014/main" id="{DCD2D8B7-F2CE-4253-AFA6-534E725EFD80}"/>
              </a:ext>
            </a:extLst>
          </p:cNvPr>
          <p:cNvSpPr/>
          <p:nvPr/>
        </p:nvSpPr>
        <p:spPr>
          <a:xfrm>
            <a:off x="1522413" y="57880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3327" name="Tekstiruutu 16">
            <a:extLst>
              <a:ext uri="{FF2B5EF4-FFF2-40B4-BE49-F238E27FC236}">
                <a16:creationId xmlns:a16="http://schemas.microsoft.com/office/drawing/2014/main" id="{719B0731-D448-4BE9-96E7-9005B2978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5" y="3386138"/>
            <a:ext cx="2184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Minne mennä?</a:t>
            </a:r>
          </a:p>
        </p:txBody>
      </p:sp>
      <p:sp>
        <p:nvSpPr>
          <p:cNvPr id="13328" name="Tekstiruutu 17">
            <a:extLst>
              <a:ext uri="{FF2B5EF4-FFF2-40B4-BE49-F238E27FC236}">
                <a16:creationId xmlns:a16="http://schemas.microsoft.com/office/drawing/2014/main" id="{EC135B90-84CA-4367-9923-802A71E1B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3768725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sauna</a:t>
            </a:r>
          </a:p>
        </p:txBody>
      </p:sp>
      <p:sp>
        <p:nvSpPr>
          <p:cNvPr id="13329" name="Tekstiruutu 18">
            <a:extLst>
              <a:ext uri="{FF2B5EF4-FFF2-40B4-BE49-F238E27FC236}">
                <a16:creationId xmlns:a16="http://schemas.microsoft.com/office/drawing/2014/main" id="{A7FB36E6-E7AF-4564-BE02-D0807EF9D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746625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vene</a:t>
            </a:r>
          </a:p>
        </p:txBody>
      </p:sp>
      <p:sp>
        <p:nvSpPr>
          <p:cNvPr id="13330" name="Tekstiruutu 19">
            <a:extLst>
              <a:ext uri="{FF2B5EF4-FFF2-40B4-BE49-F238E27FC236}">
                <a16:creationId xmlns:a16="http://schemas.microsoft.com/office/drawing/2014/main" id="{E4991A2C-EE03-45E7-BF9A-9BCE2F004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3721100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mökki</a:t>
            </a:r>
          </a:p>
        </p:txBody>
      </p:sp>
      <p:sp>
        <p:nvSpPr>
          <p:cNvPr id="13331" name="Tekstiruutu 20">
            <a:extLst>
              <a:ext uri="{FF2B5EF4-FFF2-40B4-BE49-F238E27FC236}">
                <a16:creationId xmlns:a16="http://schemas.microsoft.com/office/drawing/2014/main" id="{CCBDC4E9-4039-4A04-9E6A-D5A06CAF8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5732463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luonto</a:t>
            </a:r>
          </a:p>
        </p:txBody>
      </p:sp>
      <p:pic>
        <p:nvPicPr>
          <p:cNvPr id="13332" name="Picture 3">
            <a:extLst>
              <a:ext uri="{FF2B5EF4-FFF2-40B4-BE49-F238E27FC236}">
                <a16:creationId xmlns:a16="http://schemas.microsoft.com/office/drawing/2014/main" id="{F8C9D7B3-BEC3-4DF4-B304-1135B115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024313"/>
            <a:ext cx="6969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4">
            <a:extLst>
              <a:ext uri="{FF2B5EF4-FFF2-40B4-BE49-F238E27FC236}">
                <a16:creationId xmlns:a16="http://schemas.microsoft.com/office/drawing/2014/main" id="{AE2BF247-F823-4861-821D-B0ABA1A2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4003675"/>
            <a:ext cx="6842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5">
            <a:extLst>
              <a:ext uri="{FF2B5EF4-FFF2-40B4-BE49-F238E27FC236}">
                <a16:creationId xmlns:a16="http://schemas.microsoft.com/office/drawing/2014/main" id="{613F7DB5-F444-42CF-AF46-8A02A06EC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4970463"/>
            <a:ext cx="55721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6">
            <a:extLst>
              <a:ext uri="{FF2B5EF4-FFF2-40B4-BE49-F238E27FC236}">
                <a16:creationId xmlns:a16="http://schemas.microsoft.com/office/drawing/2014/main" id="{E8EF80E4-4206-435B-BE29-F808E2CC3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4814888"/>
            <a:ext cx="69373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Tekstiruutu 25">
            <a:extLst>
              <a:ext uri="{FF2B5EF4-FFF2-40B4-BE49-F238E27FC236}">
                <a16:creationId xmlns:a16="http://schemas.microsoft.com/office/drawing/2014/main" id="{8A36863A-5B90-4C84-AFD3-C450D0BB7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75" y="4724400"/>
            <a:ext cx="9159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matka</a:t>
            </a:r>
          </a:p>
        </p:txBody>
      </p:sp>
      <p:pic>
        <p:nvPicPr>
          <p:cNvPr id="13337" name="Picture 7">
            <a:extLst>
              <a:ext uri="{FF2B5EF4-FFF2-40B4-BE49-F238E27FC236}">
                <a16:creationId xmlns:a16="http://schemas.microsoft.com/office/drawing/2014/main" id="{DF26AC40-B4C2-4184-AD97-79F3710CE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995988"/>
            <a:ext cx="5984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8" name="Tekstiruutu 27">
            <a:extLst>
              <a:ext uri="{FF2B5EF4-FFF2-40B4-BE49-F238E27FC236}">
                <a16:creationId xmlns:a16="http://schemas.microsoft.com/office/drawing/2014/main" id="{A699ABC3-F4BC-406D-AAAD-7BEC252E4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5762625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puutarha</a:t>
            </a:r>
          </a:p>
        </p:txBody>
      </p:sp>
      <p:pic>
        <p:nvPicPr>
          <p:cNvPr id="13339" name="Picture 8">
            <a:extLst>
              <a:ext uri="{FF2B5EF4-FFF2-40B4-BE49-F238E27FC236}">
                <a16:creationId xmlns:a16="http://schemas.microsoft.com/office/drawing/2014/main" id="{A38A94A2-D182-4A76-BE5E-B755FC31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6018213"/>
            <a:ext cx="7048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Pyöristetty suorakulmio 29">
            <a:extLst>
              <a:ext uri="{FF2B5EF4-FFF2-40B4-BE49-F238E27FC236}">
                <a16:creationId xmlns:a16="http://schemas.microsoft.com/office/drawing/2014/main" id="{E4E1A16A-F9E6-4A4D-B6AB-C9D57428499A}"/>
              </a:ext>
            </a:extLst>
          </p:cNvPr>
          <p:cNvSpPr/>
          <p:nvPr/>
        </p:nvSpPr>
        <p:spPr>
          <a:xfrm>
            <a:off x="2682875" y="37814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1" name="Pyöristetty suorakulmio 30">
            <a:extLst>
              <a:ext uri="{FF2B5EF4-FFF2-40B4-BE49-F238E27FC236}">
                <a16:creationId xmlns:a16="http://schemas.microsoft.com/office/drawing/2014/main" id="{ED04A36A-EB33-4997-8AE9-AE1FD2FBB14C}"/>
              </a:ext>
            </a:extLst>
          </p:cNvPr>
          <p:cNvSpPr/>
          <p:nvPr/>
        </p:nvSpPr>
        <p:spPr>
          <a:xfrm>
            <a:off x="3792538" y="3781425"/>
            <a:ext cx="925512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2" name="Pyöristetty suorakulmio 31">
            <a:extLst>
              <a:ext uri="{FF2B5EF4-FFF2-40B4-BE49-F238E27FC236}">
                <a16:creationId xmlns:a16="http://schemas.microsoft.com/office/drawing/2014/main" id="{F0600061-BA1F-40F8-95E3-C2D1869840AE}"/>
              </a:ext>
            </a:extLst>
          </p:cNvPr>
          <p:cNvSpPr/>
          <p:nvPr/>
        </p:nvSpPr>
        <p:spPr>
          <a:xfrm>
            <a:off x="2665413" y="47894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3" name="Pyöristetty suorakulmio 32">
            <a:extLst>
              <a:ext uri="{FF2B5EF4-FFF2-40B4-BE49-F238E27FC236}">
                <a16:creationId xmlns:a16="http://schemas.microsoft.com/office/drawing/2014/main" id="{1094130E-27B9-4E82-8CFF-8AD97A1433BC}"/>
              </a:ext>
            </a:extLst>
          </p:cNvPr>
          <p:cNvSpPr/>
          <p:nvPr/>
        </p:nvSpPr>
        <p:spPr>
          <a:xfrm>
            <a:off x="3776663" y="47894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4" name="Pyöristetty suorakulmio 33">
            <a:extLst>
              <a:ext uri="{FF2B5EF4-FFF2-40B4-BE49-F238E27FC236}">
                <a16:creationId xmlns:a16="http://schemas.microsoft.com/office/drawing/2014/main" id="{D8A04F3D-8BFE-4C2F-B289-98161E564C08}"/>
              </a:ext>
            </a:extLst>
          </p:cNvPr>
          <p:cNvSpPr/>
          <p:nvPr/>
        </p:nvSpPr>
        <p:spPr>
          <a:xfrm>
            <a:off x="2665413" y="579755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5" name="Pyöristetty suorakulmio 34">
            <a:extLst>
              <a:ext uri="{FF2B5EF4-FFF2-40B4-BE49-F238E27FC236}">
                <a16:creationId xmlns:a16="http://schemas.microsoft.com/office/drawing/2014/main" id="{44AA64D1-381F-431A-BF3D-C202D045749C}"/>
              </a:ext>
            </a:extLst>
          </p:cNvPr>
          <p:cNvSpPr/>
          <p:nvPr/>
        </p:nvSpPr>
        <p:spPr>
          <a:xfrm>
            <a:off x="3776663" y="579755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3346" name="Tekstiruutu 35">
            <a:extLst>
              <a:ext uri="{FF2B5EF4-FFF2-40B4-BE49-F238E27FC236}">
                <a16:creationId xmlns:a16="http://schemas.microsoft.com/office/drawing/2014/main" id="{F70D8643-9563-47F3-9975-C2C1535B7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4743450"/>
            <a:ext cx="8683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konsertti</a:t>
            </a:r>
          </a:p>
        </p:txBody>
      </p:sp>
      <p:sp>
        <p:nvSpPr>
          <p:cNvPr id="13347" name="Tekstiruutu 36">
            <a:extLst>
              <a:ext uri="{FF2B5EF4-FFF2-40B4-BE49-F238E27FC236}">
                <a16:creationId xmlns:a16="http://schemas.microsoft.com/office/drawing/2014/main" id="{363F8479-CBA3-437F-94F6-6AFCB470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5" y="3717925"/>
            <a:ext cx="8858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elokuva</a:t>
            </a:r>
          </a:p>
        </p:txBody>
      </p:sp>
      <p:sp>
        <p:nvSpPr>
          <p:cNvPr id="13348" name="Tekstiruutu 37">
            <a:extLst>
              <a:ext uri="{FF2B5EF4-FFF2-40B4-BE49-F238E27FC236}">
                <a16:creationId xmlns:a16="http://schemas.microsoft.com/office/drawing/2014/main" id="{ABC6857B-7A31-444B-AB93-995DFE6F3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3717925"/>
            <a:ext cx="8842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teatteri</a:t>
            </a:r>
          </a:p>
        </p:txBody>
      </p:sp>
      <p:pic>
        <p:nvPicPr>
          <p:cNvPr id="13349" name="Picture 12">
            <a:extLst>
              <a:ext uri="{FF2B5EF4-FFF2-40B4-BE49-F238E27FC236}">
                <a16:creationId xmlns:a16="http://schemas.microsoft.com/office/drawing/2014/main" id="{E7C93030-9610-40EC-A944-91B8F479A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3921125"/>
            <a:ext cx="6826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0" name="Picture 13">
            <a:extLst>
              <a:ext uri="{FF2B5EF4-FFF2-40B4-BE49-F238E27FC236}">
                <a16:creationId xmlns:a16="http://schemas.microsoft.com/office/drawing/2014/main" id="{86EC17D7-F33D-4804-9E0F-A11013E4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921125"/>
            <a:ext cx="7239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1" name="Picture 14">
            <a:extLst>
              <a:ext uri="{FF2B5EF4-FFF2-40B4-BE49-F238E27FC236}">
                <a16:creationId xmlns:a16="http://schemas.microsoft.com/office/drawing/2014/main" id="{B40EEED9-7032-4161-9FF7-48A92DB51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003800"/>
            <a:ext cx="625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2" name="Tekstiruutu 41">
            <a:extLst>
              <a:ext uri="{FF2B5EF4-FFF2-40B4-BE49-F238E27FC236}">
                <a16:creationId xmlns:a16="http://schemas.microsoft.com/office/drawing/2014/main" id="{C9CDEAB6-9410-4E59-A364-64A26A394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4733925"/>
            <a:ext cx="124301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000"/>
              <a:t>ravintola/kahvila</a:t>
            </a:r>
          </a:p>
        </p:txBody>
      </p:sp>
      <p:pic>
        <p:nvPicPr>
          <p:cNvPr id="13353" name="Picture 17">
            <a:extLst>
              <a:ext uri="{FF2B5EF4-FFF2-40B4-BE49-F238E27FC236}">
                <a16:creationId xmlns:a16="http://schemas.microsoft.com/office/drawing/2014/main" id="{8C847DAC-47B2-45BF-8BF7-3135EC43F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6000750"/>
            <a:ext cx="6731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kstiruutu 43">
            <a:extLst>
              <a:ext uri="{FF2B5EF4-FFF2-40B4-BE49-F238E27FC236}">
                <a16:creationId xmlns:a16="http://schemas.microsoft.com/office/drawing/2014/main" id="{84FFAEA1-E10B-4B28-9276-F2AEBB864425}"/>
              </a:ext>
            </a:extLst>
          </p:cNvPr>
          <p:cNvSpPr txBox="1"/>
          <p:nvPr/>
        </p:nvSpPr>
        <p:spPr>
          <a:xfrm>
            <a:off x="3703638" y="5767388"/>
            <a:ext cx="1084262" cy="255587"/>
          </a:xfrm>
          <a:prstGeom prst="rect">
            <a:avLst/>
          </a:prstGeom>
          <a:noFill/>
        </p:spPr>
        <p:txBody>
          <a:bodyPr lIns="85656" tIns="42828" rIns="85656" bIns="42828">
            <a:spAutoFit/>
          </a:bodyPr>
          <a:lstStyle/>
          <a:p>
            <a:pPr algn="ctr" eaLnBrk="1" hangingPunct="1">
              <a:defRPr/>
            </a:pPr>
            <a:r>
              <a:rPr lang="fi-FI" sz="1050" dirty="0">
                <a:cs typeface="Arial" charset="0"/>
              </a:rPr>
              <a:t>museo/näyttely</a:t>
            </a:r>
          </a:p>
        </p:txBody>
      </p:sp>
      <p:pic>
        <p:nvPicPr>
          <p:cNvPr id="13355" name="Picture 18">
            <a:extLst>
              <a:ext uri="{FF2B5EF4-FFF2-40B4-BE49-F238E27FC236}">
                <a16:creationId xmlns:a16="http://schemas.microsoft.com/office/drawing/2014/main" id="{0A7B92B5-4C77-4127-BCCF-CBF9D382C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5973763"/>
            <a:ext cx="6143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6" name="Tekstiruutu 45">
            <a:extLst>
              <a:ext uri="{FF2B5EF4-FFF2-40B4-BE49-F238E27FC236}">
                <a16:creationId xmlns:a16="http://schemas.microsoft.com/office/drawing/2014/main" id="{3BDBCDD4-C128-4E77-8B44-18B580BC5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5773738"/>
            <a:ext cx="8858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kirkko</a:t>
            </a:r>
          </a:p>
        </p:txBody>
      </p:sp>
      <p:pic>
        <p:nvPicPr>
          <p:cNvPr id="13357" name="Picture 4">
            <a:extLst>
              <a:ext uri="{FF2B5EF4-FFF2-40B4-BE49-F238E27FC236}">
                <a16:creationId xmlns:a16="http://schemas.microsoft.com/office/drawing/2014/main" id="{53044E78-926B-4ED7-B705-1FEC535C9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4984750"/>
            <a:ext cx="58261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Pyöristetty suorakulmio 48">
            <a:extLst>
              <a:ext uri="{FF2B5EF4-FFF2-40B4-BE49-F238E27FC236}">
                <a16:creationId xmlns:a16="http://schemas.microsoft.com/office/drawing/2014/main" id="{82ADE376-C3D8-4B9F-9983-10FB8D4A496E}"/>
              </a:ext>
            </a:extLst>
          </p:cNvPr>
          <p:cNvSpPr/>
          <p:nvPr/>
        </p:nvSpPr>
        <p:spPr>
          <a:xfrm>
            <a:off x="2832100" y="5429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0" name="Pyöristetty suorakulmio 49">
            <a:extLst>
              <a:ext uri="{FF2B5EF4-FFF2-40B4-BE49-F238E27FC236}">
                <a16:creationId xmlns:a16="http://schemas.microsoft.com/office/drawing/2014/main" id="{D3A63847-DA27-411A-B1FA-9F5B6A1E246F}"/>
              </a:ext>
            </a:extLst>
          </p:cNvPr>
          <p:cNvSpPr/>
          <p:nvPr/>
        </p:nvSpPr>
        <p:spPr>
          <a:xfrm>
            <a:off x="3941763" y="5429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1" name="Pyöristetty suorakulmio 50">
            <a:extLst>
              <a:ext uri="{FF2B5EF4-FFF2-40B4-BE49-F238E27FC236}">
                <a16:creationId xmlns:a16="http://schemas.microsoft.com/office/drawing/2014/main" id="{2ADCBDE8-18D8-4C92-98C4-70D947BEA6EF}"/>
              </a:ext>
            </a:extLst>
          </p:cNvPr>
          <p:cNvSpPr/>
          <p:nvPr/>
        </p:nvSpPr>
        <p:spPr>
          <a:xfrm>
            <a:off x="2832100" y="159067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2" name="Pyöristetty suorakulmio 51">
            <a:extLst>
              <a:ext uri="{FF2B5EF4-FFF2-40B4-BE49-F238E27FC236}">
                <a16:creationId xmlns:a16="http://schemas.microsoft.com/office/drawing/2014/main" id="{2066DDFA-4704-4655-AA95-C5FB72D727FF}"/>
              </a:ext>
            </a:extLst>
          </p:cNvPr>
          <p:cNvSpPr/>
          <p:nvPr/>
        </p:nvSpPr>
        <p:spPr>
          <a:xfrm>
            <a:off x="3941763" y="159067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3362" name="Tekstiruutu 52">
            <a:extLst>
              <a:ext uri="{FF2B5EF4-FFF2-40B4-BE49-F238E27FC236}">
                <a16:creationId xmlns:a16="http://schemas.microsoft.com/office/drawing/2014/main" id="{1718CA30-962D-448B-B949-8FFEF1496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538" y="88900"/>
            <a:ext cx="21510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Mitä tehdä? </a:t>
            </a:r>
          </a:p>
        </p:txBody>
      </p:sp>
      <p:sp>
        <p:nvSpPr>
          <p:cNvPr id="13363" name="Tekstiruutu 53">
            <a:extLst>
              <a:ext uri="{FF2B5EF4-FFF2-40B4-BE49-F238E27FC236}">
                <a16:creationId xmlns:a16="http://schemas.microsoft.com/office/drawing/2014/main" id="{76C132E4-437C-430D-AFCE-F7FCF55B1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534988"/>
            <a:ext cx="8905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soittaa</a:t>
            </a:r>
          </a:p>
        </p:txBody>
      </p:sp>
      <p:sp>
        <p:nvSpPr>
          <p:cNvPr id="13364" name="Tekstiruutu 54">
            <a:extLst>
              <a:ext uri="{FF2B5EF4-FFF2-40B4-BE49-F238E27FC236}">
                <a16:creationId xmlns:a16="http://schemas.microsoft.com/office/drawing/2014/main" id="{4C8975B3-C904-42B0-A425-89A21A10E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763" y="496888"/>
            <a:ext cx="9064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mennä</a:t>
            </a:r>
          </a:p>
        </p:txBody>
      </p:sp>
      <p:sp>
        <p:nvSpPr>
          <p:cNvPr id="13365" name="Tekstiruutu 55">
            <a:extLst>
              <a:ext uri="{FF2B5EF4-FFF2-40B4-BE49-F238E27FC236}">
                <a16:creationId xmlns:a16="http://schemas.microsoft.com/office/drawing/2014/main" id="{1D5E4124-39C0-4B4C-89AE-E60D88AC5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1514475"/>
            <a:ext cx="9064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varata</a:t>
            </a:r>
          </a:p>
        </p:txBody>
      </p:sp>
      <p:sp>
        <p:nvSpPr>
          <p:cNvPr id="13366" name="Tekstiruutu 56">
            <a:extLst>
              <a:ext uri="{FF2B5EF4-FFF2-40B4-BE49-F238E27FC236}">
                <a16:creationId xmlns:a16="http://schemas.microsoft.com/office/drawing/2014/main" id="{B92B846C-056A-4F83-BD37-7FB908405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763" y="1598613"/>
            <a:ext cx="9064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kirjoittaa</a:t>
            </a:r>
          </a:p>
        </p:txBody>
      </p:sp>
      <p:pic>
        <p:nvPicPr>
          <p:cNvPr id="13367" name="Picture 9">
            <a:extLst>
              <a:ext uri="{FF2B5EF4-FFF2-40B4-BE49-F238E27FC236}">
                <a16:creationId xmlns:a16="http://schemas.microsoft.com/office/drawing/2014/main" id="{7DCE242B-44F1-4DC7-A764-CE53F7FCB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784225"/>
            <a:ext cx="5365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8" name="Picture 10">
            <a:extLst>
              <a:ext uri="{FF2B5EF4-FFF2-40B4-BE49-F238E27FC236}">
                <a16:creationId xmlns:a16="http://schemas.microsoft.com/office/drawing/2014/main" id="{A0D6737C-928E-40BD-B07F-659BF989B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742950"/>
            <a:ext cx="4762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9" name="Picture 2">
            <a:extLst>
              <a:ext uri="{FF2B5EF4-FFF2-40B4-BE49-F238E27FC236}">
                <a16:creationId xmlns:a16="http://schemas.microsoft.com/office/drawing/2014/main" id="{7357115B-80BB-4A5D-86F8-9EA87FD02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1946275"/>
            <a:ext cx="7572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0" name="Picture 3">
            <a:extLst>
              <a:ext uri="{FF2B5EF4-FFF2-40B4-BE49-F238E27FC236}">
                <a16:creationId xmlns:a16="http://schemas.microsoft.com/office/drawing/2014/main" id="{3D9BA573-B296-4F0A-9FFD-11755DF05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1771650"/>
            <a:ext cx="8524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EDD390F-C9CC-4F79-8ABF-6B992EFE8252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75A885A-E70B-45A3-84DE-6889692EA412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" name="Pyöristetty suorakulmio 4">
            <a:extLst>
              <a:ext uri="{FF2B5EF4-FFF2-40B4-BE49-F238E27FC236}">
                <a16:creationId xmlns:a16="http://schemas.microsoft.com/office/drawing/2014/main" id="{F28AB98A-2705-4556-9E01-4E1B53046506}"/>
              </a:ext>
            </a:extLst>
          </p:cNvPr>
          <p:cNvSpPr/>
          <p:nvPr/>
        </p:nvSpPr>
        <p:spPr>
          <a:xfrm>
            <a:off x="3943350" y="107950"/>
            <a:ext cx="1104900" cy="3117850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" name="Pyöristetty suorakulmio 5">
            <a:extLst>
              <a:ext uri="{FF2B5EF4-FFF2-40B4-BE49-F238E27FC236}">
                <a16:creationId xmlns:a16="http://schemas.microsoft.com/office/drawing/2014/main" id="{61962724-4981-4F10-9983-4BA641453810}"/>
              </a:ext>
            </a:extLst>
          </p:cNvPr>
          <p:cNvSpPr/>
          <p:nvPr/>
        </p:nvSpPr>
        <p:spPr>
          <a:xfrm>
            <a:off x="169863" y="3968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4F4D04F7-B6B2-4F05-ACAF-2F1DDAA17434}"/>
              </a:ext>
            </a:extLst>
          </p:cNvPr>
          <p:cNvSpPr/>
          <p:nvPr/>
        </p:nvSpPr>
        <p:spPr>
          <a:xfrm>
            <a:off x="1281113" y="3968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BF1623B7-6BEE-4348-8E77-905AA3C78C79}"/>
              </a:ext>
            </a:extLst>
          </p:cNvPr>
          <p:cNvSpPr/>
          <p:nvPr/>
        </p:nvSpPr>
        <p:spPr>
          <a:xfrm>
            <a:off x="169863" y="14049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9" name="Pyöristetty suorakulmio 8">
            <a:extLst>
              <a:ext uri="{FF2B5EF4-FFF2-40B4-BE49-F238E27FC236}">
                <a16:creationId xmlns:a16="http://schemas.microsoft.com/office/drawing/2014/main" id="{64F40341-1588-41B2-B74A-5E6E8361AFDC}"/>
              </a:ext>
            </a:extLst>
          </p:cNvPr>
          <p:cNvSpPr/>
          <p:nvPr/>
        </p:nvSpPr>
        <p:spPr>
          <a:xfrm>
            <a:off x="169863" y="239871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0" name="Pyöristetty suorakulmio 9">
            <a:extLst>
              <a:ext uri="{FF2B5EF4-FFF2-40B4-BE49-F238E27FC236}">
                <a16:creationId xmlns:a16="http://schemas.microsoft.com/office/drawing/2014/main" id="{A0E8184B-1129-4657-B4E8-2B3C2565A39B}"/>
              </a:ext>
            </a:extLst>
          </p:cNvPr>
          <p:cNvSpPr/>
          <p:nvPr/>
        </p:nvSpPr>
        <p:spPr>
          <a:xfrm>
            <a:off x="1281113" y="14049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1" name="Pyöristetty suorakulmio 10">
            <a:extLst>
              <a:ext uri="{FF2B5EF4-FFF2-40B4-BE49-F238E27FC236}">
                <a16:creationId xmlns:a16="http://schemas.microsoft.com/office/drawing/2014/main" id="{F512A3E1-6D94-414A-B5B5-1FFC660484BC}"/>
              </a:ext>
            </a:extLst>
          </p:cNvPr>
          <p:cNvSpPr/>
          <p:nvPr/>
        </p:nvSpPr>
        <p:spPr>
          <a:xfrm>
            <a:off x="1281113" y="239871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2" name="Pyöristetty suorakulmio 11">
            <a:extLst>
              <a:ext uri="{FF2B5EF4-FFF2-40B4-BE49-F238E27FC236}">
                <a16:creationId xmlns:a16="http://schemas.microsoft.com/office/drawing/2014/main" id="{24D9C1EC-3EC1-4C89-A975-3BADECB69530}"/>
              </a:ext>
            </a:extLst>
          </p:cNvPr>
          <p:cNvSpPr/>
          <p:nvPr/>
        </p:nvSpPr>
        <p:spPr>
          <a:xfrm>
            <a:off x="2365375" y="3968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3" name="Pyöristetty suorakulmio 12">
            <a:extLst>
              <a:ext uri="{FF2B5EF4-FFF2-40B4-BE49-F238E27FC236}">
                <a16:creationId xmlns:a16="http://schemas.microsoft.com/office/drawing/2014/main" id="{459439C0-A475-4F1E-A348-245559A2BF18}"/>
              </a:ext>
            </a:extLst>
          </p:cNvPr>
          <p:cNvSpPr/>
          <p:nvPr/>
        </p:nvSpPr>
        <p:spPr>
          <a:xfrm>
            <a:off x="4035425" y="223838"/>
            <a:ext cx="925513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4" name="Pyöristetty suorakulmio 13">
            <a:extLst>
              <a:ext uri="{FF2B5EF4-FFF2-40B4-BE49-F238E27FC236}">
                <a16:creationId xmlns:a16="http://schemas.microsoft.com/office/drawing/2014/main" id="{8EC20E2D-4E3C-4A02-ACD5-A35A70A8185C}"/>
              </a:ext>
            </a:extLst>
          </p:cNvPr>
          <p:cNvSpPr/>
          <p:nvPr/>
        </p:nvSpPr>
        <p:spPr>
          <a:xfrm>
            <a:off x="2365375" y="14049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5" name="Pyöristetty suorakulmio 14">
            <a:extLst>
              <a:ext uri="{FF2B5EF4-FFF2-40B4-BE49-F238E27FC236}">
                <a16:creationId xmlns:a16="http://schemas.microsoft.com/office/drawing/2014/main" id="{26D7F0F2-7862-48C9-8660-79DDD0CD891C}"/>
              </a:ext>
            </a:extLst>
          </p:cNvPr>
          <p:cNvSpPr/>
          <p:nvPr/>
        </p:nvSpPr>
        <p:spPr>
          <a:xfrm>
            <a:off x="2365375" y="239871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6" name="Pyöristetty suorakulmio 15">
            <a:extLst>
              <a:ext uri="{FF2B5EF4-FFF2-40B4-BE49-F238E27FC236}">
                <a16:creationId xmlns:a16="http://schemas.microsoft.com/office/drawing/2014/main" id="{30183F44-31DB-4963-8C15-96378FC7D058}"/>
              </a:ext>
            </a:extLst>
          </p:cNvPr>
          <p:cNvSpPr/>
          <p:nvPr/>
        </p:nvSpPr>
        <p:spPr>
          <a:xfrm>
            <a:off x="4035425" y="1219200"/>
            <a:ext cx="925513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7" name="Pyöristetty suorakulmio 16">
            <a:extLst>
              <a:ext uri="{FF2B5EF4-FFF2-40B4-BE49-F238E27FC236}">
                <a16:creationId xmlns:a16="http://schemas.microsoft.com/office/drawing/2014/main" id="{7C6AF54E-918C-498C-A73F-739E9F67BE2B}"/>
              </a:ext>
            </a:extLst>
          </p:cNvPr>
          <p:cNvSpPr/>
          <p:nvPr/>
        </p:nvSpPr>
        <p:spPr>
          <a:xfrm>
            <a:off x="4060825" y="2268538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4353" name="Tekstiruutu 17">
            <a:extLst>
              <a:ext uri="{FF2B5EF4-FFF2-40B4-BE49-F238E27FC236}">
                <a16:creationId xmlns:a16="http://schemas.microsoft.com/office/drawing/2014/main" id="{470D0715-A35C-4B20-BFDA-C94E7F09D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15875"/>
            <a:ext cx="3297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tekemiset</a:t>
            </a:r>
          </a:p>
        </p:txBody>
      </p:sp>
      <p:sp>
        <p:nvSpPr>
          <p:cNvPr id="14354" name="Tekstiruutu 18">
            <a:extLst>
              <a:ext uri="{FF2B5EF4-FFF2-40B4-BE49-F238E27FC236}">
                <a16:creationId xmlns:a16="http://schemas.microsoft.com/office/drawing/2014/main" id="{69D1FFA3-B786-4F85-8F56-797AC7D05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350838"/>
            <a:ext cx="8842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liikunta</a:t>
            </a:r>
          </a:p>
        </p:txBody>
      </p:sp>
      <p:sp>
        <p:nvSpPr>
          <p:cNvPr id="14355" name="Tekstiruutu 19">
            <a:extLst>
              <a:ext uri="{FF2B5EF4-FFF2-40B4-BE49-F238E27FC236}">
                <a16:creationId xmlns:a16="http://schemas.microsoft.com/office/drawing/2014/main" id="{45A85A2F-9B69-4FB7-9AAE-3D90D368F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350838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musiikki</a:t>
            </a:r>
          </a:p>
        </p:txBody>
      </p:sp>
      <p:sp>
        <p:nvSpPr>
          <p:cNvPr id="14356" name="Tekstiruutu 20">
            <a:extLst>
              <a:ext uri="{FF2B5EF4-FFF2-40B4-BE49-F238E27FC236}">
                <a16:creationId xmlns:a16="http://schemas.microsoft.com/office/drawing/2014/main" id="{EE4E652D-FCAD-474B-B178-83F5D399C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2324100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tanssi</a:t>
            </a:r>
          </a:p>
        </p:txBody>
      </p:sp>
      <p:sp>
        <p:nvSpPr>
          <p:cNvPr id="14357" name="Tekstiruutu 21">
            <a:extLst>
              <a:ext uri="{FF2B5EF4-FFF2-40B4-BE49-F238E27FC236}">
                <a16:creationId xmlns:a16="http://schemas.microsoft.com/office/drawing/2014/main" id="{56F1B561-AC57-41DF-B5EE-AE7A8BB7F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1381125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puutyöt</a:t>
            </a:r>
          </a:p>
        </p:txBody>
      </p:sp>
      <p:sp>
        <p:nvSpPr>
          <p:cNvPr id="14358" name="Tekstiruutu 22">
            <a:extLst>
              <a:ext uri="{FF2B5EF4-FFF2-40B4-BE49-F238E27FC236}">
                <a16:creationId xmlns:a16="http://schemas.microsoft.com/office/drawing/2014/main" id="{A1D03AB8-A7FE-4AF4-9503-DF1FC41FF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2324100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uinti</a:t>
            </a:r>
          </a:p>
        </p:txBody>
      </p:sp>
      <p:sp>
        <p:nvSpPr>
          <p:cNvPr id="14359" name="Tekstiruutu 23">
            <a:extLst>
              <a:ext uri="{FF2B5EF4-FFF2-40B4-BE49-F238E27FC236}">
                <a16:creationId xmlns:a16="http://schemas.microsoft.com/office/drawing/2014/main" id="{BD365776-31FD-4315-BA11-41BFAC5B9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343150"/>
            <a:ext cx="10826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kirjat,lehdet</a:t>
            </a:r>
          </a:p>
        </p:txBody>
      </p:sp>
      <p:sp>
        <p:nvSpPr>
          <p:cNvPr id="14360" name="Tekstiruutu 24">
            <a:extLst>
              <a:ext uri="{FF2B5EF4-FFF2-40B4-BE49-F238E27FC236}">
                <a16:creationId xmlns:a16="http://schemas.microsoft.com/office/drawing/2014/main" id="{8C368ECA-74B4-4CA4-9827-3FE2825F1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212725"/>
            <a:ext cx="9255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Tv,media</a:t>
            </a:r>
          </a:p>
        </p:txBody>
      </p:sp>
      <p:sp>
        <p:nvSpPr>
          <p:cNvPr id="14361" name="Tekstiruutu 25">
            <a:extLst>
              <a:ext uri="{FF2B5EF4-FFF2-40B4-BE49-F238E27FC236}">
                <a16:creationId xmlns:a16="http://schemas.microsoft.com/office/drawing/2014/main" id="{1C49BC35-923E-422F-8BB6-ED7D6E989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1381125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käsityöt</a:t>
            </a:r>
          </a:p>
        </p:txBody>
      </p:sp>
      <p:pic>
        <p:nvPicPr>
          <p:cNvPr id="14362" name="Picture 19">
            <a:extLst>
              <a:ext uri="{FF2B5EF4-FFF2-40B4-BE49-F238E27FC236}">
                <a16:creationId xmlns:a16="http://schemas.microsoft.com/office/drawing/2014/main" id="{FF6E2A14-31B1-4626-9A36-B4492DE4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584200"/>
            <a:ext cx="7937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0">
            <a:extLst>
              <a:ext uri="{FF2B5EF4-FFF2-40B4-BE49-F238E27FC236}">
                <a16:creationId xmlns:a16="http://schemas.microsoft.com/office/drawing/2014/main" id="{13510BCC-5982-4776-9C5D-C35A7C78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614488"/>
            <a:ext cx="58261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21">
            <a:extLst>
              <a:ext uri="{FF2B5EF4-FFF2-40B4-BE49-F238E27FC236}">
                <a16:creationId xmlns:a16="http://schemas.microsoft.com/office/drawing/2014/main" id="{BE591070-7A0E-49BD-8EB8-5850D31D6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574675"/>
            <a:ext cx="7127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22">
            <a:extLst>
              <a:ext uri="{FF2B5EF4-FFF2-40B4-BE49-F238E27FC236}">
                <a16:creationId xmlns:a16="http://schemas.microsoft.com/office/drawing/2014/main" id="{DA53446F-8512-4553-BF42-23DB9E7A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584200"/>
            <a:ext cx="43973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6" name="Tekstiruutu 30">
            <a:extLst>
              <a:ext uri="{FF2B5EF4-FFF2-40B4-BE49-F238E27FC236}">
                <a16:creationId xmlns:a16="http://schemas.microsoft.com/office/drawing/2014/main" id="{6BF47E8A-0CFA-4F86-AB4F-9F17BA107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350838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ulkoilu</a:t>
            </a:r>
          </a:p>
        </p:txBody>
      </p:sp>
      <p:pic>
        <p:nvPicPr>
          <p:cNvPr id="14367" name="Picture 23">
            <a:extLst>
              <a:ext uri="{FF2B5EF4-FFF2-40B4-BE49-F238E27FC236}">
                <a16:creationId xmlns:a16="http://schemas.microsoft.com/office/drawing/2014/main" id="{66A56FDB-3084-4B2F-9712-DDE3A6095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646238"/>
            <a:ext cx="79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24">
            <a:extLst>
              <a:ext uri="{FF2B5EF4-FFF2-40B4-BE49-F238E27FC236}">
                <a16:creationId xmlns:a16="http://schemas.microsoft.com/office/drawing/2014/main" id="{9B2DDED3-88BD-44A0-9BB7-CD68F0F4F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568450"/>
            <a:ext cx="7508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9" name="Tekstiruutu 33">
            <a:extLst>
              <a:ext uri="{FF2B5EF4-FFF2-40B4-BE49-F238E27FC236}">
                <a16:creationId xmlns:a16="http://schemas.microsoft.com/office/drawing/2014/main" id="{B330D50F-407A-4941-B505-7F0ACBA98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1381125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tietokone</a:t>
            </a:r>
          </a:p>
        </p:txBody>
      </p:sp>
      <p:pic>
        <p:nvPicPr>
          <p:cNvPr id="14370" name="Picture 25">
            <a:extLst>
              <a:ext uri="{FF2B5EF4-FFF2-40B4-BE49-F238E27FC236}">
                <a16:creationId xmlns:a16="http://schemas.microsoft.com/office/drawing/2014/main" id="{E81203B4-4725-4F10-82FD-CE8F5432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547938"/>
            <a:ext cx="557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26">
            <a:extLst>
              <a:ext uri="{FF2B5EF4-FFF2-40B4-BE49-F238E27FC236}">
                <a16:creationId xmlns:a16="http://schemas.microsoft.com/office/drawing/2014/main" id="{5CB0FAB1-56F9-49BB-BDCE-F685FEAD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2547938"/>
            <a:ext cx="8842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2" name="Picture 28">
            <a:extLst>
              <a:ext uri="{FF2B5EF4-FFF2-40B4-BE49-F238E27FC236}">
                <a16:creationId xmlns:a16="http://schemas.microsoft.com/office/drawing/2014/main" id="{42BD9E40-9BD1-462D-9B94-694F8F3FA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2771775"/>
            <a:ext cx="6096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3" name="Picture 27">
            <a:extLst>
              <a:ext uri="{FF2B5EF4-FFF2-40B4-BE49-F238E27FC236}">
                <a16:creationId xmlns:a16="http://schemas.microsoft.com/office/drawing/2014/main" id="{F44B084E-6B41-4244-8222-013580C23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2617788"/>
            <a:ext cx="322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32">
            <a:extLst>
              <a:ext uri="{FF2B5EF4-FFF2-40B4-BE49-F238E27FC236}">
                <a16:creationId xmlns:a16="http://schemas.microsoft.com/office/drawing/2014/main" id="{06D2EBAB-5859-446D-AC11-2814CB80F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427038"/>
            <a:ext cx="72866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5" name="Picture 33">
            <a:extLst>
              <a:ext uri="{FF2B5EF4-FFF2-40B4-BE49-F238E27FC236}">
                <a16:creationId xmlns:a16="http://schemas.microsoft.com/office/drawing/2014/main" id="{E37F6338-D6ED-47B8-9849-A0C366D0D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1408113"/>
            <a:ext cx="39528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6" name="Tekstiruutu 40">
            <a:extLst>
              <a:ext uri="{FF2B5EF4-FFF2-40B4-BE49-F238E27FC236}">
                <a16:creationId xmlns:a16="http://schemas.microsoft.com/office/drawing/2014/main" id="{8D8B28A4-652A-47F8-A9F7-EC5E5D95F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1195388"/>
            <a:ext cx="9255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radio</a:t>
            </a:r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90EC5121-BC92-4844-AF2C-A626720BA6BE}"/>
              </a:ext>
            </a:extLst>
          </p:cNvPr>
          <p:cNvSpPr/>
          <p:nvPr/>
        </p:nvSpPr>
        <p:spPr>
          <a:xfrm>
            <a:off x="4221163" y="2417763"/>
            <a:ext cx="587375" cy="6111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56" tIns="42828" rIns="85656" bIns="42828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4378" name="Tekstiruutu 42">
            <a:extLst>
              <a:ext uri="{FF2B5EF4-FFF2-40B4-BE49-F238E27FC236}">
                <a16:creationId xmlns:a16="http://schemas.microsoft.com/office/drawing/2014/main" id="{EA16331E-3A02-40C6-8235-38C42440D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888" y="2533650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solidFill>
                  <a:schemeClr val="bg1"/>
                </a:solidFill>
              </a:rPr>
              <a:t>LOTTO</a:t>
            </a:r>
          </a:p>
        </p:txBody>
      </p:sp>
      <p:sp>
        <p:nvSpPr>
          <p:cNvPr id="44" name="Pyöristetty suorakulmio 43">
            <a:extLst>
              <a:ext uri="{FF2B5EF4-FFF2-40B4-BE49-F238E27FC236}">
                <a16:creationId xmlns:a16="http://schemas.microsoft.com/office/drawing/2014/main" id="{5B100B0A-A71A-4C0F-8632-65B062AC46C8}"/>
              </a:ext>
            </a:extLst>
          </p:cNvPr>
          <p:cNvSpPr/>
          <p:nvPr/>
        </p:nvSpPr>
        <p:spPr>
          <a:xfrm>
            <a:off x="2857500" y="5229225"/>
            <a:ext cx="2163763" cy="6985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5" name="Pyöristetty suorakulmio 44">
            <a:extLst>
              <a:ext uri="{FF2B5EF4-FFF2-40B4-BE49-F238E27FC236}">
                <a16:creationId xmlns:a16="http://schemas.microsoft.com/office/drawing/2014/main" id="{B499C5AA-EC92-46C7-BDCB-DCBF8B67CF02}"/>
              </a:ext>
            </a:extLst>
          </p:cNvPr>
          <p:cNvSpPr/>
          <p:nvPr/>
        </p:nvSpPr>
        <p:spPr>
          <a:xfrm>
            <a:off x="230188" y="3868738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6" name="Pyöristetty suorakulmio 45">
            <a:extLst>
              <a:ext uri="{FF2B5EF4-FFF2-40B4-BE49-F238E27FC236}">
                <a16:creationId xmlns:a16="http://schemas.microsoft.com/office/drawing/2014/main" id="{0A737E6D-49C7-4ED3-8757-3C8754E73219}"/>
              </a:ext>
            </a:extLst>
          </p:cNvPr>
          <p:cNvSpPr/>
          <p:nvPr/>
        </p:nvSpPr>
        <p:spPr>
          <a:xfrm>
            <a:off x="1339850" y="3868738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4382" name="Tekstiruutu 46">
            <a:extLst>
              <a:ext uri="{FF2B5EF4-FFF2-40B4-BE49-F238E27FC236}">
                <a16:creationId xmlns:a16="http://schemas.microsoft.com/office/drawing/2014/main" id="{491DD234-4C46-4777-BD7F-4EBB995DC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3824288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joku muu</a:t>
            </a:r>
          </a:p>
        </p:txBody>
      </p:sp>
      <p:sp>
        <p:nvSpPr>
          <p:cNvPr id="14383" name="Tekstiruutu 47">
            <a:extLst>
              <a:ext uri="{FF2B5EF4-FFF2-40B4-BE49-F238E27FC236}">
                <a16:creationId xmlns:a16="http://schemas.microsoft.com/office/drawing/2014/main" id="{2F9ED40B-D92B-49CB-B84C-13B5E295E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4724400"/>
            <a:ext cx="232727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______________________________________________________________________________________________________________________________</a:t>
            </a:r>
          </a:p>
        </p:txBody>
      </p:sp>
      <p:sp>
        <p:nvSpPr>
          <p:cNvPr id="14384" name="Tekstiruutu 48">
            <a:extLst>
              <a:ext uri="{FF2B5EF4-FFF2-40B4-BE49-F238E27FC236}">
                <a16:creationId xmlns:a16="http://schemas.microsoft.com/office/drawing/2014/main" id="{9BC613DF-CE47-4E90-B216-563628952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3846513"/>
            <a:ext cx="10096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minä itse</a:t>
            </a:r>
          </a:p>
        </p:txBody>
      </p:sp>
      <p:sp>
        <p:nvSpPr>
          <p:cNvPr id="14385" name="Tekstiruutu 49">
            <a:extLst>
              <a:ext uri="{FF2B5EF4-FFF2-40B4-BE49-F238E27FC236}">
                <a16:creationId xmlns:a16="http://schemas.microsoft.com/office/drawing/2014/main" id="{2EA9B52C-A15B-44A2-B852-3264CCF7E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3455988"/>
            <a:ext cx="2209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Kuka/ketä koskee?</a:t>
            </a:r>
          </a:p>
        </p:txBody>
      </p:sp>
      <p:sp>
        <p:nvSpPr>
          <p:cNvPr id="51" name="Pyöristetty suorakulmio 50">
            <a:extLst>
              <a:ext uri="{FF2B5EF4-FFF2-40B4-BE49-F238E27FC236}">
                <a16:creationId xmlns:a16="http://schemas.microsoft.com/office/drawing/2014/main" id="{C74EA766-5FD0-42FE-AF1D-9C25267CD6C8}"/>
              </a:ext>
            </a:extLst>
          </p:cNvPr>
          <p:cNvSpPr/>
          <p:nvPr/>
        </p:nvSpPr>
        <p:spPr>
          <a:xfrm>
            <a:off x="2862263" y="3789363"/>
            <a:ext cx="2162175" cy="6858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2" name="Pyöristetty suorakulmio 51">
            <a:extLst>
              <a:ext uri="{FF2B5EF4-FFF2-40B4-BE49-F238E27FC236}">
                <a16:creationId xmlns:a16="http://schemas.microsoft.com/office/drawing/2014/main" id="{866683F1-4C16-4CDB-956F-18DA7CAD8467}"/>
              </a:ext>
            </a:extLst>
          </p:cNvPr>
          <p:cNvSpPr/>
          <p:nvPr/>
        </p:nvSpPr>
        <p:spPr>
          <a:xfrm>
            <a:off x="2862263" y="4508500"/>
            <a:ext cx="2162175" cy="70008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4388" name="Tekstiruutu 52">
            <a:extLst>
              <a:ext uri="{FF2B5EF4-FFF2-40B4-BE49-F238E27FC236}">
                <a16:creationId xmlns:a16="http://schemas.microsoft.com/office/drawing/2014/main" id="{819DAF15-FFFB-48EC-B204-E5A36F854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763" y="3405188"/>
            <a:ext cx="2225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kysymykset</a:t>
            </a:r>
          </a:p>
        </p:txBody>
      </p:sp>
      <p:sp>
        <p:nvSpPr>
          <p:cNvPr id="14389" name="Tekstiruutu 53">
            <a:extLst>
              <a:ext uri="{FF2B5EF4-FFF2-40B4-BE49-F238E27FC236}">
                <a16:creationId xmlns:a16="http://schemas.microsoft.com/office/drawing/2014/main" id="{EE66786F-9670-46CE-9097-3BA987F0E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948113"/>
            <a:ext cx="13462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Mitä kuuluu?</a:t>
            </a:r>
          </a:p>
        </p:txBody>
      </p:sp>
      <p:sp>
        <p:nvSpPr>
          <p:cNvPr id="14390" name="Tekstiruutu 54">
            <a:extLst>
              <a:ext uri="{FF2B5EF4-FFF2-40B4-BE49-F238E27FC236}">
                <a16:creationId xmlns:a16="http://schemas.microsoft.com/office/drawing/2014/main" id="{3611CE28-5B5C-4B4C-8E44-3D0F008BE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4600575"/>
            <a:ext cx="14605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Minkälaista säätä on luvattu?</a:t>
            </a:r>
          </a:p>
        </p:txBody>
      </p:sp>
      <p:sp>
        <p:nvSpPr>
          <p:cNvPr id="14391" name="Tekstiruutu 55">
            <a:extLst>
              <a:ext uri="{FF2B5EF4-FFF2-40B4-BE49-F238E27FC236}">
                <a16:creationId xmlns:a16="http://schemas.microsoft.com/office/drawing/2014/main" id="{C5023B00-E715-4335-ACBA-4AA536633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263" y="5307013"/>
            <a:ext cx="12557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Mitä teet/teit viikonloppuna?</a:t>
            </a:r>
          </a:p>
        </p:txBody>
      </p:sp>
      <p:pic>
        <p:nvPicPr>
          <p:cNvPr id="14392" name="Picture 35">
            <a:extLst>
              <a:ext uri="{FF2B5EF4-FFF2-40B4-BE49-F238E27FC236}">
                <a16:creationId xmlns:a16="http://schemas.microsoft.com/office/drawing/2014/main" id="{5A063D71-B329-45E9-8A52-5C59AE0B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5291138"/>
            <a:ext cx="8509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93" name="Picture 36">
            <a:extLst>
              <a:ext uri="{FF2B5EF4-FFF2-40B4-BE49-F238E27FC236}">
                <a16:creationId xmlns:a16="http://schemas.microsoft.com/office/drawing/2014/main" id="{2755CE84-3ACB-44FA-8624-F408F146C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60800"/>
            <a:ext cx="47783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Pyöristetty suorakulmio 58">
            <a:extLst>
              <a:ext uri="{FF2B5EF4-FFF2-40B4-BE49-F238E27FC236}">
                <a16:creationId xmlns:a16="http://schemas.microsoft.com/office/drawing/2014/main" id="{136CB3AB-6286-42C7-9CD1-8B1975154D44}"/>
              </a:ext>
            </a:extLst>
          </p:cNvPr>
          <p:cNvSpPr/>
          <p:nvPr/>
        </p:nvSpPr>
        <p:spPr>
          <a:xfrm>
            <a:off x="2852738" y="5949950"/>
            <a:ext cx="2163762" cy="6985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pic>
        <p:nvPicPr>
          <p:cNvPr id="14395" name="Picture 37">
            <a:extLst>
              <a:ext uri="{FF2B5EF4-FFF2-40B4-BE49-F238E27FC236}">
                <a16:creationId xmlns:a16="http://schemas.microsoft.com/office/drawing/2014/main" id="{A747E690-A4D4-4FFE-A324-0EFC4E3B0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554538"/>
            <a:ext cx="55721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96" name="Tekstiruutu 60">
            <a:extLst>
              <a:ext uri="{FF2B5EF4-FFF2-40B4-BE49-F238E27FC236}">
                <a16:creationId xmlns:a16="http://schemas.microsoft.com/office/drawing/2014/main" id="{D51C0C4C-802D-41F3-B7A9-B46DE57F9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6049963"/>
            <a:ext cx="12557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Mitä teet/teit lomalla?</a:t>
            </a:r>
          </a:p>
        </p:txBody>
      </p:sp>
      <p:pic>
        <p:nvPicPr>
          <p:cNvPr id="14397" name="Picture 39">
            <a:extLst>
              <a:ext uri="{FF2B5EF4-FFF2-40B4-BE49-F238E27FC236}">
                <a16:creationId xmlns:a16="http://schemas.microsoft.com/office/drawing/2014/main" id="{3E02C4F6-62B7-4011-A315-8268C3311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5984875"/>
            <a:ext cx="606425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98" name="Picture 3">
            <a:extLst>
              <a:ext uri="{FF2B5EF4-FFF2-40B4-BE49-F238E27FC236}">
                <a16:creationId xmlns:a16="http://schemas.microsoft.com/office/drawing/2014/main" id="{E37C40FB-3BF1-4628-A888-9A2E314F3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051300"/>
            <a:ext cx="595312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99" name="Picture 2">
            <a:extLst>
              <a:ext uri="{FF2B5EF4-FFF2-40B4-BE49-F238E27FC236}">
                <a16:creationId xmlns:a16="http://schemas.microsoft.com/office/drawing/2014/main" id="{B1975F29-A0C1-4A5E-88AE-B7D397C8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044950"/>
            <a:ext cx="644525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D1C571F-939F-4B69-81A5-44AA55507349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B9B074B-419D-4BAD-AD23-2B7EAF80DA53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8F9F5EB7-AF88-4037-B7B2-3AE73AF82A45}"/>
              </a:ext>
            </a:extLst>
          </p:cNvPr>
          <p:cNvSpPr/>
          <p:nvPr/>
        </p:nvSpPr>
        <p:spPr>
          <a:xfrm>
            <a:off x="128588" y="2484438"/>
            <a:ext cx="1997075" cy="687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5365" name="Tekstiruutu 73">
            <a:extLst>
              <a:ext uri="{FF2B5EF4-FFF2-40B4-BE49-F238E27FC236}">
                <a16:creationId xmlns:a16="http://schemas.microsoft.com/office/drawing/2014/main" id="{45E966E2-4A26-4DCC-93B5-E3C3B34DB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541588"/>
            <a:ext cx="19970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>
                <a:ea typeface="ＭＳ Ｐゴシック" panose="020B0600070205080204" pitchFamily="34" charset="-128"/>
              </a:rPr>
              <a:t>Jotain muuta/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>
                <a:ea typeface="ＭＳ Ｐゴシック" panose="020B0600070205080204" pitchFamily="34" charset="-128"/>
              </a:rPr>
              <a:t>Takaisin alkuun</a:t>
            </a:r>
          </a:p>
        </p:txBody>
      </p:sp>
      <p:pic>
        <p:nvPicPr>
          <p:cNvPr id="15366" name="Picture 2">
            <a:extLst>
              <a:ext uri="{FF2B5EF4-FFF2-40B4-BE49-F238E27FC236}">
                <a16:creationId xmlns:a16="http://schemas.microsoft.com/office/drawing/2014/main" id="{62351521-A66F-412E-9ED2-0C5739307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549525"/>
            <a:ext cx="447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kstiruutu 6">
            <a:extLst>
              <a:ext uri="{FF2B5EF4-FFF2-40B4-BE49-F238E27FC236}">
                <a16:creationId xmlns:a16="http://schemas.microsoft.com/office/drawing/2014/main" id="{87D33E01-9619-4FAB-8597-C2ED51170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71438"/>
            <a:ext cx="19986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ea typeface="ＭＳ Ｐゴシック" panose="020B0600070205080204" pitchFamily="34" charset="-128"/>
              </a:rPr>
              <a:t>RUOKA</a:t>
            </a:r>
          </a:p>
        </p:txBody>
      </p:sp>
      <p:pic>
        <p:nvPicPr>
          <p:cNvPr id="15368" name="Picture 4">
            <a:extLst>
              <a:ext uri="{FF2B5EF4-FFF2-40B4-BE49-F238E27FC236}">
                <a16:creationId xmlns:a16="http://schemas.microsoft.com/office/drawing/2014/main" id="{6A13B001-DB3D-44C0-A37A-108048D3D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9113"/>
            <a:ext cx="169386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kstiruutu 9">
            <a:extLst>
              <a:ext uri="{FF2B5EF4-FFF2-40B4-BE49-F238E27FC236}">
                <a16:creationId xmlns:a16="http://schemas.microsoft.com/office/drawing/2014/main" id="{1E628EBF-33B7-4F3A-B671-4B9B80374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63" y="44450"/>
            <a:ext cx="22256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ea typeface="ＭＳ Ｐゴシック" panose="020B0600070205080204" pitchFamily="34" charset="-128"/>
              </a:rPr>
              <a:t>Mitä </a:t>
            </a:r>
          </a:p>
        </p:txBody>
      </p:sp>
      <p:sp>
        <p:nvSpPr>
          <p:cNvPr id="11" name="Pyöristetty suorakulmio 10">
            <a:extLst>
              <a:ext uri="{FF2B5EF4-FFF2-40B4-BE49-F238E27FC236}">
                <a16:creationId xmlns:a16="http://schemas.microsoft.com/office/drawing/2014/main" id="{67F0C2DD-7A33-48BA-B268-B880B2D75C7F}"/>
              </a:ext>
            </a:extLst>
          </p:cNvPr>
          <p:cNvSpPr/>
          <p:nvPr/>
        </p:nvSpPr>
        <p:spPr>
          <a:xfrm>
            <a:off x="2193925" y="48736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2" name="Pyöristetty suorakulmio 11">
            <a:extLst>
              <a:ext uri="{FF2B5EF4-FFF2-40B4-BE49-F238E27FC236}">
                <a16:creationId xmlns:a16="http://schemas.microsoft.com/office/drawing/2014/main" id="{24763AB1-0EB3-4B9A-A7D4-ADC208E5F277}"/>
              </a:ext>
            </a:extLst>
          </p:cNvPr>
          <p:cNvSpPr/>
          <p:nvPr/>
        </p:nvSpPr>
        <p:spPr>
          <a:xfrm>
            <a:off x="3152775" y="48736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5372" name="Tekstiruutu 12">
            <a:extLst>
              <a:ext uri="{FF2B5EF4-FFF2-40B4-BE49-F238E27FC236}">
                <a16:creationId xmlns:a16="http://schemas.microsoft.com/office/drawing/2014/main" id="{1AC0B5A6-DA15-4F98-9D9D-80DAF57D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446088"/>
            <a:ext cx="9255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liha</a:t>
            </a:r>
          </a:p>
        </p:txBody>
      </p:sp>
      <p:sp>
        <p:nvSpPr>
          <p:cNvPr id="15373" name="Tekstiruutu 13">
            <a:extLst>
              <a:ext uri="{FF2B5EF4-FFF2-40B4-BE49-F238E27FC236}">
                <a16:creationId xmlns:a16="http://schemas.microsoft.com/office/drawing/2014/main" id="{A5C7B638-7226-4AFC-9836-BB2411F8A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75" y="479425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kala</a:t>
            </a:r>
          </a:p>
        </p:txBody>
      </p:sp>
      <p:pic>
        <p:nvPicPr>
          <p:cNvPr id="15374" name="Picture 10">
            <a:extLst>
              <a:ext uri="{FF2B5EF4-FFF2-40B4-BE49-F238E27FC236}">
                <a16:creationId xmlns:a16="http://schemas.microsoft.com/office/drawing/2014/main" id="{D7506248-CCD0-4BCC-A968-4632AA85E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722313"/>
            <a:ext cx="6746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1">
            <a:extLst>
              <a:ext uri="{FF2B5EF4-FFF2-40B4-BE49-F238E27FC236}">
                <a16:creationId xmlns:a16="http://schemas.microsoft.com/office/drawing/2014/main" id="{6918E440-6AC6-430E-B8BF-AA3FEDCE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731838"/>
            <a:ext cx="8255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yöristetty suorakulmio 16">
            <a:extLst>
              <a:ext uri="{FF2B5EF4-FFF2-40B4-BE49-F238E27FC236}">
                <a16:creationId xmlns:a16="http://schemas.microsoft.com/office/drawing/2014/main" id="{B3351DDF-4865-4BC1-BC6D-2F99297CA8B9}"/>
              </a:ext>
            </a:extLst>
          </p:cNvPr>
          <p:cNvSpPr/>
          <p:nvPr/>
        </p:nvSpPr>
        <p:spPr>
          <a:xfrm>
            <a:off x="2193925" y="14128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8" name="Pyöristetty suorakulmio 17">
            <a:extLst>
              <a:ext uri="{FF2B5EF4-FFF2-40B4-BE49-F238E27FC236}">
                <a16:creationId xmlns:a16="http://schemas.microsoft.com/office/drawing/2014/main" id="{7F4F24D7-A9FF-4891-8F87-C043E88CD6B7}"/>
              </a:ext>
            </a:extLst>
          </p:cNvPr>
          <p:cNvSpPr/>
          <p:nvPr/>
        </p:nvSpPr>
        <p:spPr>
          <a:xfrm>
            <a:off x="3152775" y="14128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5378" name="Tekstiruutu 18">
            <a:extLst>
              <a:ext uri="{FF2B5EF4-FFF2-40B4-BE49-F238E27FC236}">
                <a16:creationId xmlns:a16="http://schemas.microsoft.com/office/drawing/2014/main" id="{BEC72EB0-4E8A-4704-8DA8-E7B6F9432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75" y="1341438"/>
            <a:ext cx="9239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6800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kasvis</a:t>
            </a:r>
          </a:p>
        </p:txBody>
      </p:sp>
      <p:pic>
        <p:nvPicPr>
          <p:cNvPr id="15379" name="Picture 13">
            <a:extLst>
              <a:ext uri="{FF2B5EF4-FFF2-40B4-BE49-F238E27FC236}">
                <a16:creationId xmlns:a16="http://schemas.microsoft.com/office/drawing/2014/main" id="{C4F96B77-6214-44DF-B69E-4F1BCBEB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587500"/>
            <a:ext cx="7508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Tekstiruutu 20">
            <a:extLst>
              <a:ext uri="{FF2B5EF4-FFF2-40B4-BE49-F238E27FC236}">
                <a16:creationId xmlns:a16="http://schemas.microsoft.com/office/drawing/2014/main" id="{573DDEB7-3799-41D6-89B8-EA6FC1761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1341438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kana</a:t>
            </a:r>
          </a:p>
        </p:txBody>
      </p:sp>
      <p:pic>
        <p:nvPicPr>
          <p:cNvPr id="15381" name="Picture 14">
            <a:extLst>
              <a:ext uri="{FF2B5EF4-FFF2-40B4-BE49-F238E27FC236}">
                <a16:creationId xmlns:a16="http://schemas.microsoft.com/office/drawing/2014/main" id="{149C815E-CAFD-45B8-B8F7-562230C97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1619250"/>
            <a:ext cx="64611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yöristetty suorakulmio 22">
            <a:extLst>
              <a:ext uri="{FF2B5EF4-FFF2-40B4-BE49-F238E27FC236}">
                <a16:creationId xmlns:a16="http://schemas.microsoft.com/office/drawing/2014/main" id="{37E1A036-7337-4F62-A270-3B312979251C}"/>
              </a:ext>
            </a:extLst>
          </p:cNvPr>
          <p:cNvSpPr/>
          <p:nvPr/>
        </p:nvSpPr>
        <p:spPr>
          <a:xfrm>
            <a:off x="2193925" y="234156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24" name="Pyöristetty suorakulmio 23">
            <a:extLst>
              <a:ext uri="{FF2B5EF4-FFF2-40B4-BE49-F238E27FC236}">
                <a16:creationId xmlns:a16="http://schemas.microsoft.com/office/drawing/2014/main" id="{40E7F23E-2B29-45AF-B1B3-2C4877BDF2A3}"/>
              </a:ext>
            </a:extLst>
          </p:cNvPr>
          <p:cNvSpPr/>
          <p:nvPr/>
        </p:nvSpPr>
        <p:spPr>
          <a:xfrm>
            <a:off x="3152775" y="234156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25" name="Pyöristetty suorakulmio 24">
            <a:extLst>
              <a:ext uri="{FF2B5EF4-FFF2-40B4-BE49-F238E27FC236}">
                <a16:creationId xmlns:a16="http://schemas.microsoft.com/office/drawing/2014/main" id="{BC26FBAC-AADE-4499-A63D-7C84DC86A8FD}"/>
              </a:ext>
            </a:extLst>
          </p:cNvPr>
          <p:cNvSpPr/>
          <p:nvPr/>
        </p:nvSpPr>
        <p:spPr>
          <a:xfrm>
            <a:off x="4125913" y="4794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26" name="Pyöristetty suorakulmio 25">
            <a:extLst>
              <a:ext uri="{FF2B5EF4-FFF2-40B4-BE49-F238E27FC236}">
                <a16:creationId xmlns:a16="http://schemas.microsoft.com/office/drawing/2014/main" id="{3C82F98F-CEAF-4D4E-B300-6D304D3C33A4}"/>
              </a:ext>
            </a:extLst>
          </p:cNvPr>
          <p:cNvSpPr/>
          <p:nvPr/>
        </p:nvSpPr>
        <p:spPr>
          <a:xfrm>
            <a:off x="4125913" y="14049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5386" name="Tekstiruutu 26">
            <a:extLst>
              <a:ext uri="{FF2B5EF4-FFF2-40B4-BE49-F238E27FC236}">
                <a16:creationId xmlns:a16="http://schemas.microsoft.com/office/drawing/2014/main" id="{0E30B5BB-55B8-4BD6-92DC-DFCA843D1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913" y="477838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riisiruoka</a:t>
            </a:r>
          </a:p>
        </p:txBody>
      </p:sp>
      <p:sp>
        <p:nvSpPr>
          <p:cNvPr id="15387" name="Tekstiruutu 27">
            <a:extLst>
              <a:ext uri="{FF2B5EF4-FFF2-40B4-BE49-F238E27FC236}">
                <a16:creationId xmlns:a16="http://schemas.microsoft.com/office/drawing/2014/main" id="{BF898669-EC06-488B-ADEE-1A87FDC9A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2276475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makkara</a:t>
            </a:r>
          </a:p>
        </p:txBody>
      </p:sp>
      <p:sp>
        <p:nvSpPr>
          <p:cNvPr id="15388" name="Tekstiruutu 28">
            <a:extLst>
              <a:ext uri="{FF2B5EF4-FFF2-40B4-BE49-F238E27FC236}">
                <a16:creationId xmlns:a16="http://schemas.microsoft.com/office/drawing/2014/main" id="{FCFDC55A-E9F4-4BFA-9499-686B7C3C0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75" y="2298700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peruna</a:t>
            </a:r>
          </a:p>
        </p:txBody>
      </p:sp>
      <p:pic>
        <p:nvPicPr>
          <p:cNvPr id="15389" name="Picture 15">
            <a:extLst>
              <a:ext uri="{FF2B5EF4-FFF2-40B4-BE49-F238E27FC236}">
                <a16:creationId xmlns:a16="http://schemas.microsoft.com/office/drawing/2014/main" id="{95FE3129-2CFD-44FB-B990-A5E9A04C1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2674938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18">
            <a:extLst>
              <a:ext uri="{FF2B5EF4-FFF2-40B4-BE49-F238E27FC236}">
                <a16:creationId xmlns:a16="http://schemas.microsoft.com/office/drawing/2014/main" id="{F8EB6C6B-EB7B-47FD-BCEB-0BC0A2FCB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70038"/>
            <a:ext cx="6350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23">
            <a:extLst>
              <a:ext uri="{FF2B5EF4-FFF2-40B4-BE49-F238E27FC236}">
                <a16:creationId xmlns:a16="http://schemas.microsoft.com/office/drawing/2014/main" id="{6BB39126-87BC-437C-86D8-0B7A9BC7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2503488"/>
            <a:ext cx="758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25">
            <a:extLst>
              <a:ext uri="{FF2B5EF4-FFF2-40B4-BE49-F238E27FC236}">
                <a16:creationId xmlns:a16="http://schemas.microsoft.com/office/drawing/2014/main" id="{A54411A0-196C-4074-99A6-1684D5B5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698500"/>
            <a:ext cx="6048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A81ADAAC-3B71-4DE3-B384-22E1AB8438DF}"/>
              </a:ext>
            </a:extLst>
          </p:cNvPr>
          <p:cNvSpPr txBox="1"/>
          <p:nvPr/>
        </p:nvSpPr>
        <p:spPr>
          <a:xfrm>
            <a:off x="4029075" y="1368425"/>
            <a:ext cx="1112838" cy="247650"/>
          </a:xfrm>
          <a:prstGeom prst="rect">
            <a:avLst/>
          </a:prstGeom>
          <a:noFill/>
        </p:spPr>
        <p:txBody>
          <a:bodyPr lIns="85656" tIns="42828" rIns="85656" bIns="42828">
            <a:spAutoFit/>
          </a:bodyPr>
          <a:lstStyle/>
          <a:p>
            <a:pPr algn="ctr" eaLnBrk="1" hangingPunct="1">
              <a:defRPr/>
            </a:pPr>
            <a:r>
              <a:rPr lang="fi-FI" sz="1050" dirty="0" err="1">
                <a:cs typeface="Arial" charset="0"/>
              </a:rPr>
              <a:t>Pasta,makaroni</a:t>
            </a:r>
            <a:endParaRPr lang="fi-FI" sz="1050" dirty="0">
              <a:cs typeface="Arial" charset="0"/>
            </a:endParaRPr>
          </a:p>
        </p:txBody>
      </p:sp>
      <p:sp>
        <p:nvSpPr>
          <p:cNvPr id="35" name="Pyöristetty suorakulmio 34">
            <a:extLst>
              <a:ext uri="{FF2B5EF4-FFF2-40B4-BE49-F238E27FC236}">
                <a16:creationId xmlns:a16="http://schemas.microsoft.com/office/drawing/2014/main" id="{FEC51B6D-01D4-4FA1-9CC9-217A7FA682BD}"/>
              </a:ext>
            </a:extLst>
          </p:cNvPr>
          <p:cNvSpPr/>
          <p:nvPr/>
        </p:nvSpPr>
        <p:spPr>
          <a:xfrm>
            <a:off x="4125913" y="234156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6" name="Pyöristetty suorakulmio 35">
            <a:extLst>
              <a:ext uri="{FF2B5EF4-FFF2-40B4-BE49-F238E27FC236}">
                <a16:creationId xmlns:a16="http://schemas.microsoft.com/office/drawing/2014/main" id="{05C7F5E7-974B-40E8-8B87-B70E131ED4CA}"/>
              </a:ext>
            </a:extLst>
          </p:cNvPr>
          <p:cNvSpPr/>
          <p:nvPr/>
        </p:nvSpPr>
        <p:spPr>
          <a:xfrm>
            <a:off x="168275" y="385286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7" name="Pyöristetty suorakulmio 36">
            <a:extLst>
              <a:ext uri="{FF2B5EF4-FFF2-40B4-BE49-F238E27FC236}">
                <a16:creationId xmlns:a16="http://schemas.microsoft.com/office/drawing/2014/main" id="{E095C4C8-80C0-48AF-8C8D-7641F832D9F0}"/>
              </a:ext>
            </a:extLst>
          </p:cNvPr>
          <p:cNvSpPr/>
          <p:nvPr/>
        </p:nvSpPr>
        <p:spPr>
          <a:xfrm>
            <a:off x="1277938" y="385286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8" name="Pyöristetty suorakulmio 37">
            <a:extLst>
              <a:ext uri="{FF2B5EF4-FFF2-40B4-BE49-F238E27FC236}">
                <a16:creationId xmlns:a16="http://schemas.microsoft.com/office/drawing/2014/main" id="{CCE073AD-FFBB-41A9-ACB2-30F94C921422}"/>
              </a:ext>
            </a:extLst>
          </p:cNvPr>
          <p:cNvSpPr/>
          <p:nvPr/>
        </p:nvSpPr>
        <p:spPr>
          <a:xfrm>
            <a:off x="168275" y="483076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9" name="Pyöristetty suorakulmio 38">
            <a:extLst>
              <a:ext uri="{FF2B5EF4-FFF2-40B4-BE49-F238E27FC236}">
                <a16:creationId xmlns:a16="http://schemas.microsoft.com/office/drawing/2014/main" id="{821EA867-D2A2-48B7-BDA7-2418FEC5BA60}"/>
              </a:ext>
            </a:extLst>
          </p:cNvPr>
          <p:cNvSpPr/>
          <p:nvPr/>
        </p:nvSpPr>
        <p:spPr>
          <a:xfrm>
            <a:off x="168275" y="579755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0" name="Pyöristetty suorakulmio 39">
            <a:extLst>
              <a:ext uri="{FF2B5EF4-FFF2-40B4-BE49-F238E27FC236}">
                <a16:creationId xmlns:a16="http://schemas.microsoft.com/office/drawing/2014/main" id="{1B26D0B9-EB37-49E8-AA62-FE777C00387F}"/>
              </a:ext>
            </a:extLst>
          </p:cNvPr>
          <p:cNvSpPr/>
          <p:nvPr/>
        </p:nvSpPr>
        <p:spPr>
          <a:xfrm>
            <a:off x="1277938" y="483076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1" name="Pyöristetty suorakulmio 40">
            <a:extLst>
              <a:ext uri="{FF2B5EF4-FFF2-40B4-BE49-F238E27FC236}">
                <a16:creationId xmlns:a16="http://schemas.microsoft.com/office/drawing/2014/main" id="{529B8F7F-09D0-44E5-9995-4F540ACB1C2C}"/>
              </a:ext>
            </a:extLst>
          </p:cNvPr>
          <p:cNvSpPr/>
          <p:nvPr/>
        </p:nvSpPr>
        <p:spPr>
          <a:xfrm>
            <a:off x="1277938" y="579755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5401" name="Tekstiruutu 41">
            <a:extLst>
              <a:ext uri="{FF2B5EF4-FFF2-40B4-BE49-F238E27FC236}">
                <a16:creationId xmlns:a16="http://schemas.microsoft.com/office/drawing/2014/main" id="{77D3FAD8-D28D-48AA-811A-C834413D9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3429000"/>
            <a:ext cx="21510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ea typeface="ＭＳ Ｐゴシック" panose="020B0600070205080204" pitchFamily="34" charset="-128"/>
              </a:rPr>
              <a:t>Mitä </a:t>
            </a:r>
          </a:p>
        </p:txBody>
      </p:sp>
      <p:sp>
        <p:nvSpPr>
          <p:cNvPr id="15402" name="Tekstiruutu 42">
            <a:extLst>
              <a:ext uri="{FF2B5EF4-FFF2-40B4-BE49-F238E27FC236}">
                <a16:creationId xmlns:a16="http://schemas.microsoft.com/office/drawing/2014/main" id="{110851D4-6F8E-4CC0-BD2F-742DC3FB0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4786313"/>
            <a:ext cx="8683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illallinen</a:t>
            </a:r>
          </a:p>
        </p:txBody>
      </p:sp>
      <p:sp>
        <p:nvSpPr>
          <p:cNvPr id="15403" name="Tekstiruutu 43">
            <a:extLst>
              <a:ext uri="{FF2B5EF4-FFF2-40B4-BE49-F238E27FC236}">
                <a16:creationId xmlns:a16="http://schemas.microsoft.com/office/drawing/2014/main" id="{CDCBFAC8-1ABE-48F6-9557-A8B27D13F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5741988"/>
            <a:ext cx="88423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>
                <a:ea typeface="ＭＳ Ｐゴシック" panose="020B0600070205080204" pitchFamily="34" charset="-128"/>
              </a:rPr>
              <a:t>jälkiruoka,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>
                <a:ea typeface="ＭＳ Ｐゴシック" panose="020B0600070205080204" pitchFamily="34" charset="-128"/>
              </a:rPr>
              <a:t>herkku</a:t>
            </a:r>
          </a:p>
        </p:txBody>
      </p:sp>
      <p:pic>
        <p:nvPicPr>
          <p:cNvPr id="15404" name="Picture 2">
            <a:extLst>
              <a:ext uri="{FF2B5EF4-FFF2-40B4-BE49-F238E27FC236}">
                <a16:creationId xmlns:a16="http://schemas.microsoft.com/office/drawing/2014/main" id="{7C7E92B6-4C5D-4240-B407-D4611B7E7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995738"/>
            <a:ext cx="6286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5" name="Tekstiruutu 45">
            <a:extLst>
              <a:ext uri="{FF2B5EF4-FFF2-40B4-BE49-F238E27FC236}">
                <a16:creationId xmlns:a16="http://schemas.microsoft.com/office/drawing/2014/main" id="{5C7DCA6D-60D4-4090-8773-1F32CF876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3787775"/>
            <a:ext cx="8858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aamupala</a:t>
            </a:r>
          </a:p>
        </p:txBody>
      </p:sp>
      <p:pic>
        <p:nvPicPr>
          <p:cNvPr id="15406" name="Picture 3">
            <a:extLst>
              <a:ext uri="{FF2B5EF4-FFF2-40B4-BE49-F238E27FC236}">
                <a16:creationId xmlns:a16="http://schemas.microsoft.com/office/drawing/2014/main" id="{05A8C3C3-DE74-4B51-978E-0A960D61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3905250"/>
            <a:ext cx="7445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7" name="Tekstiruutu 47">
            <a:extLst>
              <a:ext uri="{FF2B5EF4-FFF2-40B4-BE49-F238E27FC236}">
                <a16:creationId xmlns:a16="http://schemas.microsoft.com/office/drawing/2014/main" id="{6161663D-8A06-4C42-A176-BA288CDC9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822700"/>
            <a:ext cx="8842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lounas</a:t>
            </a:r>
          </a:p>
        </p:txBody>
      </p:sp>
      <p:pic>
        <p:nvPicPr>
          <p:cNvPr id="15408" name="Picture 4">
            <a:extLst>
              <a:ext uri="{FF2B5EF4-FFF2-40B4-BE49-F238E27FC236}">
                <a16:creationId xmlns:a16="http://schemas.microsoft.com/office/drawing/2014/main" id="{3275C101-7DD1-4DF2-A043-27F16CAA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5110163"/>
            <a:ext cx="762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9" name="Picture 5">
            <a:extLst>
              <a:ext uri="{FF2B5EF4-FFF2-40B4-BE49-F238E27FC236}">
                <a16:creationId xmlns:a16="http://schemas.microsoft.com/office/drawing/2014/main" id="{F826559E-8C67-41AF-B219-1EE42BF31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838825"/>
            <a:ext cx="7175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0" name="Tekstiruutu 50">
            <a:extLst>
              <a:ext uri="{FF2B5EF4-FFF2-40B4-BE49-F238E27FC236}">
                <a16:creationId xmlns:a16="http://schemas.microsoft.com/office/drawing/2014/main" id="{5185C047-D5FC-40AD-81B5-60ECFDD71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5741988"/>
            <a:ext cx="8858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iltapala</a:t>
            </a:r>
          </a:p>
        </p:txBody>
      </p:sp>
      <p:pic>
        <p:nvPicPr>
          <p:cNvPr id="15411" name="Picture 6">
            <a:extLst>
              <a:ext uri="{FF2B5EF4-FFF2-40B4-BE49-F238E27FC236}">
                <a16:creationId xmlns:a16="http://schemas.microsoft.com/office/drawing/2014/main" id="{11088828-0DC6-4735-8211-4E039FD03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5043488"/>
            <a:ext cx="56673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2" name="Tekstiruutu 52">
            <a:extLst>
              <a:ext uri="{FF2B5EF4-FFF2-40B4-BE49-F238E27FC236}">
                <a16:creationId xmlns:a16="http://schemas.microsoft.com/office/drawing/2014/main" id="{C803030D-16E6-4F05-80AC-EA7AE85B7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805363"/>
            <a:ext cx="8667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välipala</a:t>
            </a:r>
          </a:p>
        </p:txBody>
      </p:sp>
      <p:pic>
        <p:nvPicPr>
          <p:cNvPr id="15413" name="Picture 7">
            <a:extLst>
              <a:ext uri="{FF2B5EF4-FFF2-40B4-BE49-F238E27FC236}">
                <a16:creationId xmlns:a16="http://schemas.microsoft.com/office/drawing/2014/main" id="{002BD282-BE44-4649-81E0-A27F5D554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6115050"/>
            <a:ext cx="3635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Pyöristetty suorakulmio 55">
            <a:extLst>
              <a:ext uri="{FF2B5EF4-FFF2-40B4-BE49-F238E27FC236}">
                <a16:creationId xmlns:a16="http://schemas.microsoft.com/office/drawing/2014/main" id="{FDA4D0E7-7B53-48F1-8537-A4ECC07D5682}"/>
              </a:ext>
            </a:extLst>
          </p:cNvPr>
          <p:cNvSpPr/>
          <p:nvPr/>
        </p:nvSpPr>
        <p:spPr>
          <a:xfrm>
            <a:off x="2844800" y="391001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7" name="Pyöristetty suorakulmio 56">
            <a:extLst>
              <a:ext uri="{FF2B5EF4-FFF2-40B4-BE49-F238E27FC236}">
                <a16:creationId xmlns:a16="http://schemas.microsoft.com/office/drawing/2014/main" id="{AECA1494-042C-46AB-96D4-F9A42AEF5F20}"/>
              </a:ext>
            </a:extLst>
          </p:cNvPr>
          <p:cNvSpPr/>
          <p:nvPr/>
        </p:nvSpPr>
        <p:spPr>
          <a:xfrm>
            <a:off x="3954463" y="391001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8" name="Pyöristetty suorakulmio 57">
            <a:extLst>
              <a:ext uri="{FF2B5EF4-FFF2-40B4-BE49-F238E27FC236}">
                <a16:creationId xmlns:a16="http://schemas.microsoft.com/office/drawing/2014/main" id="{4F2064AC-DC27-460C-BE82-FBE2BD4CAFFD}"/>
              </a:ext>
            </a:extLst>
          </p:cNvPr>
          <p:cNvSpPr/>
          <p:nvPr/>
        </p:nvSpPr>
        <p:spPr>
          <a:xfrm>
            <a:off x="2844800" y="485616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9" name="Pyöristetty suorakulmio 58">
            <a:extLst>
              <a:ext uri="{FF2B5EF4-FFF2-40B4-BE49-F238E27FC236}">
                <a16:creationId xmlns:a16="http://schemas.microsoft.com/office/drawing/2014/main" id="{59272B1D-D288-44DC-8B99-4988C6ADD2A7}"/>
              </a:ext>
            </a:extLst>
          </p:cNvPr>
          <p:cNvSpPr/>
          <p:nvPr/>
        </p:nvSpPr>
        <p:spPr>
          <a:xfrm>
            <a:off x="3954463" y="485616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5418" name="Tekstiruutu 59">
            <a:extLst>
              <a:ext uri="{FF2B5EF4-FFF2-40B4-BE49-F238E27FC236}">
                <a16:creationId xmlns:a16="http://schemas.microsoft.com/office/drawing/2014/main" id="{7CFFB60B-D4B2-4CC6-8EF5-B906D37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3863975"/>
            <a:ext cx="922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koti</a:t>
            </a:r>
          </a:p>
        </p:txBody>
      </p:sp>
      <p:sp>
        <p:nvSpPr>
          <p:cNvPr id="15419" name="Tekstiruutu 60">
            <a:extLst>
              <a:ext uri="{FF2B5EF4-FFF2-40B4-BE49-F238E27FC236}">
                <a16:creationId xmlns:a16="http://schemas.microsoft.com/office/drawing/2014/main" id="{8E67A703-474D-4270-BF1F-B7E2EDBA4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3" y="3863975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kauppa</a:t>
            </a:r>
          </a:p>
        </p:txBody>
      </p:sp>
      <p:sp>
        <p:nvSpPr>
          <p:cNvPr id="15420" name="Tekstiruutu 61">
            <a:extLst>
              <a:ext uri="{FF2B5EF4-FFF2-40B4-BE49-F238E27FC236}">
                <a16:creationId xmlns:a16="http://schemas.microsoft.com/office/drawing/2014/main" id="{BF1E31E0-FAC2-4708-B7E1-594F2B65E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799013"/>
            <a:ext cx="922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ravintola</a:t>
            </a:r>
          </a:p>
        </p:txBody>
      </p:sp>
      <p:sp>
        <p:nvSpPr>
          <p:cNvPr id="15421" name="Tekstiruutu 62">
            <a:extLst>
              <a:ext uri="{FF2B5EF4-FFF2-40B4-BE49-F238E27FC236}">
                <a16:creationId xmlns:a16="http://schemas.microsoft.com/office/drawing/2014/main" id="{F951AAEB-56C1-4DCC-AF42-D425E0EF6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3" y="4797425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kahvila</a:t>
            </a:r>
          </a:p>
        </p:txBody>
      </p:sp>
      <p:pic>
        <p:nvPicPr>
          <p:cNvPr id="15422" name="Picture 17">
            <a:extLst>
              <a:ext uri="{FF2B5EF4-FFF2-40B4-BE49-F238E27FC236}">
                <a16:creationId xmlns:a16="http://schemas.microsoft.com/office/drawing/2014/main" id="{2E1F43F5-A292-47C9-81E0-AEF9A2437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4117975"/>
            <a:ext cx="604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3" name="Picture 18">
            <a:extLst>
              <a:ext uri="{FF2B5EF4-FFF2-40B4-BE49-F238E27FC236}">
                <a16:creationId xmlns:a16="http://schemas.microsoft.com/office/drawing/2014/main" id="{EEA25B88-A87E-4039-8BC1-B76BF2BB8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4132263"/>
            <a:ext cx="6159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4" name="Picture 19">
            <a:extLst>
              <a:ext uri="{FF2B5EF4-FFF2-40B4-BE49-F238E27FC236}">
                <a16:creationId xmlns:a16="http://schemas.microsoft.com/office/drawing/2014/main" id="{916B7F49-29FE-4730-8A41-7A2474EA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26025"/>
            <a:ext cx="6683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5" name="Picture 8">
            <a:extLst>
              <a:ext uri="{FF2B5EF4-FFF2-40B4-BE49-F238E27FC236}">
                <a16:creationId xmlns:a16="http://schemas.microsoft.com/office/drawing/2014/main" id="{D558C007-7DCE-47A5-AFB2-395CB6ACF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5037138"/>
            <a:ext cx="6397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6" name="Tekstiruutu 67">
            <a:extLst>
              <a:ext uri="{FF2B5EF4-FFF2-40B4-BE49-F238E27FC236}">
                <a16:creationId xmlns:a16="http://schemas.microsoft.com/office/drawing/2014/main" id="{72C55A4E-48A3-4FAC-AE34-8F64BD90B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25" y="3429000"/>
            <a:ext cx="2130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ea typeface="ＭＳ Ｐゴシック" panose="020B0600070205080204" pitchFamily="34" charset="-128"/>
              </a:rPr>
              <a:t>Missä tapahtuu?</a:t>
            </a: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2D8B622F-8E9C-426D-8B17-7E64D2817622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2559050" y="3429000"/>
            <a:ext cx="0" cy="3273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yöristetty suorakulmio 69">
            <a:extLst>
              <a:ext uri="{FF2B5EF4-FFF2-40B4-BE49-F238E27FC236}">
                <a16:creationId xmlns:a16="http://schemas.microsoft.com/office/drawing/2014/main" id="{56695190-BF36-42DD-AC1B-1769409DAE8A}"/>
              </a:ext>
            </a:extLst>
          </p:cNvPr>
          <p:cNvSpPr/>
          <p:nvPr/>
        </p:nvSpPr>
        <p:spPr>
          <a:xfrm>
            <a:off x="2844800" y="578167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71" name="Pyöristetty suorakulmio 70">
            <a:extLst>
              <a:ext uri="{FF2B5EF4-FFF2-40B4-BE49-F238E27FC236}">
                <a16:creationId xmlns:a16="http://schemas.microsoft.com/office/drawing/2014/main" id="{C7FE01B4-2664-40DD-AF30-4EF1970D3DF0}"/>
              </a:ext>
            </a:extLst>
          </p:cNvPr>
          <p:cNvSpPr/>
          <p:nvPr/>
        </p:nvSpPr>
        <p:spPr>
          <a:xfrm>
            <a:off x="3960813" y="578167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4D68C5D5-36FB-4DA1-A308-4E58EB38CAEC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80E821A1-4602-4FA8-807B-634B38F1A301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" name="Pyöristetty suorakulmio 3">
            <a:extLst>
              <a:ext uri="{FF2B5EF4-FFF2-40B4-BE49-F238E27FC236}">
                <a16:creationId xmlns:a16="http://schemas.microsoft.com/office/drawing/2014/main" id="{E9C81AAF-B3D0-4D92-A40E-785EA1824234}"/>
              </a:ext>
            </a:extLst>
          </p:cNvPr>
          <p:cNvSpPr/>
          <p:nvPr/>
        </p:nvSpPr>
        <p:spPr>
          <a:xfrm>
            <a:off x="515938" y="39211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24EFA879-7E03-46D5-BDE1-221CFDD0D088}"/>
              </a:ext>
            </a:extLst>
          </p:cNvPr>
          <p:cNvSpPr/>
          <p:nvPr/>
        </p:nvSpPr>
        <p:spPr>
          <a:xfrm>
            <a:off x="1625600" y="39211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" name="Pyöristetty suorakulmio 5">
            <a:extLst>
              <a:ext uri="{FF2B5EF4-FFF2-40B4-BE49-F238E27FC236}">
                <a16:creationId xmlns:a16="http://schemas.microsoft.com/office/drawing/2014/main" id="{94DADB51-EAE1-4E4A-A21D-86537773710F}"/>
              </a:ext>
            </a:extLst>
          </p:cNvPr>
          <p:cNvSpPr/>
          <p:nvPr/>
        </p:nvSpPr>
        <p:spPr>
          <a:xfrm>
            <a:off x="515938" y="137636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C4453C2A-DFE8-42D3-B87F-E7D338CE4521}"/>
              </a:ext>
            </a:extLst>
          </p:cNvPr>
          <p:cNvSpPr/>
          <p:nvPr/>
        </p:nvSpPr>
        <p:spPr>
          <a:xfrm>
            <a:off x="515938" y="234156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D3CF6F48-84F4-49E4-9ABB-AD2B68B36BEE}"/>
              </a:ext>
            </a:extLst>
          </p:cNvPr>
          <p:cNvSpPr/>
          <p:nvPr/>
        </p:nvSpPr>
        <p:spPr>
          <a:xfrm>
            <a:off x="1625600" y="137636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9" name="Pyöristetty suorakulmio 8">
            <a:extLst>
              <a:ext uri="{FF2B5EF4-FFF2-40B4-BE49-F238E27FC236}">
                <a16:creationId xmlns:a16="http://schemas.microsoft.com/office/drawing/2014/main" id="{63699D41-B0A8-41E2-BFA2-62376AD519B4}"/>
              </a:ext>
            </a:extLst>
          </p:cNvPr>
          <p:cNvSpPr/>
          <p:nvPr/>
        </p:nvSpPr>
        <p:spPr>
          <a:xfrm>
            <a:off x="1625600" y="234156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0" name="Pyöristetty suorakulmio 9">
            <a:extLst>
              <a:ext uri="{FF2B5EF4-FFF2-40B4-BE49-F238E27FC236}">
                <a16:creationId xmlns:a16="http://schemas.microsoft.com/office/drawing/2014/main" id="{4E4D8543-7A95-4CFF-B10C-2AC28F518516}"/>
              </a:ext>
            </a:extLst>
          </p:cNvPr>
          <p:cNvSpPr/>
          <p:nvPr/>
        </p:nvSpPr>
        <p:spPr>
          <a:xfrm>
            <a:off x="2719388" y="39211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1" name="Pyöristetty suorakulmio 10">
            <a:extLst>
              <a:ext uri="{FF2B5EF4-FFF2-40B4-BE49-F238E27FC236}">
                <a16:creationId xmlns:a16="http://schemas.microsoft.com/office/drawing/2014/main" id="{15DEC369-11BA-4B05-8E86-F900252E66A3}"/>
              </a:ext>
            </a:extLst>
          </p:cNvPr>
          <p:cNvSpPr/>
          <p:nvPr/>
        </p:nvSpPr>
        <p:spPr>
          <a:xfrm>
            <a:off x="3830638" y="39211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2" name="Pyöristetty suorakulmio 11">
            <a:extLst>
              <a:ext uri="{FF2B5EF4-FFF2-40B4-BE49-F238E27FC236}">
                <a16:creationId xmlns:a16="http://schemas.microsoft.com/office/drawing/2014/main" id="{8226CBF9-8235-47A5-B02B-C02FB80F9729}"/>
              </a:ext>
            </a:extLst>
          </p:cNvPr>
          <p:cNvSpPr/>
          <p:nvPr/>
        </p:nvSpPr>
        <p:spPr>
          <a:xfrm>
            <a:off x="2719388" y="137636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3" name="Pyöristetty suorakulmio 12">
            <a:extLst>
              <a:ext uri="{FF2B5EF4-FFF2-40B4-BE49-F238E27FC236}">
                <a16:creationId xmlns:a16="http://schemas.microsoft.com/office/drawing/2014/main" id="{DADA487E-A79E-433B-97BC-BCD92F13CCDA}"/>
              </a:ext>
            </a:extLst>
          </p:cNvPr>
          <p:cNvSpPr/>
          <p:nvPr/>
        </p:nvSpPr>
        <p:spPr>
          <a:xfrm>
            <a:off x="2719388" y="234156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4" name="Pyöristetty suorakulmio 13">
            <a:extLst>
              <a:ext uri="{FF2B5EF4-FFF2-40B4-BE49-F238E27FC236}">
                <a16:creationId xmlns:a16="http://schemas.microsoft.com/office/drawing/2014/main" id="{400618B3-50F2-43FD-BF36-61C776776E95}"/>
              </a:ext>
            </a:extLst>
          </p:cNvPr>
          <p:cNvSpPr/>
          <p:nvPr/>
        </p:nvSpPr>
        <p:spPr>
          <a:xfrm>
            <a:off x="3830638" y="137636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5" name="Pyöristetty suorakulmio 14">
            <a:extLst>
              <a:ext uri="{FF2B5EF4-FFF2-40B4-BE49-F238E27FC236}">
                <a16:creationId xmlns:a16="http://schemas.microsoft.com/office/drawing/2014/main" id="{027B4C95-0A99-4AF9-A901-11A0002EA52E}"/>
              </a:ext>
            </a:extLst>
          </p:cNvPr>
          <p:cNvSpPr/>
          <p:nvPr/>
        </p:nvSpPr>
        <p:spPr>
          <a:xfrm>
            <a:off x="3830638" y="234156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6400" name="Tekstiruutu 15">
            <a:extLst>
              <a:ext uri="{FF2B5EF4-FFF2-40B4-BE49-F238E27FC236}">
                <a16:creationId xmlns:a16="http://schemas.microsoft.com/office/drawing/2014/main" id="{AD3E9375-FB25-47C2-8767-3EC62C264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638"/>
            <a:ext cx="4559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ea typeface="ＭＳ Ｐゴシック" panose="020B0600070205080204" pitchFamily="34" charset="-128"/>
              </a:rPr>
              <a:t>Mitä</a:t>
            </a:r>
          </a:p>
        </p:txBody>
      </p:sp>
      <p:sp>
        <p:nvSpPr>
          <p:cNvPr id="16401" name="Tekstiruutu 16">
            <a:extLst>
              <a:ext uri="{FF2B5EF4-FFF2-40B4-BE49-F238E27FC236}">
                <a16:creationId xmlns:a16="http://schemas.microsoft.com/office/drawing/2014/main" id="{6DDE85D5-4BD6-42CE-8E60-0DEACC80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2287588"/>
            <a:ext cx="8874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leikkele</a:t>
            </a:r>
          </a:p>
        </p:txBody>
      </p:sp>
      <p:sp>
        <p:nvSpPr>
          <p:cNvPr id="16402" name="Tekstiruutu 17">
            <a:extLst>
              <a:ext uri="{FF2B5EF4-FFF2-40B4-BE49-F238E27FC236}">
                <a16:creationId xmlns:a16="http://schemas.microsoft.com/office/drawing/2014/main" id="{C79EBBFE-EF6B-41AE-B860-0C817AC63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376238"/>
            <a:ext cx="8905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puuro</a:t>
            </a:r>
          </a:p>
        </p:txBody>
      </p:sp>
      <p:sp>
        <p:nvSpPr>
          <p:cNvPr id="16403" name="Tekstiruutu 18">
            <a:extLst>
              <a:ext uri="{FF2B5EF4-FFF2-40B4-BE49-F238E27FC236}">
                <a16:creationId xmlns:a16="http://schemas.microsoft.com/office/drawing/2014/main" id="{B7FB69EC-A844-4867-9B90-F251C7C39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328863"/>
            <a:ext cx="906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leipä</a:t>
            </a:r>
          </a:p>
        </p:txBody>
      </p:sp>
      <p:sp>
        <p:nvSpPr>
          <p:cNvPr id="16404" name="Tekstiruutu 19">
            <a:extLst>
              <a:ext uri="{FF2B5EF4-FFF2-40B4-BE49-F238E27FC236}">
                <a16:creationId xmlns:a16="http://schemas.microsoft.com/office/drawing/2014/main" id="{DF62B562-6AEF-4ED8-9E18-094C5D205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2303463"/>
            <a:ext cx="908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juusto</a:t>
            </a:r>
          </a:p>
        </p:txBody>
      </p:sp>
      <p:sp>
        <p:nvSpPr>
          <p:cNvPr id="16405" name="Tekstiruutu 20">
            <a:extLst>
              <a:ext uri="{FF2B5EF4-FFF2-40B4-BE49-F238E27FC236}">
                <a16:creationId xmlns:a16="http://schemas.microsoft.com/office/drawing/2014/main" id="{B130D26A-1211-4132-8BE6-5FA192130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2322513"/>
            <a:ext cx="10763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viili, jogurtti</a:t>
            </a:r>
          </a:p>
        </p:txBody>
      </p:sp>
      <p:sp>
        <p:nvSpPr>
          <p:cNvPr id="16406" name="Tekstiruutu 21">
            <a:extLst>
              <a:ext uri="{FF2B5EF4-FFF2-40B4-BE49-F238E27FC236}">
                <a16:creationId xmlns:a16="http://schemas.microsoft.com/office/drawing/2014/main" id="{D6EA6D76-B24D-48A5-8370-28DD50C87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1366838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lihapullat</a:t>
            </a:r>
          </a:p>
        </p:txBody>
      </p:sp>
      <p:sp>
        <p:nvSpPr>
          <p:cNvPr id="16407" name="Tekstiruutu 22">
            <a:extLst>
              <a:ext uri="{FF2B5EF4-FFF2-40B4-BE49-F238E27FC236}">
                <a16:creationId xmlns:a16="http://schemas.microsoft.com/office/drawing/2014/main" id="{D61A910E-D584-4488-8160-2D1356A51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088" y="368300"/>
            <a:ext cx="13319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200">
                <a:ea typeface="ＭＳ Ｐゴシック" panose="020B0600070205080204" pitchFamily="34" charset="-128"/>
              </a:rPr>
              <a:t>laatikkoruoka</a:t>
            </a:r>
          </a:p>
        </p:txBody>
      </p:sp>
      <p:pic>
        <p:nvPicPr>
          <p:cNvPr id="16408" name="Picture 16">
            <a:extLst>
              <a:ext uri="{FF2B5EF4-FFF2-40B4-BE49-F238E27FC236}">
                <a16:creationId xmlns:a16="http://schemas.microsoft.com/office/drawing/2014/main" id="{FC853C2E-CF25-4EF6-8294-F14403882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1519238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kstiruutu 24">
            <a:extLst>
              <a:ext uri="{FF2B5EF4-FFF2-40B4-BE49-F238E27FC236}">
                <a16:creationId xmlns:a16="http://schemas.microsoft.com/office/drawing/2014/main" id="{BB3A3F92-0F7C-4350-970E-E459152FE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1366838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kastike</a:t>
            </a:r>
          </a:p>
        </p:txBody>
      </p:sp>
      <p:pic>
        <p:nvPicPr>
          <p:cNvPr id="16410" name="Picture 17">
            <a:extLst>
              <a:ext uri="{FF2B5EF4-FFF2-40B4-BE49-F238E27FC236}">
                <a16:creationId xmlns:a16="http://schemas.microsoft.com/office/drawing/2014/main" id="{03747A79-DA63-4FAE-8577-0AB04CBFF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1555750"/>
            <a:ext cx="5429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1" name="Tekstiruutu 26">
            <a:extLst>
              <a:ext uri="{FF2B5EF4-FFF2-40B4-BE49-F238E27FC236}">
                <a16:creationId xmlns:a16="http://schemas.microsoft.com/office/drawing/2014/main" id="{9DA72357-76C8-4BDF-B5F4-BD43B9358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1400175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salaatti</a:t>
            </a:r>
          </a:p>
        </p:txBody>
      </p:sp>
      <p:pic>
        <p:nvPicPr>
          <p:cNvPr id="16412" name="Picture 19">
            <a:extLst>
              <a:ext uri="{FF2B5EF4-FFF2-40B4-BE49-F238E27FC236}">
                <a16:creationId xmlns:a16="http://schemas.microsoft.com/office/drawing/2014/main" id="{EA3C1AAF-8A93-42B0-A455-9752AB849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681163"/>
            <a:ext cx="75723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20">
            <a:extLst>
              <a:ext uri="{FF2B5EF4-FFF2-40B4-BE49-F238E27FC236}">
                <a16:creationId xmlns:a16="http://schemas.microsoft.com/office/drawing/2014/main" id="{485F1E69-6696-4A61-A13E-03A8005CF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668338"/>
            <a:ext cx="560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21">
            <a:extLst>
              <a:ext uri="{FF2B5EF4-FFF2-40B4-BE49-F238E27FC236}">
                <a16:creationId xmlns:a16="http://schemas.microsoft.com/office/drawing/2014/main" id="{5BA098EA-77D8-4362-BB1F-D155AB142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2138"/>
            <a:ext cx="6016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5" name="Tekstiruutu 30">
            <a:extLst>
              <a:ext uri="{FF2B5EF4-FFF2-40B4-BE49-F238E27FC236}">
                <a16:creationId xmlns:a16="http://schemas.microsoft.com/office/drawing/2014/main" id="{17468DE5-ACBA-43DA-9062-C5753295E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390525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keitto</a:t>
            </a:r>
          </a:p>
        </p:txBody>
      </p:sp>
      <p:pic>
        <p:nvPicPr>
          <p:cNvPr id="16416" name="Picture 24">
            <a:extLst>
              <a:ext uri="{FF2B5EF4-FFF2-40B4-BE49-F238E27FC236}">
                <a16:creationId xmlns:a16="http://schemas.microsoft.com/office/drawing/2014/main" id="{2CC13BD0-CEA2-4779-B772-F68C0396F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447675"/>
            <a:ext cx="6858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Tekstiruutu 32">
            <a:extLst>
              <a:ext uri="{FF2B5EF4-FFF2-40B4-BE49-F238E27FC236}">
                <a16:creationId xmlns:a16="http://schemas.microsoft.com/office/drawing/2014/main" id="{6714084D-1B1F-40AC-8A40-04CCF4334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333375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muusi</a:t>
            </a:r>
          </a:p>
        </p:txBody>
      </p:sp>
      <p:pic>
        <p:nvPicPr>
          <p:cNvPr id="16418" name="Picture 26">
            <a:extLst>
              <a:ext uri="{FF2B5EF4-FFF2-40B4-BE49-F238E27FC236}">
                <a16:creationId xmlns:a16="http://schemas.microsoft.com/office/drawing/2014/main" id="{106C3C8B-C82C-4AA2-8172-1170B720B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611188"/>
            <a:ext cx="76041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Picture 27">
            <a:extLst>
              <a:ext uri="{FF2B5EF4-FFF2-40B4-BE49-F238E27FC236}">
                <a16:creationId xmlns:a16="http://schemas.microsoft.com/office/drawing/2014/main" id="{FC8AAF29-7BFB-4FB7-B8AB-D290E9414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595563"/>
            <a:ext cx="7254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Picture 28">
            <a:extLst>
              <a:ext uri="{FF2B5EF4-FFF2-40B4-BE49-F238E27FC236}">
                <a16:creationId xmlns:a16="http://schemas.microsoft.com/office/drawing/2014/main" id="{2522C595-EB79-42C1-8524-DDB635B9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2555875"/>
            <a:ext cx="4429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Picture 29">
            <a:extLst>
              <a:ext uri="{FF2B5EF4-FFF2-40B4-BE49-F238E27FC236}">
                <a16:creationId xmlns:a16="http://schemas.microsoft.com/office/drawing/2014/main" id="{D8A6ADB4-4EEC-496A-B51B-495BA5E6F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560638"/>
            <a:ext cx="5524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2" name="Picture 30">
            <a:extLst>
              <a:ext uri="{FF2B5EF4-FFF2-40B4-BE49-F238E27FC236}">
                <a16:creationId xmlns:a16="http://schemas.microsoft.com/office/drawing/2014/main" id="{C7715A35-479F-4B8D-8067-DB6F8DE27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4429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3" name="Tekstiruutu 38">
            <a:extLst>
              <a:ext uri="{FF2B5EF4-FFF2-40B4-BE49-F238E27FC236}">
                <a16:creationId xmlns:a16="http://schemas.microsoft.com/office/drawing/2014/main" id="{1971DA5C-3CBC-42BE-B686-91F712066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1341438"/>
            <a:ext cx="9239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>
                <a:ea typeface="ＭＳ Ｐゴシック" panose="020B0600070205080204" pitchFamily="34" charset="-128"/>
              </a:rPr>
              <a:t>hedelmä,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>
                <a:ea typeface="ＭＳ Ｐゴシック" panose="020B0600070205080204" pitchFamily="34" charset="-128"/>
              </a:rPr>
              <a:t>marjat</a:t>
            </a:r>
          </a:p>
        </p:txBody>
      </p:sp>
      <p:pic>
        <p:nvPicPr>
          <p:cNvPr id="16424" name="Picture 2">
            <a:extLst>
              <a:ext uri="{FF2B5EF4-FFF2-40B4-BE49-F238E27FC236}">
                <a16:creationId xmlns:a16="http://schemas.microsoft.com/office/drawing/2014/main" id="{05265F9B-664C-44BE-8AB5-CAA24BB1E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727200"/>
            <a:ext cx="4841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yöristetty suorakulmio 41">
            <a:extLst>
              <a:ext uri="{FF2B5EF4-FFF2-40B4-BE49-F238E27FC236}">
                <a16:creationId xmlns:a16="http://schemas.microsoft.com/office/drawing/2014/main" id="{021279DD-77A9-4870-A1BB-351F2E34A070}"/>
              </a:ext>
            </a:extLst>
          </p:cNvPr>
          <p:cNvSpPr/>
          <p:nvPr/>
        </p:nvSpPr>
        <p:spPr>
          <a:xfrm>
            <a:off x="3892550" y="477996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3" name="Pyöristetty suorakulmio 42">
            <a:extLst>
              <a:ext uri="{FF2B5EF4-FFF2-40B4-BE49-F238E27FC236}">
                <a16:creationId xmlns:a16="http://schemas.microsoft.com/office/drawing/2014/main" id="{53FCB399-CF84-4F6E-B73D-F757746EC888}"/>
              </a:ext>
            </a:extLst>
          </p:cNvPr>
          <p:cNvSpPr/>
          <p:nvPr/>
        </p:nvSpPr>
        <p:spPr>
          <a:xfrm>
            <a:off x="3867150" y="382111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5" name="Pyöristetty suorakulmio 44">
            <a:extLst>
              <a:ext uri="{FF2B5EF4-FFF2-40B4-BE49-F238E27FC236}">
                <a16:creationId xmlns:a16="http://schemas.microsoft.com/office/drawing/2014/main" id="{E8931C7E-CDD8-415C-B5B4-B02F9E5DA510}"/>
              </a:ext>
            </a:extLst>
          </p:cNvPr>
          <p:cNvSpPr/>
          <p:nvPr/>
        </p:nvSpPr>
        <p:spPr>
          <a:xfrm>
            <a:off x="304800" y="376237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6" name="Pyöristetty suorakulmio 45">
            <a:extLst>
              <a:ext uri="{FF2B5EF4-FFF2-40B4-BE49-F238E27FC236}">
                <a16:creationId xmlns:a16="http://schemas.microsoft.com/office/drawing/2014/main" id="{29D0F04E-C889-4AA5-859F-D393361B43E7}"/>
              </a:ext>
            </a:extLst>
          </p:cNvPr>
          <p:cNvSpPr/>
          <p:nvPr/>
        </p:nvSpPr>
        <p:spPr>
          <a:xfrm>
            <a:off x="1416050" y="376237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7" name="Pyöristetty suorakulmio 46">
            <a:extLst>
              <a:ext uri="{FF2B5EF4-FFF2-40B4-BE49-F238E27FC236}">
                <a16:creationId xmlns:a16="http://schemas.microsoft.com/office/drawing/2014/main" id="{FC1D5938-AFC5-4247-A7EB-8655B0796791}"/>
              </a:ext>
            </a:extLst>
          </p:cNvPr>
          <p:cNvSpPr/>
          <p:nvPr/>
        </p:nvSpPr>
        <p:spPr>
          <a:xfrm>
            <a:off x="304800" y="476885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8" name="Pyöristetty suorakulmio 47">
            <a:extLst>
              <a:ext uri="{FF2B5EF4-FFF2-40B4-BE49-F238E27FC236}">
                <a16:creationId xmlns:a16="http://schemas.microsoft.com/office/drawing/2014/main" id="{9D93AA3E-BE9A-49F0-BAD7-6310DAD088AB}"/>
              </a:ext>
            </a:extLst>
          </p:cNvPr>
          <p:cNvSpPr/>
          <p:nvPr/>
        </p:nvSpPr>
        <p:spPr>
          <a:xfrm>
            <a:off x="304800" y="57880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9" name="Pyöristetty suorakulmio 48">
            <a:extLst>
              <a:ext uri="{FF2B5EF4-FFF2-40B4-BE49-F238E27FC236}">
                <a16:creationId xmlns:a16="http://schemas.microsoft.com/office/drawing/2014/main" id="{56462E5B-1F53-4EBD-9C53-9707341BD59B}"/>
              </a:ext>
            </a:extLst>
          </p:cNvPr>
          <p:cNvSpPr/>
          <p:nvPr/>
        </p:nvSpPr>
        <p:spPr>
          <a:xfrm>
            <a:off x="1416050" y="476885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0" name="Pyöristetty suorakulmio 49">
            <a:extLst>
              <a:ext uri="{FF2B5EF4-FFF2-40B4-BE49-F238E27FC236}">
                <a16:creationId xmlns:a16="http://schemas.microsoft.com/office/drawing/2014/main" id="{1F0B9563-9EF9-45BE-B0C6-81A80D3777F7}"/>
              </a:ext>
            </a:extLst>
          </p:cNvPr>
          <p:cNvSpPr/>
          <p:nvPr/>
        </p:nvSpPr>
        <p:spPr>
          <a:xfrm>
            <a:off x="1416050" y="57880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6433" name="Tekstiruutu 50">
            <a:extLst>
              <a:ext uri="{FF2B5EF4-FFF2-40B4-BE49-F238E27FC236}">
                <a16:creationId xmlns:a16="http://schemas.microsoft.com/office/drawing/2014/main" id="{8023004E-15FE-4BAB-AC28-6BF78F401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3405188"/>
            <a:ext cx="2225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ea typeface="ＭＳ Ｐゴシック" panose="020B0600070205080204" pitchFamily="34" charset="-128"/>
              </a:rPr>
              <a:t>juoma</a:t>
            </a:r>
          </a:p>
        </p:txBody>
      </p:sp>
      <p:sp>
        <p:nvSpPr>
          <p:cNvPr id="16434" name="Tekstiruutu 51">
            <a:extLst>
              <a:ext uri="{FF2B5EF4-FFF2-40B4-BE49-F238E27FC236}">
                <a16:creationId xmlns:a16="http://schemas.microsoft.com/office/drawing/2014/main" id="{0FEF483A-98F4-45A1-A422-2369E8D59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16338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vesi</a:t>
            </a:r>
          </a:p>
        </p:txBody>
      </p:sp>
      <p:sp>
        <p:nvSpPr>
          <p:cNvPr id="16435" name="Tekstiruutu 52">
            <a:extLst>
              <a:ext uri="{FF2B5EF4-FFF2-40B4-BE49-F238E27FC236}">
                <a16:creationId xmlns:a16="http://schemas.microsoft.com/office/drawing/2014/main" id="{F5951508-68AD-4B15-B648-E2331775A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3716338"/>
            <a:ext cx="114458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maito/piimä</a:t>
            </a:r>
          </a:p>
        </p:txBody>
      </p:sp>
      <p:sp>
        <p:nvSpPr>
          <p:cNvPr id="16436" name="Tekstiruutu 53">
            <a:extLst>
              <a:ext uri="{FF2B5EF4-FFF2-40B4-BE49-F238E27FC236}">
                <a16:creationId xmlns:a16="http://schemas.microsoft.com/office/drawing/2014/main" id="{5F4CCDE4-D2C3-4384-B626-BE7D85CB1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5775325"/>
            <a:ext cx="923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>
                <a:ea typeface="ＭＳ Ｐゴシック" panose="020B0600070205080204" pitchFamily="34" charset="-128"/>
              </a:rPr>
              <a:t>Alkoholi,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>
                <a:ea typeface="ＭＳ Ｐゴシック" panose="020B0600070205080204" pitchFamily="34" charset="-128"/>
              </a:rPr>
              <a:t>viini</a:t>
            </a:r>
          </a:p>
        </p:txBody>
      </p:sp>
      <p:pic>
        <p:nvPicPr>
          <p:cNvPr id="16437" name="Picture 31">
            <a:extLst>
              <a:ext uri="{FF2B5EF4-FFF2-40B4-BE49-F238E27FC236}">
                <a16:creationId xmlns:a16="http://schemas.microsoft.com/office/drawing/2014/main" id="{1BCEA63F-7F24-4FA5-A05F-65C0C3E90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924425"/>
            <a:ext cx="441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8" name="Tekstiruutu 55">
            <a:extLst>
              <a:ext uri="{FF2B5EF4-FFF2-40B4-BE49-F238E27FC236}">
                <a16:creationId xmlns:a16="http://schemas.microsoft.com/office/drawing/2014/main" id="{4B44CFB8-0AE3-443E-8283-1672E811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24400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kahvi/tee</a:t>
            </a:r>
          </a:p>
        </p:txBody>
      </p:sp>
      <p:pic>
        <p:nvPicPr>
          <p:cNvPr id="16439" name="Picture 32">
            <a:extLst>
              <a:ext uri="{FF2B5EF4-FFF2-40B4-BE49-F238E27FC236}">
                <a16:creationId xmlns:a16="http://schemas.microsoft.com/office/drawing/2014/main" id="{EB714D1D-A439-4074-9923-CC1207A92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998913"/>
            <a:ext cx="406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0" name="Picture 33">
            <a:extLst>
              <a:ext uri="{FF2B5EF4-FFF2-40B4-BE49-F238E27FC236}">
                <a16:creationId xmlns:a16="http://schemas.microsoft.com/office/drawing/2014/main" id="{FF75F3EF-1168-4E12-AEFF-50A261437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967163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1" name="Picture 34">
            <a:extLst>
              <a:ext uri="{FF2B5EF4-FFF2-40B4-BE49-F238E27FC236}">
                <a16:creationId xmlns:a16="http://schemas.microsoft.com/office/drawing/2014/main" id="{0DA7523B-067C-4A75-9C99-CA4ADEADA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6065838"/>
            <a:ext cx="3825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Pyöristetty suorakulmio 59">
            <a:extLst>
              <a:ext uri="{FF2B5EF4-FFF2-40B4-BE49-F238E27FC236}">
                <a16:creationId xmlns:a16="http://schemas.microsoft.com/office/drawing/2014/main" id="{325CC8F1-104A-4E54-BF5D-36CC79DE80DF}"/>
              </a:ext>
            </a:extLst>
          </p:cNvPr>
          <p:cNvSpPr/>
          <p:nvPr/>
        </p:nvSpPr>
        <p:spPr>
          <a:xfrm>
            <a:off x="2647950" y="5724525"/>
            <a:ext cx="2371725" cy="9445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1" name="Pyöristetty suorakulmio 60">
            <a:extLst>
              <a:ext uri="{FF2B5EF4-FFF2-40B4-BE49-F238E27FC236}">
                <a16:creationId xmlns:a16="http://schemas.microsoft.com/office/drawing/2014/main" id="{632D431F-4925-430E-99AC-B7DE082205CD}"/>
              </a:ext>
            </a:extLst>
          </p:cNvPr>
          <p:cNvSpPr/>
          <p:nvPr/>
        </p:nvSpPr>
        <p:spPr>
          <a:xfrm>
            <a:off x="2808288" y="476091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2" name="Pyöristetty suorakulmio 61">
            <a:extLst>
              <a:ext uri="{FF2B5EF4-FFF2-40B4-BE49-F238E27FC236}">
                <a16:creationId xmlns:a16="http://schemas.microsoft.com/office/drawing/2014/main" id="{5CC760D2-32C3-443A-B3A6-FBD794637614}"/>
              </a:ext>
            </a:extLst>
          </p:cNvPr>
          <p:cNvSpPr/>
          <p:nvPr/>
        </p:nvSpPr>
        <p:spPr>
          <a:xfrm>
            <a:off x="2800350" y="38369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6445" name="Tekstiruutu 62">
            <a:extLst>
              <a:ext uri="{FF2B5EF4-FFF2-40B4-BE49-F238E27FC236}">
                <a16:creationId xmlns:a16="http://schemas.microsoft.com/office/drawing/2014/main" id="{55C45A7B-4B63-453D-B338-4BA3CE48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5710238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allerginen</a:t>
            </a:r>
          </a:p>
        </p:txBody>
      </p:sp>
      <p:pic>
        <p:nvPicPr>
          <p:cNvPr id="16446" name="Picture 35">
            <a:extLst>
              <a:ext uri="{FF2B5EF4-FFF2-40B4-BE49-F238E27FC236}">
                <a16:creationId xmlns:a16="http://schemas.microsoft.com/office/drawing/2014/main" id="{0C517A8C-7B35-4532-A77E-6F7A765A3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6003925"/>
            <a:ext cx="641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47" name="Tekstiruutu 64">
            <a:extLst>
              <a:ext uri="{FF2B5EF4-FFF2-40B4-BE49-F238E27FC236}">
                <a16:creationId xmlns:a16="http://schemas.microsoft.com/office/drawing/2014/main" id="{4129318E-7922-49E9-827A-779344BCC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4746625"/>
            <a:ext cx="10906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mehu/limu</a:t>
            </a:r>
          </a:p>
        </p:txBody>
      </p:sp>
      <p:pic>
        <p:nvPicPr>
          <p:cNvPr id="16448" name="Picture 4">
            <a:extLst>
              <a:ext uri="{FF2B5EF4-FFF2-40B4-BE49-F238E27FC236}">
                <a16:creationId xmlns:a16="http://schemas.microsoft.com/office/drawing/2014/main" id="{0C5A0F7D-ABF4-4920-A06D-AA7AABC1B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5164138"/>
            <a:ext cx="371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9" name="Picture 5">
            <a:extLst>
              <a:ext uri="{FF2B5EF4-FFF2-40B4-BE49-F238E27FC236}">
                <a16:creationId xmlns:a16="http://schemas.microsoft.com/office/drawing/2014/main" id="{3C6DC082-9998-482F-9069-8DA9B6ADB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5930900"/>
            <a:ext cx="7572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0" name="Tekstiruutu 67">
            <a:extLst>
              <a:ext uri="{FF2B5EF4-FFF2-40B4-BE49-F238E27FC236}">
                <a16:creationId xmlns:a16="http://schemas.microsoft.com/office/drawing/2014/main" id="{32182293-0912-46DD-9D01-1085D0FF6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732463"/>
            <a:ext cx="9159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olut</a:t>
            </a:r>
          </a:p>
        </p:txBody>
      </p:sp>
      <p:sp>
        <p:nvSpPr>
          <p:cNvPr id="16451" name="Tekstiruutu 68">
            <a:extLst>
              <a:ext uri="{FF2B5EF4-FFF2-40B4-BE49-F238E27FC236}">
                <a16:creationId xmlns:a16="http://schemas.microsoft.com/office/drawing/2014/main" id="{9336AE08-8F98-4B88-AEEF-93734A224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821113"/>
            <a:ext cx="10906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>
                <a:ea typeface="ＭＳ Ｐゴシック" panose="020B0600070205080204" pitchFamily="34" charset="-128"/>
              </a:rPr>
              <a:t>hampurilainen</a:t>
            </a:r>
          </a:p>
        </p:txBody>
      </p:sp>
      <p:sp>
        <p:nvSpPr>
          <p:cNvPr id="16452" name="Tekstiruutu 69">
            <a:extLst>
              <a:ext uri="{FF2B5EF4-FFF2-40B4-BE49-F238E27FC236}">
                <a16:creationId xmlns:a16="http://schemas.microsoft.com/office/drawing/2014/main" id="{2E3A251A-FDE7-496C-BECC-D69CAEFE0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3789363"/>
            <a:ext cx="917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pizza</a:t>
            </a:r>
          </a:p>
        </p:txBody>
      </p:sp>
      <p:sp>
        <p:nvSpPr>
          <p:cNvPr id="16453" name="Tekstiruutu 70">
            <a:extLst>
              <a:ext uri="{FF2B5EF4-FFF2-40B4-BE49-F238E27FC236}">
                <a16:creationId xmlns:a16="http://schemas.microsoft.com/office/drawing/2014/main" id="{A2669DDB-C43A-430E-8979-0024EBA36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138" y="4733925"/>
            <a:ext cx="917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>
                <a:ea typeface="ＭＳ Ｐゴシック" panose="020B0600070205080204" pitchFamily="34" charset="-128"/>
              </a:rPr>
              <a:t>Kiinalainen ruoka</a:t>
            </a:r>
          </a:p>
        </p:txBody>
      </p:sp>
      <p:sp>
        <p:nvSpPr>
          <p:cNvPr id="16454" name="Tekstiruutu 71">
            <a:extLst>
              <a:ext uri="{FF2B5EF4-FFF2-40B4-BE49-F238E27FC236}">
                <a16:creationId xmlns:a16="http://schemas.microsoft.com/office/drawing/2014/main" id="{5BA7FC91-63B2-4AD6-A645-0F320F15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3429000"/>
            <a:ext cx="2225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ea typeface="ＭＳ Ｐゴシック" panose="020B0600070205080204" pitchFamily="34" charset="-128"/>
              </a:rPr>
              <a:t>pikaruoka</a:t>
            </a:r>
          </a:p>
        </p:txBody>
      </p:sp>
      <p:pic>
        <p:nvPicPr>
          <p:cNvPr id="16455" name="Picture 6">
            <a:extLst>
              <a:ext uri="{FF2B5EF4-FFF2-40B4-BE49-F238E27FC236}">
                <a16:creationId xmlns:a16="http://schemas.microsoft.com/office/drawing/2014/main" id="{9B085A78-B4CE-4256-B612-B9620B15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4075113"/>
            <a:ext cx="6826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6" name="Picture 7">
            <a:extLst>
              <a:ext uri="{FF2B5EF4-FFF2-40B4-BE49-F238E27FC236}">
                <a16:creationId xmlns:a16="http://schemas.microsoft.com/office/drawing/2014/main" id="{AB5E3822-31C4-452C-B1A7-F036D5E6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4052888"/>
            <a:ext cx="5762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7" name="Picture 8">
            <a:extLst>
              <a:ext uri="{FF2B5EF4-FFF2-40B4-BE49-F238E27FC236}">
                <a16:creationId xmlns:a16="http://schemas.microsoft.com/office/drawing/2014/main" id="{9B0ED4B1-ECE4-4558-92A2-C24CF2A83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970463"/>
            <a:ext cx="784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8" name="Picture 9">
            <a:extLst>
              <a:ext uri="{FF2B5EF4-FFF2-40B4-BE49-F238E27FC236}">
                <a16:creationId xmlns:a16="http://schemas.microsoft.com/office/drawing/2014/main" id="{5ED83E76-6B79-487C-ADA0-570E6FDDA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5149850"/>
            <a:ext cx="7556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9" name="Tekstiruutu 76">
            <a:extLst>
              <a:ext uri="{FF2B5EF4-FFF2-40B4-BE49-F238E27FC236}">
                <a16:creationId xmlns:a16="http://schemas.microsoft.com/office/drawing/2014/main" id="{84B60310-9BB5-4EC6-B8E6-344BE6F10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24400"/>
            <a:ext cx="9159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>
                <a:ea typeface="ＭＳ Ｐゴシック" panose="020B0600070205080204" pitchFamily="34" charset="-128"/>
              </a:rPr>
              <a:t>kebab</a:t>
            </a:r>
          </a:p>
        </p:txBody>
      </p:sp>
      <p:pic>
        <p:nvPicPr>
          <p:cNvPr id="16460" name="Picture 2">
            <a:extLst>
              <a:ext uri="{FF2B5EF4-FFF2-40B4-BE49-F238E27FC236}">
                <a16:creationId xmlns:a16="http://schemas.microsoft.com/office/drawing/2014/main" id="{2E178167-1B2A-4917-B660-EEDC0BA01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5022850"/>
            <a:ext cx="4683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Suora yhdysviiva 79">
            <a:extLst>
              <a:ext uri="{FF2B5EF4-FFF2-40B4-BE49-F238E27FC236}">
                <a16:creationId xmlns:a16="http://schemas.microsoft.com/office/drawing/2014/main" id="{7415EB55-161A-4DED-84E0-8274CDC1837A}"/>
              </a:ext>
            </a:extLst>
          </p:cNvPr>
          <p:cNvCxnSpPr>
            <a:stCxn id="2" idx="0"/>
            <a:endCxn id="2" idx="2"/>
          </p:cNvCxnSpPr>
          <p:nvPr/>
        </p:nvCxnSpPr>
        <p:spPr>
          <a:xfrm>
            <a:off x="2559050" y="3429000"/>
            <a:ext cx="0" cy="3273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1C419C0-D771-44C6-A292-400BB23DE18F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EA204035-ABA7-4971-BD81-5024EF618849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BA94076E-3BBE-4FDE-B963-241E8D64AA7B}"/>
              </a:ext>
            </a:extLst>
          </p:cNvPr>
          <p:cNvSpPr/>
          <p:nvPr/>
        </p:nvSpPr>
        <p:spPr>
          <a:xfrm>
            <a:off x="176213" y="2484438"/>
            <a:ext cx="1997075" cy="687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7413" name="Tekstiruutu 73">
            <a:extLst>
              <a:ext uri="{FF2B5EF4-FFF2-40B4-BE49-F238E27FC236}">
                <a16:creationId xmlns:a16="http://schemas.microsoft.com/office/drawing/2014/main" id="{2D005CF3-B922-4830-969B-BB432F3E5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541588"/>
            <a:ext cx="19970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Jotain muuta/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Takaisin alkuun</a:t>
            </a:r>
          </a:p>
        </p:txBody>
      </p:sp>
      <p:pic>
        <p:nvPicPr>
          <p:cNvPr id="17414" name="Picture 2">
            <a:extLst>
              <a:ext uri="{FF2B5EF4-FFF2-40B4-BE49-F238E27FC236}">
                <a16:creationId xmlns:a16="http://schemas.microsoft.com/office/drawing/2014/main" id="{61DFD884-46D5-40C7-AB94-2DF2D131A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49525"/>
            <a:ext cx="447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kstiruutu 6">
            <a:extLst>
              <a:ext uri="{FF2B5EF4-FFF2-40B4-BE49-F238E27FC236}">
                <a16:creationId xmlns:a16="http://schemas.microsoft.com/office/drawing/2014/main" id="{595B6AA7-A07C-4970-B2DC-8E1500E81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71438"/>
            <a:ext cx="19986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YHTEISKUNTA JA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AJANKOHTAISET</a:t>
            </a:r>
          </a:p>
        </p:txBody>
      </p:sp>
      <p:pic>
        <p:nvPicPr>
          <p:cNvPr id="17416" name="Picture 2">
            <a:extLst>
              <a:ext uri="{FF2B5EF4-FFF2-40B4-BE49-F238E27FC236}">
                <a16:creationId xmlns:a16="http://schemas.microsoft.com/office/drawing/2014/main" id="{6FEEE649-D425-44FD-B8FF-667251DF3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04850"/>
            <a:ext cx="1482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yöristetty suorakulmio 9">
            <a:extLst>
              <a:ext uri="{FF2B5EF4-FFF2-40B4-BE49-F238E27FC236}">
                <a16:creationId xmlns:a16="http://schemas.microsoft.com/office/drawing/2014/main" id="{994B2974-E0C8-418C-B830-F68D107FFCCC}"/>
              </a:ext>
            </a:extLst>
          </p:cNvPr>
          <p:cNvSpPr/>
          <p:nvPr/>
        </p:nvSpPr>
        <p:spPr>
          <a:xfrm>
            <a:off x="2928938" y="4397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1" name="Pyöristetty suorakulmio 10">
            <a:extLst>
              <a:ext uri="{FF2B5EF4-FFF2-40B4-BE49-F238E27FC236}">
                <a16:creationId xmlns:a16="http://schemas.microsoft.com/office/drawing/2014/main" id="{80500B03-79AF-4FE5-B4BF-8E3B8C24A462}"/>
              </a:ext>
            </a:extLst>
          </p:cNvPr>
          <p:cNvSpPr/>
          <p:nvPr/>
        </p:nvSpPr>
        <p:spPr>
          <a:xfrm>
            <a:off x="4038600" y="4397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2" name="Pyöristetty suorakulmio 11">
            <a:extLst>
              <a:ext uri="{FF2B5EF4-FFF2-40B4-BE49-F238E27FC236}">
                <a16:creationId xmlns:a16="http://schemas.microsoft.com/office/drawing/2014/main" id="{279F3379-6EC2-4A62-9EEB-88E92BC14127}"/>
              </a:ext>
            </a:extLst>
          </p:cNvPr>
          <p:cNvSpPr/>
          <p:nvPr/>
        </p:nvSpPr>
        <p:spPr>
          <a:xfrm>
            <a:off x="2928938" y="14065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3" name="Pyöristetty suorakulmio 12">
            <a:extLst>
              <a:ext uri="{FF2B5EF4-FFF2-40B4-BE49-F238E27FC236}">
                <a16:creationId xmlns:a16="http://schemas.microsoft.com/office/drawing/2014/main" id="{95E21D07-7C17-4330-9D23-1F9FBBABD87C}"/>
              </a:ext>
            </a:extLst>
          </p:cNvPr>
          <p:cNvSpPr/>
          <p:nvPr/>
        </p:nvSpPr>
        <p:spPr>
          <a:xfrm>
            <a:off x="2928938" y="241300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4" name="Pyöristetty suorakulmio 13">
            <a:extLst>
              <a:ext uri="{FF2B5EF4-FFF2-40B4-BE49-F238E27FC236}">
                <a16:creationId xmlns:a16="http://schemas.microsoft.com/office/drawing/2014/main" id="{310579FD-797C-448F-A902-6A9CEC025A41}"/>
              </a:ext>
            </a:extLst>
          </p:cNvPr>
          <p:cNvSpPr/>
          <p:nvPr/>
        </p:nvSpPr>
        <p:spPr>
          <a:xfrm>
            <a:off x="4038600" y="14065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5" name="Pyöristetty suorakulmio 14">
            <a:extLst>
              <a:ext uri="{FF2B5EF4-FFF2-40B4-BE49-F238E27FC236}">
                <a16:creationId xmlns:a16="http://schemas.microsoft.com/office/drawing/2014/main" id="{AC3D8ACC-7534-41AB-9370-7F6CE91EA4AA}"/>
              </a:ext>
            </a:extLst>
          </p:cNvPr>
          <p:cNvSpPr/>
          <p:nvPr/>
        </p:nvSpPr>
        <p:spPr>
          <a:xfrm>
            <a:off x="4038600" y="241300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7423" name="Tekstiruutu 15">
            <a:extLst>
              <a:ext uri="{FF2B5EF4-FFF2-40B4-BE49-F238E27FC236}">
                <a16:creationId xmlns:a16="http://schemas.microsoft.com/office/drawing/2014/main" id="{AA777A3D-10E6-454C-8EF4-3509783A7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3" y="44450"/>
            <a:ext cx="21494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Mikä asia? </a:t>
            </a:r>
          </a:p>
        </p:txBody>
      </p:sp>
      <p:sp>
        <p:nvSpPr>
          <p:cNvPr id="17424" name="Tekstiruutu 16">
            <a:extLst>
              <a:ext uri="{FF2B5EF4-FFF2-40B4-BE49-F238E27FC236}">
                <a16:creationId xmlns:a16="http://schemas.microsoft.com/office/drawing/2014/main" id="{C0F4F015-3BBD-477C-9FCA-2DD24F07B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404813"/>
            <a:ext cx="8842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uutiset</a:t>
            </a:r>
          </a:p>
        </p:txBody>
      </p:sp>
      <p:sp>
        <p:nvSpPr>
          <p:cNvPr id="17425" name="Tekstiruutu 17">
            <a:extLst>
              <a:ext uri="{FF2B5EF4-FFF2-40B4-BE49-F238E27FC236}">
                <a16:creationId xmlns:a16="http://schemas.microsoft.com/office/drawing/2014/main" id="{D6C910C4-0F1B-4527-8313-C3D6DE7F1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404813"/>
            <a:ext cx="8842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politiikka</a:t>
            </a:r>
          </a:p>
        </p:txBody>
      </p:sp>
      <p:sp>
        <p:nvSpPr>
          <p:cNvPr id="17426" name="Tekstiruutu 18">
            <a:extLst>
              <a:ext uri="{FF2B5EF4-FFF2-40B4-BE49-F238E27FC236}">
                <a16:creationId xmlns:a16="http://schemas.microsoft.com/office/drawing/2014/main" id="{F84C1697-1013-400C-9647-B74EB0166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1341438"/>
            <a:ext cx="8683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kotimaa</a:t>
            </a:r>
          </a:p>
        </p:txBody>
      </p:sp>
      <p:sp>
        <p:nvSpPr>
          <p:cNvPr id="17427" name="Tekstiruutu 19">
            <a:extLst>
              <a:ext uri="{FF2B5EF4-FFF2-40B4-BE49-F238E27FC236}">
                <a16:creationId xmlns:a16="http://schemas.microsoft.com/office/drawing/2014/main" id="{D0E19BD3-40DA-40D5-8764-8E8EA11FB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1341438"/>
            <a:ext cx="866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ulkomaa</a:t>
            </a:r>
          </a:p>
        </p:txBody>
      </p:sp>
      <p:sp>
        <p:nvSpPr>
          <p:cNvPr id="17428" name="Tekstiruutu 20">
            <a:extLst>
              <a:ext uri="{FF2B5EF4-FFF2-40B4-BE49-F238E27FC236}">
                <a16:creationId xmlns:a16="http://schemas.microsoft.com/office/drawing/2014/main" id="{F16C91E4-54C0-45FD-9B3E-6A09F8D0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2368550"/>
            <a:ext cx="8842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hallitus</a:t>
            </a:r>
          </a:p>
        </p:txBody>
      </p:sp>
      <p:sp>
        <p:nvSpPr>
          <p:cNvPr id="17429" name="Tekstiruutu 21">
            <a:extLst>
              <a:ext uri="{FF2B5EF4-FFF2-40B4-BE49-F238E27FC236}">
                <a16:creationId xmlns:a16="http://schemas.microsoft.com/office/drawing/2014/main" id="{A49CC227-D682-479D-B00C-37162272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2368550"/>
            <a:ext cx="8842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vaalit</a:t>
            </a:r>
          </a:p>
        </p:txBody>
      </p:sp>
      <p:pic>
        <p:nvPicPr>
          <p:cNvPr id="17430" name="Picture 3">
            <a:extLst>
              <a:ext uri="{FF2B5EF4-FFF2-40B4-BE49-F238E27FC236}">
                <a16:creationId xmlns:a16="http://schemas.microsoft.com/office/drawing/2014/main" id="{015EFCCD-A1AA-4F62-854C-4979F282B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7700"/>
            <a:ext cx="6429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4">
            <a:extLst>
              <a:ext uri="{FF2B5EF4-FFF2-40B4-BE49-F238E27FC236}">
                <a16:creationId xmlns:a16="http://schemas.microsoft.com/office/drawing/2014/main" id="{4DE398F1-AEF1-4EC0-AD9A-10BE7767C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647700"/>
            <a:ext cx="6286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5">
            <a:extLst>
              <a:ext uri="{FF2B5EF4-FFF2-40B4-BE49-F238E27FC236}">
                <a16:creationId xmlns:a16="http://schemas.microsoft.com/office/drawing/2014/main" id="{D91F007F-F68A-4664-A37B-EBE3B5BD1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2630488"/>
            <a:ext cx="6080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6">
            <a:extLst>
              <a:ext uri="{FF2B5EF4-FFF2-40B4-BE49-F238E27FC236}">
                <a16:creationId xmlns:a16="http://schemas.microsoft.com/office/drawing/2014/main" id="{2FEF0797-4AC9-44EE-A8BB-EDFE0E19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1614488"/>
            <a:ext cx="5635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7">
            <a:extLst>
              <a:ext uri="{FF2B5EF4-FFF2-40B4-BE49-F238E27FC236}">
                <a16:creationId xmlns:a16="http://schemas.microsoft.com/office/drawing/2014/main" id="{37CC9400-1740-4186-809A-5701EF15D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1647825"/>
            <a:ext cx="8556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8">
            <a:extLst>
              <a:ext uri="{FF2B5EF4-FFF2-40B4-BE49-F238E27FC236}">
                <a16:creationId xmlns:a16="http://schemas.microsoft.com/office/drawing/2014/main" id="{46A780AB-0B01-4D0B-8E7F-7C169982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2625725"/>
            <a:ext cx="58896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yöristetty suorakulmio 28">
            <a:extLst>
              <a:ext uri="{FF2B5EF4-FFF2-40B4-BE49-F238E27FC236}">
                <a16:creationId xmlns:a16="http://schemas.microsoft.com/office/drawing/2014/main" id="{AEE160AE-8D8B-4BD0-AB5A-9A6022F1BE77}"/>
              </a:ext>
            </a:extLst>
          </p:cNvPr>
          <p:cNvSpPr/>
          <p:nvPr/>
        </p:nvSpPr>
        <p:spPr>
          <a:xfrm>
            <a:off x="311150" y="37544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0" name="Pyöristetty suorakulmio 29">
            <a:extLst>
              <a:ext uri="{FF2B5EF4-FFF2-40B4-BE49-F238E27FC236}">
                <a16:creationId xmlns:a16="http://schemas.microsoft.com/office/drawing/2014/main" id="{5C4F86EF-91F0-40F0-9A85-7194EE0944A9}"/>
              </a:ext>
            </a:extLst>
          </p:cNvPr>
          <p:cNvSpPr/>
          <p:nvPr/>
        </p:nvSpPr>
        <p:spPr>
          <a:xfrm>
            <a:off x="1420813" y="37544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1" name="Pyöristetty suorakulmio 30">
            <a:extLst>
              <a:ext uri="{FF2B5EF4-FFF2-40B4-BE49-F238E27FC236}">
                <a16:creationId xmlns:a16="http://schemas.microsoft.com/office/drawing/2014/main" id="{17C1C1CA-FF80-4E91-87C5-BF0E0C91311A}"/>
              </a:ext>
            </a:extLst>
          </p:cNvPr>
          <p:cNvSpPr/>
          <p:nvPr/>
        </p:nvSpPr>
        <p:spPr>
          <a:xfrm>
            <a:off x="311150" y="4764088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2" name="Pyöristetty suorakulmio 31">
            <a:extLst>
              <a:ext uri="{FF2B5EF4-FFF2-40B4-BE49-F238E27FC236}">
                <a16:creationId xmlns:a16="http://schemas.microsoft.com/office/drawing/2014/main" id="{E988AFDD-BAFC-4C46-8DB4-4EC959DEB2B8}"/>
              </a:ext>
            </a:extLst>
          </p:cNvPr>
          <p:cNvSpPr/>
          <p:nvPr/>
        </p:nvSpPr>
        <p:spPr>
          <a:xfrm>
            <a:off x="311150" y="57864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3" name="Pyöristetty suorakulmio 32">
            <a:extLst>
              <a:ext uri="{FF2B5EF4-FFF2-40B4-BE49-F238E27FC236}">
                <a16:creationId xmlns:a16="http://schemas.microsoft.com/office/drawing/2014/main" id="{1A7F3131-64C6-43B4-9202-C355E52ED859}"/>
              </a:ext>
            </a:extLst>
          </p:cNvPr>
          <p:cNvSpPr/>
          <p:nvPr/>
        </p:nvSpPr>
        <p:spPr>
          <a:xfrm>
            <a:off x="1420813" y="4764088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4" name="Pyöristetty suorakulmio 33">
            <a:extLst>
              <a:ext uri="{FF2B5EF4-FFF2-40B4-BE49-F238E27FC236}">
                <a16:creationId xmlns:a16="http://schemas.microsoft.com/office/drawing/2014/main" id="{7938C722-1AA3-4125-BA17-7BB35CE95C73}"/>
              </a:ext>
            </a:extLst>
          </p:cNvPr>
          <p:cNvSpPr/>
          <p:nvPr/>
        </p:nvSpPr>
        <p:spPr>
          <a:xfrm>
            <a:off x="1420813" y="57864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5" name="Pyöristetty suorakulmio 34">
            <a:extLst>
              <a:ext uri="{FF2B5EF4-FFF2-40B4-BE49-F238E27FC236}">
                <a16:creationId xmlns:a16="http://schemas.microsoft.com/office/drawing/2014/main" id="{46BE68CB-AD57-4A33-AEBD-46495B4C015C}"/>
              </a:ext>
            </a:extLst>
          </p:cNvPr>
          <p:cNvSpPr/>
          <p:nvPr/>
        </p:nvSpPr>
        <p:spPr>
          <a:xfrm>
            <a:off x="2616200" y="376555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6" name="Pyöristetty suorakulmio 35">
            <a:extLst>
              <a:ext uri="{FF2B5EF4-FFF2-40B4-BE49-F238E27FC236}">
                <a16:creationId xmlns:a16="http://schemas.microsoft.com/office/drawing/2014/main" id="{CD249350-BCF3-4443-ABA5-BB0913391C74}"/>
              </a:ext>
            </a:extLst>
          </p:cNvPr>
          <p:cNvSpPr/>
          <p:nvPr/>
        </p:nvSpPr>
        <p:spPr>
          <a:xfrm>
            <a:off x="3725863" y="3765550"/>
            <a:ext cx="925512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7" name="Pyöristetty suorakulmio 36">
            <a:extLst>
              <a:ext uri="{FF2B5EF4-FFF2-40B4-BE49-F238E27FC236}">
                <a16:creationId xmlns:a16="http://schemas.microsoft.com/office/drawing/2014/main" id="{1DE22620-A334-425E-8054-B4D43036AB9A}"/>
              </a:ext>
            </a:extLst>
          </p:cNvPr>
          <p:cNvSpPr/>
          <p:nvPr/>
        </p:nvSpPr>
        <p:spPr>
          <a:xfrm>
            <a:off x="2616200" y="4775200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8" name="Pyöristetty suorakulmio 37">
            <a:extLst>
              <a:ext uri="{FF2B5EF4-FFF2-40B4-BE49-F238E27FC236}">
                <a16:creationId xmlns:a16="http://schemas.microsoft.com/office/drawing/2014/main" id="{51532BA6-B629-43F4-BE31-5C6796E56AC6}"/>
              </a:ext>
            </a:extLst>
          </p:cNvPr>
          <p:cNvSpPr/>
          <p:nvPr/>
        </p:nvSpPr>
        <p:spPr>
          <a:xfrm>
            <a:off x="2616200" y="579755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9" name="Pyöristetty suorakulmio 38">
            <a:extLst>
              <a:ext uri="{FF2B5EF4-FFF2-40B4-BE49-F238E27FC236}">
                <a16:creationId xmlns:a16="http://schemas.microsoft.com/office/drawing/2014/main" id="{54A8125F-BA70-4025-BD0F-4839259CF014}"/>
              </a:ext>
            </a:extLst>
          </p:cNvPr>
          <p:cNvSpPr/>
          <p:nvPr/>
        </p:nvSpPr>
        <p:spPr>
          <a:xfrm>
            <a:off x="3725863" y="4775200"/>
            <a:ext cx="925512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0" name="Pyöristetty suorakulmio 39">
            <a:extLst>
              <a:ext uri="{FF2B5EF4-FFF2-40B4-BE49-F238E27FC236}">
                <a16:creationId xmlns:a16="http://schemas.microsoft.com/office/drawing/2014/main" id="{AD5D56A4-C975-437C-8D95-6560ED49C112}"/>
              </a:ext>
            </a:extLst>
          </p:cNvPr>
          <p:cNvSpPr/>
          <p:nvPr/>
        </p:nvSpPr>
        <p:spPr>
          <a:xfrm>
            <a:off x="3725863" y="5797550"/>
            <a:ext cx="925512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7448" name="Tekstiruutu 40">
            <a:extLst>
              <a:ext uri="{FF2B5EF4-FFF2-40B4-BE49-F238E27FC236}">
                <a16:creationId xmlns:a16="http://schemas.microsoft.com/office/drawing/2014/main" id="{94B8CFE7-CC1E-40A4-BB7C-40A916FEE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3405188"/>
            <a:ext cx="2184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Mikä asia?</a:t>
            </a:r>
          </a:p>
        </p:txBody>
      </p:sp>
      <p:sp>
        <p:nvSpPr>
          <p:cNvPr id="17449" name="Tekstiruutu 41">
            <a:extLst>
              <a:ext uri="{FF2B5EF4-FFF2-40B4-BE49-F238E27FC236}">
                <a16:creationId xmlns:a16="http://schemas.microsoft.com/office/drawing/2014/main" id="{5A4B5483-1642-49E2-954F-8474EF367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4745038"/>
            <a:ext cx="1109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000"/>
              <a:t>terveydenhuolto</a:t>
            </a:r>
          </a:p>
        </p:txBody>
      </p:sp>
      <p:sp>
        <p:nvSpPr>
          <p:cNvPr id="17450" name="Tekstiruutu 42">
            <a:extLst>
              <a:ext uri="{FF2B5EF4-FFF2-40B4-BE49-F238E27FC236}">
                <a16:creationId xmlns:a16="http://schemas.microsoft.com/office/drawing/2014/main" id="{8C6320F2-AC12-4D2C-8565-D773476C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3713163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urheilu</a:t>
            </a:r>
          </a:p>
        </p:txBody>
      </p:sp>
      <p:sp>
        <p:nvSpPr>
          <p:cNvPr id="17451" name="Tekstiruutu 43">
            <a:extLst>
              <a:ext uri="{FF2B5EF4-FFF2-40B4-BE49-F238E27FC236}">
                <a16:creationId xmlns:a16="http://schemas.microsoft.com/office/drawing/2014/main" id="{3F7A889C-B970-4BF9-8452-024F0389B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3713163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kulttuuri</a:t>
            </a:r>
          </a:p>
        </p:txBody>
      </p:sp>
      <p:sp>
        <p:nvSpPr>
          <p:cNvPr id="17452" name="Tekstiruutu 44">
            <a:extLst>
              <a:ext uri="{FF2B5EF4-FFF2-40B4-BE49-F238E27FC236}">
                <a16:creationId xmlns:a16="http://schemas.microsoft.com/office/drawing/2014/main" id="{602C2A21-1A3A-4640-86D6-C7F2167ED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3713163"/>
            <a:ext cx="8905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etu, tuki</a:t>
            </a:r>
          </a:p>
        </p:txBody>
      </p:sp>
      <p:sp>
        <p:nvSpPr>
          <p:cNvPr id="17453" name="Tekstiruutu 45">
            <a:extLst>
              <a:ext uri="{FF2B5EF4-FFF2-40B4-BE49-F238E27FC236}">
                <a16:creationId xmlns:a16="http://schemas.microsoft.com/office/drawing/2014/main" id="{3D81F154-4D5D-4CCC-AC53-598E9AD5B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25" y="3713163"/>
            <a:ext cx="10318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kulkeminen</a:t>
            </a:r>
          </a:p>
        </p:txBody>
      </p:sp>
      <p:sp>
        <p:nvSpPr>
          <p:cNvPr id="17454" name="Tekstiruutu 46">
            <a:extLst>
              <a:ext uri="{FF2B5EF4-FFF2-40B4-BE49-F238E27FC236}">
                <a16:creationId xmlns:a16="http://schemas.microsoft.com/office/drawing/2014/main" id="{16534FC7-D642-4931-9C8E-BB49002CC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0" y="4745038"/>
            <a:ext cx="9080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talous</a:t>
            </a:r>
          </a:p>
        </p:txBody>
      </p:sp>
      <p:sp>
        <p:nvSpPr>
          <p:cNvPr id="17455" name="Tekstiruutu 47">
            <a:extLst>
              <a:ext uri="{FF2B5EF4-FFF2-40B4-BE49-F238E27FC236}">
                <a16:creationId xmlns:a16="http://schemas.microsoft.com/office/drawing/2014/main" id="{B1C41056-FF55-47CC-BC19-F9CA99547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5716588"/>
            <a:ext cx="881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perheet</a:t>
            </a:r>
          </a:p>
        </p:txBody>
      </p:sp>
      <p:sp>
        <p:nvSpPr>
          <p:cNvPr id="17456" name="Tekstiruutu 48">
            <a:extLst>
              <a:ext uri="{FF2B5EF4-FFF2-40B4-BE49-F238E27FC236}">
                <a16:creationId xmlns:a16="http://schemas.microsoft.com/office/drawing/2014/main" id="{EB3310B0-7671-45A5-A5C6-00570E651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4724400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palvelut</a:t>
            </a:r>
          </a:p>
        </p:txBody>
      </p:sp>
      <p:sp>
        <p:nvSpPr>
          <p:cNvPr id="17457" name="Tekstiruutu 49">
            <a:extLst>
              <a:ext uri="{FF2B5EF4-FFF2-40B4-BE49-F238E27FC236}">
                <a16:creationId xmlns:a16="http://schemas.microsoft.com/office/drawing/2014/main" id="{FB375CFC-12DC-48EA-884E-59EB6C494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5716588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koulutus</a:t>
            </a:r>
          </a:p>
        </p:txBody>
      </p:sp>
      <p:sp>
        <p:nvSpPr>
          <p:cNvPr id="17458" name="Tekstiruutu 50">
            <a:extLst>
              <a:ext uri="{FF2B5EF4-FFF2-40B4-BE49-F238E27FC236}">
                <a16:creationId xmlns:a16="http://schemas.microsoft.com/office/drawing/2014/main" id="{13E374CB-01CB-44B5-AF5F-6772D0A2B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4745038"/>
            <a:ext cx="9080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oikeudet</a:t>
            </a:r>
          </a:p>
        </p:txBody>
      </p:sp>
      <p:pic>
        <p:nvPicPr>
          <p:cNvPr id="17459" name="Picture 9">
            <a:extLst>
              <a:ext uri="{FF2B5EF4-FFF2-40B4-BE49-F238E27FC236}">
                <a16:creationId xmlns:a16="http://schemas.microsoft.com/office/drawing/2014/main" id="{59FAA3EA-FAA5-462F-866C-E0B7FE53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54463"/>
            <a:ext cx="6096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0" name="Picture 10">
            <a:extLst>
              <a:ext uri="{FF2B5EF4-FFF2-40B4-BE49-F238E27FC236}">
                <a16:creationId xmlns:a16="http://schemas.microsoft.com/office/drawing/2014/main" id="{01E5DCA6-84C6-4DB7-B271-F62D4D6C1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944938"/>
            <a:ext cx="65087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1" name="Picture 13">
            <a:extLst>
              <a:ext uri="{FF2B5EF4-FFF2-40B4-BE49-F238E27FC236}">
                <a16:creationId xmlns:a16="http://schemas.microsoft.com/office/drawing/2014/main" id="{C227CC33-1BA0-4E01-B586-0F60D877C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3962400"/>
            <a:ext cx="571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62" name="Picture 14">
            <a:extLst>
              <a:ext uri="{FF2B5EF4-FFF2-40B4-BE49-F238E27FC236}">
                <a16:creationId xmlns:a16="http://schemas.microsoft.com/office/drawing/2014/main" id="{81985C5A-B4C7-469F-B47A-8FD811D23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6034088"/>
            <a:ext cx="8651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3" name="Picture 15">
            <a:extLst>
              <a:ext uri="{FF2B5EF4-FFF2-40B4-BE49-F238E27FC236}">
                <a16:creationId xmlns:a16="http://schemas.microsoft.com/office/drawing/2014/main" id="{771D4D87-F1CA-4E51-A769-584D500F4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4959350"/>
            <a:ext cx="6238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4" name="Picture 16">
            <a:extLst>
              <a:ext uri="{FF2B5EF4-FFF2-40B4-BE49-F238E27FC236}">
                <a16:creationId xmlns:a16="http://schemas.microsoft.com/office/drawing/2014/main" id="{5DBB46BD-842E-455B-BA36-DE6335D29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5029200"/>
            <a:ext cx="5032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5" name="Picture 17">
            <a:extLst>
              <a:ext uri="{FF2B5EF4-FFF2-40B4-BE49-F238E27FC236}">
                <a16:creationId xmlns:a16="http://schemas.microsoft.com/office/drawing/2014/main" id="{D7246846-7A4E-49C7-A22F-21CDC1DC1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954463"/>
            <a:ext cx="6429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6" name="Picture 19">
            <a:extLst>
              <a:ext uri="{FF2B5EF4-FFF2-40B4-BE49-F238E27FC236}">
                <a16:creationId xmlns:a16="http://schemas.microsoft.com/office/drawing/2014/main" id="{6CE94306-5631-48AF-8734-2EA9BE58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5962650"/>
            <a:ext cx="6365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7" name="Picture 20">
            <a:extLst>
              <a:ext uri="{FF2B5EF4-FFF2-40B4-BE49-F238E27FC236}">
                <a16:creationId xmlns:a16="http://schemas.microsoft.com/office/drawing/2014/main" id="{3A09A121-23A1-4BDF-A107-170346498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4959350"/>
            <a:ext cx="60801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8" name="Picture 2">
            <a:extLst>
              <a:ext uri="{FF2B5EF4-FFF2-40B4-BE49-F238E27FC236}">
                <a16:creationId xmlns:a16="http://schemas.microsoft.com/office/drawing/2014/main" id="{E1AFD033-CFA5-482E-A5D8-6A962EC97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5964238"/>
            <a:ext cx="6429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69" name="Tekstiruutu 63">
            <a:extLst>
              <a:ext uri="{FF2B5EF4-FFF2-40B4-BE49-F238E27FC236}">
                <a16:creationId xmlns:a16="http://schemas.microsoft.com/office/drawing/2014/main" id="{FC7FD79B-B12F-4CB2-AA3E-D26D06838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38" y="5743575"/>
            <a:ext cx="8874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ympäristö</a:t>
            </a:r>
          </a:p>
        </p:txBody>
      </p:sp>
      <p:pic>
        <p:nvPicPr>
          <p:cNvPr id="17470" name="Kuva 2" descr="Kuva, joka sisältää kohteen objekti, kello&#10;&#10;Kuvaus luotu automaattisesti">
            <a:extLst>
              <a:ext uri="{FF2B5EF4-FFF2-40B4-BE49-F238E27FC236}">
                <a16:creationId xmlns:a16="http://schemas.microsoft.com/office/drawing/2014/main" id="{6963D975-78B7-4BD7-A68A-A56CB2E6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986338"/>
            <a:ext cx="6016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19563AE-995D-4DF7-AFEF-B9A9AFD847EC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DF9FE156-1140-46AE-B9B6-FB1724AE6AA6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8E3481E4-AF5E-41D1-AC2D-C2966DC8FBA7}"/>
              </a:ext>
            </a:extLst>
          </p:cNvPr>
          <p:cNvSpPr/>
          <p:nvPr/>
        </p:nvSpPr>
        <p:spPr>
          <a:xfrm>
            <a:off x="404813" y="4540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" name="Pyöristetty suorakulmio 5">
            <a:extLst>
              <a:ext uri="{FF2B5EF4-FFF2-40B4-BE49-F238E27FC236}">
                <a16:creationId xmlns:a16="http://schemas.microsoft.com/office/drawing/2014/main" id="{7AF9A911-6865-451E-A3F6-A620BD2AC8AF}"/>
              </a:ext>
            </a:extLst>
          </p:cNvPr>
          <p:cNvSpPr/>
          <p:nvPr/>
        </p:nvSpPr>
        <p:spPr>
          <a:xfrm>
            <a:off x="1514475" y="4540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E93D1749-4A03-4390-AA97-0CA684AA886D}"/>
              </a:ext>
            </a:extLst>
          </p:cNvPr>
          <p:cNvSpPr/>
          <p:nvPr/>
        </p:nvSpPr>
        <p:spPr>
          <a:xfrm>
            <a:off x="404813" y="14065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793B6CED-5C16-4F92-A928-2021C9BC704E}"/>
              </a:ext>
            </a:extLst>
          </p:cNvPr>
          <p:cNvSpPr/>
          <p:nvPr/>
        </p:nvSpPr>
        <p:spPr>
          <a:xfrm>
            <a:off x="404813" y="234950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9" name="Pyöristetty suorakulmio 8">
            <a:extLst>
              <a:ext uri="{FF2B5EF4-FFF2-40B4-BE49-F238E27FC236}">
                <a16:creationId xmlns:a16="http://schemas.microsoft.com/office/drawing/2014/main" id="{9C12ED2D-4DBB-4FD7-B020-C4AB94F4379C}"/>
              </a:ext>
            </a:extLst>
          </p:cNvPr>
          <p:cNvSpPr/>
          <p:nvPr/>
        </p:nvSpPr>
        <p:spPr>
          <a:xfrm>
            <a:off x="1514475" y="14065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0" name="Pyöristetty suorakulmio 9">
            <a:extLst>
              <a:ext uri="{FF2B5EF4-FFF2-40B4-BE49-F238E27FC236}">
                <a16:creationId xmlns:a16="http://schemas.microsoft.com/office/drawing/2014/main" id="{DB788C7E-B23E-4AC2-9B81-3B93A52780AF}"/>
              </a:ext>
            </a:extLst>
          </p:cNvPr>
          <p:cNvSpPr/>
          <p:nvPr/>
        </p:nvSpPr>
        <p:spPr>
          <a:xfrm>
            <a:off x="1514475" y="234950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1" name="Pyöristetty suorakulmio 10">
            <a:extLst>
              <a:ext uri="{FF2B5EF4-FFF2-40B4-BE49-F238E27FC236}">
                <a16:creationId xmlns:a16="http://schemas.microsoft.com/office/drawing/2014/main" id="{C2931306-24CD-4164-9183-FAE6C0B26B17}"/>
              </a:ext>
            </a:extLst>
          </p:cNvPr>
          <p:cNvSpPr/>
          <p:nvPr/>
        </p:nvSpPr>
        <p:spPr>
          <a:xfrm>
            <a:off x="2703513" y="4540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2" name="Pyöristetty suorakulmio 11">
            <a:extLst>
              <a:ext uri="{FF2B5EF4-FFF2-40B4-BE49-F238E27FC236}">
                <a16:creationId xmlns:a16="http://schemas.microsoft.com/office/drawing/2014/main" id="{22CAC198-3302-4D31-8D0D-E93A91619F76}"/>
              </a:ext>
            </a:extLst>
          </p:cNvPr>
          <p:cNvSpPr/>
          <p:nvPr/>
        </p:nvSpPr>
        <p:spPr>
          <a:xfrm>
            <a:off x="3814763" y="4540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3" name="Pyöristetty suorakulmio 12">
            <a:extLst>
              <a:ext uri="{FF2B5EF4-FFF2-40B4-BE49-F238E27FC236}">
                <a16:creationId xmlns:a16="http://schemas.microsoft.com/office/drawing/2014/main" id="{8A4DC546-1112-48F4-A52C-7A77167382B8}"/>
              </a:ext>
            </a:extLst>
          </p:cNvPr>
          <p:cNvSpPr/>
          <p:nvPr/>
        </p:nvSpPr>
        <p:spPr>
          <a:xfrm>
            <a:off x="2703513" y="14065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4" name="Pyöristetty suorakulmio 13">
            <a:extLst>
              <a:ext uri="{FF2B5EF4-FFF2-40B4-BE49-F238E27FC236}">
                <a16:creationId xmlns:a16="http://schemas.microsoft.com/office/drawing/2014/main" id="{09E3F05C-9FCB-460B-9C9E-594D16499C7E}"/>
              </a:ext>
            </a:extLst>
          </p:cNvPr>
          <p:cNvSpPr/>
          <p:nvPr/>
        </p:nvSpPr>
        <p:spPr>
          <a:xfrm>
            <a:off x="2703513" y="234950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5" name="Pyöristetty suorakulmio 14">
            <a:extLst>
              <a:ext uri="{FF2B5EF4-FFF2-40B4-BE49-F238E27FC236}">
                <a16:creationId xmlns:a16="http://schemas.microsoft.com/office/drawing/2014/main" id="{B5ECD87D-02B4-4DD2-B8F7-89874C8D6968}"/>
              </a:ext>
            </a:extLst>
          </p:cNvPr>
          <p:cNvSpPr/>
          <p:nvPr/>
        </p:nvSpPr>
        <p:spPr>
          <a:xfrm>
            <a:off x="3814763" y="14065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6" name="Pyöristetty suorakulmio 15">
            <a:extLst>
              <a:ext uri="{FF2B5EF4-FFF2-40B4-BE49-F238E27FC236}">
                <a16:creationId xmlns:a16="http://schemas.microsoft.com/office/drawing/2014/main" id="{4702C086-04CD-4E18-810D-A183ADE177DD}"/>
              </a:ext>
            </a:extLst>
          </p:cNvPr>
          <p:cNvSpPr/>
          <p:nvPr/>
        </p:nvSpPr>
        <p:spPr>
          <a:xfrm>
            <a:off x="3814763" y="234950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8448" name="Tekstiruutu 16">
            <a:extLst>
              <a:ext uri="{FF2B5EF4-FFF2-40B4-BE49-F238E27FC236}">
                <a16:creationId xmlns:a16="http://schemas.microsoft.com/office/drawing/2014/main" id="{19C99745-40EE-474E-986C-9B5E6B989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0"/>
            <a:ext cx="4670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Kuka / ketä koskee?</a:t>
            </a:r>
          </a:p>
        </p:txBody>
      </p:sp>
      <p:sp>
        <p:nvSpPr>
          <p:cNvPr id="18449" name="Tekstiruutu 17">
            <a:extLst>
              <a:ext uri="{FF2B5EF4-FFF2-40B4-BE49-F238E27FC236}">
                <a16:creationId xmlns:a16="http://schemas.microsoft.com/office/drawing/2014/main" id="{24222E21-EEB1-4C44-BB5B-E081C06D9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419100"/>
            <a:ext cx="9255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lapsi</a:t>
            </a:r>
          </a:p>
        </p:txBody>
      </p:sp>
      <p:sp>
        <p:nvSpPr>
          <p:cNvPr id="18450" name="Tekstiruutu 18">
            <a:extLst>
              <a:ext uri="{FF2B5EF4-FFF2-40B4-BE49-F238E27FC236}">
                <a16:creationId xmlns:a16="http://schemas.microsoft.com/office/drawing/2014/main" id="{F7CDFBD3-113E-4034-BC6D-0B0E59A1A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419100"/>
            <a:ext cx="9794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koululainen</a:t>
            </a:r>
          </a:p>
        </p:txBody>
      </p:sp>
      <p:sp>
        <p:nvSpPr>
          <p:cNvPr id="18451" name="Tekstiruutu 19">
            <a:extLst>
              <a:ext uri="{FF2B5EF4-FFF2-40B4-BE49-F238E27FC236}">
                <a16:creationId xmlns:a16="http://schemas.microsoft.com/office/drawing/2014/main" id="{67DC466D-1DF2-4FA8-B575-2DDA73C2C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1373188"/>
            <a:ext cx="9223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nuoriso</a:t>
            </a:r>
          </a:p>
        </p:txBody>
      </p:sp>
      <p:sp>
        <p:nvSpPr>
          <p:cNvPr id="18452" name="Tekstiruutu 20">
            <a:extLst>
              <a:ext uri="{FF2B5EF4-FFF2-40B4-BE49-F238E27FC236}">
                <a16:creationId xmlns:a16="http://schemas.microsoft.com/office/drawing/2014/main" id="{3B5A8441-7063-45E5-ABD6-0D2C35B9D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351088"/>
            <a:ext cx="9223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työtön</a:t>
            </a:r>
          </a:p>
        </p:txBody>
      </p:sp>
      <p:sp>
        <p:nvSpPr>
          <p:cNvPr id="18453" name="Tekstiruutu 21">
            <a:extLst>
              <a:ext uri="{FF2B5EF4-FFF2-40B4-BE49-F238E27FC236}">
                <a16:creationId xmlns:a16="http://schemas.microsoft.com/office/drawing/2014/main" id="{4BD327A7-0402-4BC6-B85D-3E004AB3A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1392238"/>
            <a:ext cx="9239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työssä käyvä</a:t>
            </a:r>
          </a:p>
        </p:txBody>
      </p:sp>
      <p:sp>
        <p:nvSpPr>
          <p:cNvPr id="18454" name="Tekstiruutu 22">
            <a:extLst>
              <a:ext uri="{FF2B5EF4-FFF2-40B4-BE49-F238E27FC236}">
                <a16:creationId xmlns:a16="http://schemas.microsoft.com/office/drawing/2014/main" id="{7575F010-DF7A-4096-8919-4252D6657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2351088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yksineläjä</a:t>
            </a:r>
          </a:p>
        </p:txBody>
      </p:sp>
      <p:sp>
        <p:nvSpPr>
          <p:cNvPr id="18455" name="Tekstiruutu 23">
            <a:extLst>
              <a:ext uri="{FF2B5EF4-FFF2-40B4-BE49-F238E27FC236}">
                <a16:creationId xmlns:a16="http://schemas.microsoft.com/office/drawing/2014/main" id="{907AF8B5-7D46-40C4-A079-42DB9CA9B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513" y="419100"/>
            <a:ext cx="987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eläkeläinen</a:t>
            </a:r>
          </a:p>
        </p:txBody>
      </p:sp>
      <p:sp>
        <p:nvSpPr>
          <p:cNvPr id="18456" name="Tekstiruutu 24">
            <a:extLst>
              <a:ext uri="{FF2B5EF4-FFF2-40B4-BE49-F238E27FC236}">
                <a16:creationId xmlns:a16="http://schemas.microsoft.com/office/drawing/2014/main" id="{FE281385-E460-4A3B-A950-D895E8934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513" y="1341438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sairas</a:t>
            </a:r>
          </a:p>
        </p:txBody>
      </p:sp>
      <p:sp>
        <p:nvSpPr>
          <p:cNvPr id="18457" name="Tekstiruutu 25">
            <a:extLst>
              <a:ext uri="{FF2B5EF4-FFF2-40B4-BE49-F238E27FC236}">
                <a16:creationId xmlns:a16="http://schemas.microsoft.com/office/drawing/2014/main" id="{5786DAB9-E685-478E-9314-185ED22FB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513" y="2349500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syrjäytynyt</a:t>
            </a:r>
          </a:p>
        </p:txBody>
      </p:sp>
      <p:sp>
        <p:nvSpPr>
          <p:cNvPr id="18458" name="Tekstiruutu 26">
            <a:extLst>
              <a:ext uri="{FF2B5EF4-FFF2-40B4-BE49-F238E27FC236}">
                <a16:creationId xmlns:a16="http://schemas.microsoft.com/office/drawing/2014/main" id="{A2B76B73-7AEF-4D53-822F-1FD080857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419100"/>
            <a:ext cx="10064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ikäihminen</a:t>
            </a:r>
          </a:p>
        </p:txBody>
      </p:sp>
      <p:sp>
        <p:nvSpPr>
          <p:cNvPr id="18459" name="Tekstiruutu 27">
            <a:extLst>
              <a:ext uri="{FF2B5EF4-FFF2-40B4-BE49-F238E27FC236}">
                <a16:creationId xmlns:a16="http://schemas.microsoft.com/office/drawing/2014/main" id="{C2C71430-9F25-4C87-9DCD-F601637E0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1362075"/>
            <a:ext cx="9239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900"/>
              <a:t>Toiminta-</a:t>
            </a:r>
            <a:br>
              <a:rPr lang="fi-FI" altLang="fi-FI" sz="900"/>
            </a:br>
            <a:r>
              <a:rPr lang="fi-FI" altLang="fi-FI" sz="900"/>
              <a:t>rajoitteinen</a:t>
            </a:r>
          </a:p>
        </p:txBody>
      </p:sp>
      <p:pic>
        <p:nvPicPr>
          <p:cNvPr id="18460" name="Picture 21">
            <a:extLst>
              <a:ext uri="{FF2B5EF4-FFF2-40B4-BE49-F238E27FC236}">
                <a16:creationId xmlns:a16="http://schemas.microsoft.com/office/drawing/2014/main" id="{4EC9FA49-0A0D-49A5-ADA3-E3FA68D9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633413"/>
            <a:ext cx="53498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22">
            <a:extLst>
              <a:ext uri="{FF2B5EF4-FFF2-40B4-BE49-F238E27FC236}">
                <a16:creationId xmlns:a16="http://schemas.microsoft.com/office/drawing/2014/main" id="{9CDABA73-DF9A-4BBA-929B-89601315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641350"/>
            <a:ext cx="604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23">
            <a:extLst>
              <a:ext uri="{FF2B5EF4-FFF2-40B4-BE49-F238E27FC236}">
                <a16:creationId xmlns:a16="http://schemas.microsoft.com/office/drawing/2014/main" id="{66052AD2-64A4-4BA2-AD1C-03BC820D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587500"/>
            <a:ext cx="5969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27">
            <a:extLst>
              <a:ext uri="{FF2B5EF4-FFF2-40B4-BE49-F238E27FC236}">
                <a16:creationId xmlns:a16="http://schemas.microsoft.com/office/drawing/2014/main" id="{8067C103-F5C7-40A5-A3B5-D8B7B050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1724025"/>
            <a:ext cx="4159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64" name="Picture 29">
            <a:extLst>
              <a:ext uri="{FF2B5EF4-FFF2-40B4-BE49-F238E27FC236}">
                <a16:creationId xmlns:a16="http://schemas.microsoft.com/office/drawing/2014/main" id="{61F51C11-9414-47D9-A74C-0A6231708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1820863"/>
            <a:ext cx="268288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65" name="Picture 30">
            <a:extLst>
              <a:ext uri="{FF2B5EF4-FFF2-40B4-BE49-F238E27FC236}">
                <a16:creationId xmlns:a16="http://schemas.microsoft.com/office/drawing/2014/main" id="{427BC768-7728-47E5-8169-9755AEE6C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677988"/>
            <a:ext cx="2444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66" name="Picture 31">
            <a:extLst>
              <a:ext uri="{FF2B5EF4-FFF2-40B4-BE49-F238E27FC236}">
                <a16:creationId xmlns:a16="http://schemas.microsoft.com/office/drawing/2014/main" id="{CF607682-EDEA-4F01-A379-587B4CC51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7000" y="1962150"/>
            <a:ext cx="2174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67" name="Picture 32">
            <a:extLst>
              <a:ext uri="{FF2B5EF4-FFF2-40B4-BE49-F238E27FC236}">
                <a16:creationId xmlns:a16="http://schemas.microsoft.com/office/drawing/2014/main" id="{B41DB121-024C-4DDE-93F4-9B9C1436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2568575"/>
            <a:ext cx="6000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Picture 36">
            <a:extLst>
              <a:ext uri="{FF2B5EF4-FFF2-40B4-BE49-F238E27FC236}">
                <a16:creationId xmlns:a16="http://schemas.microsoft.com/office/drawing/2014/main" id="{27FFD0A4-8EBD-4CD2-A145-BB5541C00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568575"/>
            <a:ext cx="61436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37">
            <a:extLst>
              <a:ext uri="{FF2B5EF4-FFF2-40B4-BE49-F238E27FC236}">
                <a16:creationId xmlns:a16="http://schemas.microsoft.com/office/drawing/2014/main" id="{6A398C9C-C58F-4ECC-9F32-B7B5E9048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51000"/>
            <a:ext cx="5508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0" name="Picture 38">
            <a:extLst>
              <a:ext uri="{FF2B5EF4-FFF2-40B4-BE49-F238E27FC236}">
                <a16:creationId xmlns:a16="http://schemas.microsoft.com/office/drawing/2014/main" id="{8C8596DB-D2F3-4B45-BD04-4D9544150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704850"/>
            <a:ext cx="6270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1" name="Picture 39">
            <a:extLst>
              <a:ext uri="{FF2B5EF4-FFF2-40B4-BE49-F238E27FC236}">
                <a16:creationId xmlns:a16="http://schemas.microsoft.com/office/drawing/2014/main" id="{A4C3B7C1-EDC8-4A05-BE80-C7B1ED2BB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639888"/>
            <a:ext cx="584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2" name="Picture 40">
            <a:extLst>
              <a:ext uri="{FF2B5EF4-FFF2-40B4-BE49-F238E27FC236}">
                <a16:creationId xmlns:a16="http://schemas.microsoft.com/office/drawing/2014/main" id="{934ADF84-82D0-4132-A201-B1D19A397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633413"/>
            <a:ext cx="5810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3" name="Picture 41">
            <a:extLst>
              <a:ext uri="{FF2B5EF4-FFF2-40B4-BE49-F238E27FC236}">
                <a16:creationId xmlns:a16="http://schemas.microsoft.com/office/drawing/2014/main" id="{9D123BA8-16E7-4B0E-A4CD-2F9B5DB8B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568575"/>
            <a:ext cx="5921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Pyöristetty suorakulmio 44">
            <a:extLst>
              <a:ext uri="{FF2B5EF4-FFF2-40B4-BE49-F238E27FC236}">
                <a16:creationId xmlns:a16="http://schemas.microsoft.com/office/drawing/2014/main" id="{25AA2B6D-3BE8-4B8F-9C3E-2B60C3785A90}"/>
              </a:ext>
            </a:extLst>
          </p:cNvPr>
          <p:cNvSpPr/>
          <p:nvPr/>
        </p:nvSpPr>
        <p:spPr>
          <a:xfrm>
            <a:off x="273050" y="37671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6" name="Pyöristetty suorakulmio 45">
            <a:extLst>
              <a:ext uri="{FF2B5EF4-FFF2-40B4-BE49-F238E27FC236}">
                <a16:creationId xmlns:a16="http://schemas.microsoft.com/office/drawing/2014/main" id="{744B8563-246E-4264-8EF8-EA51DE8E5DCB}"/>
              </a:ext>
            </a:extLst>
          </p:cNvPr>
          <p:cNvSpPr/>
          <p:nvPr/>
        </p:nvSpPr>
        <p:spPr>
          <a:xfrm>
            <a:off x="1382713" y="37671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7" name="Pyöristetty suorakulmio 46">
            <a:extLst>
              <a:ext uri="{FF2B5EF4-FFF2-40B4-BE49-F238E27FC236}">
                <a16:creationId xmlns:a16="http://schemas.microsoft.com/office/drawing/2014/main" id="{FEFF8DC3-EFB2-4364-9E41-BE0BE57F270B}"/>
              </a:ext>
            </a:extLst>
          </p:cNvPr>
          <p:cNvSpPr/>
          <p:nvPr/>
        </p:nvSpPr>
        <p:spPr>
          <a:xfrm>
            <a:off x="273050" y="4764088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8" name="Pyöristetty suorakulmio 47">
            <a:extLst>
              <a:ext uri="{FF2B5EF4-FFF2-40B4-BE49-F238E27FC236}">
                <a16:creationId xmlns:a16="http://schemas.microsoft.com/office/drawing/2014/main" id="{B892DA8A-EE0E-482F-A5B0-41E1916D2A61}"/>
              </a:ext>
            </a:extLst>
          </p:cNvPr>
          <p:cNvSpPr/>
          <p:nvPr/>
        </p:nvSpPr>
        <p:spPr>
          <a:xfrm>
            <a:off x="273050" y="573087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9" name="Pyöristetty suorakulmio 48">
            <a:extLst>
              <a:ext uri="{FF2B5EF4-FFF2-40B4-BE49-F238E27FC236}">
                <a16:creationId xmlns:a16="http://schemas.microsoft.com/office/drawing/2014/main" id="{E372B0D1-14AC-4102-992A-DA3BA73CDFEA}"/>
              </a:ext>
            </a:extLst>
          </p:cNvPr>
          <p:cNvSpPr/>
          <p:nvPr/>
        </p:nvSpPr>
        <p:spPr>
          <a:xfrm>
            <a:off x="1382713" y="4764088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0" name="Pyöristetty suorakulmio 49">
            <a:extLst>
              <a:ext uri="{FF2B5EF4-FFF2-40B4-BE49-F238E27FC236}">
                <a16:creationId xmlns:a16="http://schemas.microsoft.com/office/drawing/2014/main" id="{93C5B868-A12F-4E5E-9002-B66C70FC989F}"/>
              </a:ext>
            </a:extLst>
          </p:cNvPr>
          <p:cNvSpPr/>
          <p:nvPr/>
        </p:nvSpPr>
        <p:spPr>
          <a:xfrm>
            <a:off x="1382713" y="573087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2" name="Pyöristetty suorakulmio 51">
            <a:extLst>
              <a:ext uri="{FF2B5EF4-FFF2-40B4-BE49-F238E27FC236}">
                <a16:creationId xmlns:a16="http://schemas.microsoft.com/office/drawing/2014/main" id="{4D2E6E58-4501-496B-8D2A-411D37D761BD}"/>
              </a:ext>
            </a:extLst>
          </p:cNvPr>
          <p:cNvSpPr/>
          <p:nvPr/>
        </p:nvSpPr>
        <p:spPr>
          <a:xfrm>
            <a:off x="3884613" y="573246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8481" name="Tekstiruutu 52">
            <a:extLst>
              <a:ext uri="{FF2B5EF4-FFF2-40B4-BE49-F238E27FC236}">
                <a16:creationId xmlns:a16="http://schemas.microsoft.com/office/drawing/2014/main" id="{CE2FA87E-B352-4B5E-B3F5-1902D5407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405188"/>
            <a:ext cx="2130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Millainen?</a:t>
            </a:r>
          </a:p>
        </p:txBody>
      </p:sp>
      <p:sp>
        <p:nvSpPr>
          <p:cNvPr id="18482" name="Tekstiruutu 53">
            <a:extLst>
              <a:ext uri="{FF2B5EF4-FFF2-40B4-BE49-F238E27FC236}">
                <a16:creationId xmlns:a16="http://schemas.microsoft.com/office/drawing/2014/main" id="{D7D9C55E-CE78-428B-BD72-8A70A8484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3725863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hyvä</a:t>
            </a:r>
          </a:p>
        </p:txBody>
      </p:sp>
      <p:sp>
        <p:nvSpPr>
          <p:cNvPr id="18483" name="Tekstiruutu 54">
            <a:extLst>
              <a:ext uri="{FF2B5EF4-FFF2-40B4-BE49-F238E27FC236}">
                <a16:creationId xmlns:a16="http://schemas.microsoft.com/office/drawing/2014/main" id="{AE654469-55B7-4AE6-9841-D6929BB6B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4724400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pelottava</a:t>
            </a:r>
          </a:p>
        </p:txBody>
      </p:sp>
      <p:sp>
        <p:nvSpPr>
          <p:cNvPr id="18484" name="Tekstiruutu 57">
            <a:extLst>
              <a:ext uri="{FF2B5EF4-FFF2-40B4-BE49-F238E27FC236}">
                <a16:creationId xmlns:a16="http://schemas.microsoft.com/office/drawing/2014/main" id="{ABD5EB8B-49A7-4C94-8EE5-141B6C81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3725863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huono</a:t>
            </a:r>
          </a:p>
        </p:txBody>
      </p:sp>
      <p:sp>
        <p:nvSpPr>
          <p:cNvPr id="18485" name="Tekstiruutu 58">
            <a:extLst>
              <a:ext uri="{FF2B5EF4-FFF2-40B4-BE49-F238E27FC236}">
                <a16:creationId xmlns:a16="http://schemas.microsoft.com/office/drawing/2014/main" id="{9BFB76A6-FE9C-4A16-9B00-01B3C25EF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950" y="3405188"/>
            <a:ext cx="2130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sää</a:t>
            </a:r>
          </a:p>
        </p:txBody>
      </p:sp>
      <p:sp>
        <p:nvSpPr>
          <p:cNvPr id="18486" name="Tekstiruutu 59">
            <a:extLst>
              <a:ext uri="{FF2B5EF4-FFF2-40B4-BE49-F238E27FC236}">
                <a16:creationId xmlns:a16="http://schemas.microsoft.com/office/drawing/2014/main" id="{D6898C59-29C1-4527-8B91-BADF14100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5678488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pilvinen</a:t>
            </a:r>
          </a:p>
        </p:txBody>
      </p:sp>
      <p:sp>
        <p:nvSpPr>
          <p:cNvPr id="18487" name="Tekstiruutu 60">
            <a:extLst>
              <a:ext uri="{FF2B5EF4-FFF2-40B4-BE49-F238E27FC236}">
                <a16:creationId xmlns:a16="http://schemas.microsoft.com/office/drawing/2014/main" id="{124BE01C-BF5E-40C6-93EE-623D6967B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4740275"/>
            <a:ext cx="10350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kiinnostava</a:t>
            </a:r>
          </a:p>
        </p:txBody>
      </p:sp>
      <p:pic>
        <p:nvPicPr>
          <p:cNvPr id="18488" name="Picture 33">
            <a:extLst>
              <a:ext uri="{FF2B5EF4-FFF2-40B4-BE49-F238E27FC236}">
                <a16:creationId xmlns:a16="http://schemas.microsoft.com/office/drawing/2014/main" id="{593F8612-D7F6-458D-9C7A-796E0041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957638"/>
            <a:ext cx="6048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9" name="Picture 34">
            <a:extLst>
              <a:ext uri="{FF2B5EF4-FFF2-40B4-BE49-F238E27FC236}">
                <a16:creationId xmlns:a16="http://schemas.microsoft.com/office/drawing/2014/main" id="{6C113BD1-A206-4D90-BF59-806F7641B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3957638"/>
            <a:ext cx="6175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0" name="Picture 35">
            <a:extLst>
              <a:ext uri="{FF2B5EF4-FFF2-40B4-BE49-F238E27FC236}">
                <a16:creationId xmlns:a16="http://schemas.microsoft.com/office/drawing/2014/main" id="{232F6FB5-BCD1-4744-A2CD-4305247AA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959350"/>
            <a:ext cx="6223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1" name="Picture 42">
            <a:extLst>
              <a:ext uri="{FF2B5EF4-FFF2-40B4-BE49-F238E27FC236}">
                <a16:creationId xmlns:a16="http://schemas.microsoft.com/office/drawing/2014/main" id="{C014FB08-6BBF-49E9-A508-DD09ABEE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4984750"/>
            <a:ext cx="5492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Pyöristetty suorakulmio 65">
            <a:extLst>
              <a:ext uri="{FF2B5EF4-FFF2-40B4-BE49-F238E27FC236}">
                <a16:creationId xmlns:a16="http://schemas.microsoft.com/office/drawing/2014/main" id="{9FE9AC1C-FC17-4FE1-B434-1CD3B6CDE05B}"/>
              </a:ext>
            </a:extLst>
          </p:cNvPr>
          <p:cNvSpPr/>
          <p:nvPr/>
        </p:nvSpPr>
        <p:spPr>
          <a:xfrm>
            <a:off x="2774950" y="37861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7" name="Pyöristetty suorakulmio 66">
            <a:extLst>
              <a:ext uri="{FF2B5EF4-FFF2-40B4-BE49-F238E27FC236}">
                <a16:creationId xmlns:a16="http://schemas.microsoft.com/office/drawing/2014/main" id="{2D45607B-39F3-4FE6-A6DC-2F5613DD81BE}"/>
              </a:ext>
            </a:extLst>
          </p:cNvPr>
          <p:cNvSpPr/>
          <p:nvPr/>
        </p:nvSpPr>
        <p:spPr>
          <a:xfrm>
            <a:off x="3884613" y="37861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8" name="Pyöristetty suorakulmio 67">
            <a:extLst>
              <a:ext uri="{FF2B5EF4-FFF2-40B4-BE49-F238E27FC236}">
                <a16:creationId xmlns:a16="http://schemas.microsoft.com/office/drawing/2014/main" id="{AEB29E29-A16D-4D7A-BD25-9DA7CDE27D58}"/>
              </a:ext>
            </a:extLst>
          </p:cNvPr>
          <p:cNvSpPr/>
          <p:nvPr/>
        </p:nvSpPr>
        <p:spPr>
          <a:xfrm>
            <a:off x="2774950" y="474186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9" name="Pyöristetty suorakulmio 68">
            <a:extLst>
              <a:ext uri="{FF2B5EF4-FFF2-40B4-BE49-F238E27FC236}">
                <a16:creationId xmlns:a16="http://schemas.microsoft.com/office/drawing/2014/main" id="{8688C167-B363-478F-A615-17964080A747}"/>
              </a:ext>
            </a:extLst>
          </p:cNvPr>
          <p:cNvSpPr/>
          <p:nvPr/>
        </p:nvSpPr>
        <p:spPr>
          <a:xfrm>
            <a:off x="2774950" y="57372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70" name="Pyöristetty suorakulmio 69">
            <a:extLst>
              <a:ext uri="{FF2B5EF4-FFF2-40B4-BE49-F238E27FC236}">
                <a16:creationId xmlns:a16="http://schemas.microsoft.com/office/drawing/2014/main" id="{56396161-C511-4C13-9855-F34E09A5A1CF}"/>
              </a:ext>
            </a:extLst>
          </p:cNvPr>
          <p:cNvSpPr/>
          <p:nvPr/>
        </p:nvSpPr>
        <p:spPr>
          <a:xfrm>
            <a:off x="3884613" y="474186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8497" name="Tekstiruutu 70">
            <a:extLst>
              <a:ext uri="{FF2B5EF4-FFF2-40B4-BE49-F238E27FC236}">
                <a16:creationId xmlns:a16="http://schemas.microsoft.com/office/drawing/2014/main" id="{A1793A7B-21F2-47DA-A550-D485F77BA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3740150"/>
            <a:ext cx="10271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aurinkoinen,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lämmin</a:t>
            </a:r>
          </a:p>
        </p:txBody>
      </p:sp>
      <p:sp>
        <p:nvSpPr>
          <p:cNvPr id="18498" name="Tekstiruutu 71">
            <a:extLst>
              <a:ext uri="{FF2B5EF4-FFF2-40B4-BE49-F238E27FC236}">
                <a16:creationId xmlns:a16="http://schemas.microsoft.com/office/drawing/2014/main" id="{639892B0-A5E2-4F34-A934-68B289537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3740150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kylmä</a:t>
            </a:r>
          </a:p>
        </p:txBody>
      </p:sp>
      <p:sp>
        <p:nvSpPr>
          <p:cNvPr id="18499" name="Tekstiruutu 72">
            <a:extLst>
              <a:ext uri="{FF2B5EF4-FFF2-40B4-BE49-F238E27FC236}">
                <a16:creationId xmlns:a16="http://schemas.microsoft.com/office/drawing/2014/main" id="{7357D884-9E62-4BC5-B5C0-8B70EA7F0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25" y="4724400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sateinen</a:t>
            </a:r>
          </a:p>
        </p:txBody>
      </p:sp>
      <p:sp>
        <p:nvSpPr>
          <p:cNvPr id="18500" name="Tekstiruutu 73">
            <a:extLst>
              <a:ext uri="{FF2B5EF4-FFF2-40B4-BE49-F238E27FC236}">
                <a16:creationId xmlns:a16="http://schemas.microsoft.com/office/drawing/2014/main" id="{789FC332-873D-4D01-AEC0-C625B75A7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4735513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ukonilma</a:t>
            </a:r>
          </a:p>
        </p:txBody>
      </p:sp>
      <p:sp>
        <p:nvSpPr>
          <p:cNvPr id="18501" name="Tekstiruutu 74">
            <a:extLst>
              <a:ext uri="{FF2B5EF4-FFF2-40B4-BE49-F238E27FC236}">
                <a16:creationId xmlns:a16="http://schemas.microsoft.com/office/drawing/2014/main" id="{FA43460E-9E9A-4ADD-A2F2-65923A84B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5705475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tuulinen</a:t>
            </a:r>
          </a:p>
        </p:txBody>
      </p:sp>
      <p:pic>
        <p:nvPicPr>
          <p:cNvPr id="18502" name="Picture 2">
            <a:extLst>
              <a:ext uri="{FF2B5EF4-FFF2-40B4-BE49-F238E27FC236}">
                <a16:creationId xmlns:a16="http://schemas.microsoft.com/office/drawing/2014/main" id="{4B7F87D5-5162-47BC-A9DB-E4689E3E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4133850"/>
            <a:ext cx="50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3" name="Picture 4">
            <a:extLst>
              <a:ext uri="{FF2B5EF4-FFF2-40B4-BE49-F238E27FC236}">
                <a16:creationId xmlns:a16="http://schemas.microsoft.com/office/drawing/2014/main" id="{3E4F33DB-F87D-46D5-B1A4-8C0FFD5E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5932488"/>
            <a:ext cx="6191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4" name="Picture 5">
            <a:extLst>
              <a:ext uri="{FF2B5EF4-FFF2-40B4-BE49-F238E27FC236}">
                <a16:creationId xmlns:a16="http://schemas.microsoft.com/office/drawing/2014/main" id="{188E7D5E-7650-487A-8557-3686301E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4943475"/>
            <a:ext cx="5540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5" name="Picture 6">
            <a:extLst>
              <a:ext uri="{FF2B5EF4-FFF2-40B4-BE49-F238E27FC236}">
                <a16:creationId xmlns:a16="http://schemas.microsoft.com/office/drawing/2014/main" id="{211E2706-D9D1-42EC-95C4-9A92E3AC4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4968875"/>
            <a:ext cx="51593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6" name="Picture 7">
            <a:extLst>
              <a:ext uri="{FF2B5EF4-FFF2-40B4-BE49-F238E27FC236}">
                <a16:creationId xmlns:a16="http://schemas.microsoft.com/office/drawing/2014/main" id="{642D00C8-A2D9-49E3-BC59-F05ADBDA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14788"/>
            <a:ext cx="5349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7" name="Picture 8">
            <a:extLst>
              <a:ext uri="{FF2B5EF4-FFF2-40B4-BE49-F238E27FC236}">
                <a16:creationId xmlns:a16="http://schemas.microsoft.com/office/drawing/2014/main" id="{74D7014C-463A-4108-955B-5F678D68A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5921375"/>
            <a:ext cx="7286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" name="Suora yhdysviiva 82">
            <a:extLst>
              <a:ext uri="{FF2B5EF4-FFF2-40B4-BE49-F238E27FC236}">
                <a16:creationId xmlns:a16="http://schemas.microsoft.com/office/drawing/2014/main" id="{0292F6AF-A93B-461B-B921-A7FF776136BC}"/>
              </a:ext>
            </a:extLst>
          </p:cNvPr>
          <p:cNvCxnSpPr>
            <a:stCxn id="2" idx="0"/>
            <a:endCxn id="2" idx="2"/>
          </p:cNvCxnSpPr>
          <p:nvPr/>
        </p:nvCxnSpPr>
        <p:spPr>
          <a:xfrm>
            <a:off x="2559050" y="3429000"/>
            <a:ext cx="0" cy="3273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70699CE-80BB-4B58-B2EA-00091652C96A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034B904-66FD-481B-8BEA-3EC897C228E3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120D3834-1DDF-4A0F-AA80-42A0CBBB122E}"/>
              </a:ext>
            </a:extLst>
          </p:cNvPr>
          <p:cNvSpPr/>
          <p:nvPr/>
        </p:nvSpPr>
        <p:spPr>
          <a:xfrm>
            <a:off x="176213" y="2484438"/>
            <a:ext cx="1997075" cy="687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9461" name="Tekstiruutu 73">
            <a:extLst>
              <a:ext uri="{FF2B5EF4-FFF2-40B4-BE49-F238E27FC236}">
                <a16:creationId xmlns:a16="http://schemas.microsoft.com/office/drawing/2014/main" id="{3C5B532B-1BD1-4B38-B010-243FC3F5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541588"/>
            <a:ext cx="19970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Jotain muuta/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Takaisin alkuun</a:t>
            </a:r>
          </a:p>
        </p:txBody>
      </p:sp>
      <p:pic>
        <p:nvPicPr>
          <p:cNvPr id="19462" name="Picture 2">
            <a:extLst>
              <a:ext uri="{FF2B5EF4-FFF2-40B4-BE49-F238E27FC236}">
                <a16:creationId xmlns:a16="http://schemas.microsoft.com/office/drawing/2014/main" id="{5D231531-374E-40AC-8468-5EA41703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49525"/>
            <a:ext cx="447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kstiruutu 6">
            <a:extLst>
              <a:ext uri="{FF2B5EF4-FFF2-40B4-BE49-F238E27FC236}">
                <a16:creationId xmlns:a16="http://schemas.microsoft.com/office/drawing/2014/main" id="{ABE2EA64-21DC-4698-A2E6-1F66B5D68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71438"/>
            <a:ext cx="19986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NUMEROT JA KIRJAIMET</a:t>
            </a:r>
          </a:p>
        </p:txBody>
      </p:sp>
      <p:pic>
        <p:nvPicPr>
          <p:cNvPr id="19464" name="Picture 2">
            <a:extLst>
              <a:ext uri="{FF2B5EF4-FFF2-40B4-BE49-F238E27FC236}">
                <a16:creationId xmlns:a16="http://schemas.microsoft.com/office/drawing/2014/main" id="{36EA0A37-DBCE-4A17-92A1-15557D528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752475"/>
            <a:ext cx="15049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90688A32-E5AD-4CFB-BB58-DE32AF49AE7D}"/>
              </a:ext>
            </a:extLst>
          </p:cNvPr>
          <p:cNvSpPr txBox="1"/>
          <p:nvPr/>
        </p:nvSpPr>
        <p:spPr>
          <a:xfrm>
            <a:off x="249238" y="1497013"/>
            <a:ext cx="1766887" cy="871537"/>
          </a:xfrm>
          <a:prstGeom prst="rect">
            <a:avLst/>
          </a:prstGeom>
          <a:noFill/>
        </p:spPr>
        <p:txBody>
          <a:bodyPr lIns="85656" tIns="42828" rIns="85656" bIns="42828">
            <a:spAutoFit/>
          </a:bodyPr>
          <a:lstStyle/>
          <a:p>
            <a:pPr eaLnBrk="1" hangingPunct="1">
              <a:defRPr/>
            </a:pPr>
            <a:r>
              <a:rPr lang="fi-FI" sz="51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charset="0"/>
              </a:rPr>
              <a:t>ABC</a:t>
            </a:r>
          </a:p>
        </p:txBody>
      </p:sp>
      <p:sp>
        <p:nvSpPr>
          <p:cNvPr id="19466" name="Tekstiruutu 10">
            <a:extLst>
              <a:ext uri="{FF2B5EF4-FFF2-40B4-BE49-F238E27FC236}">
                <a16:creationId xmlns:a16="http://schemas.microsoft.com/office/drawing/2014/main" id="{C4E200BB-073A-42C8-9CA9-36D9BE9FE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0" y="-100013"/>
            <a:ext cx="2074863" cy="26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5600"/>
              <a:t>1  2  3  4  5  6  7  8  9              </a:t>
            </a:r>
          </a:p>
        </p:txBody>
      </p:sp>
      <p:sp>
        <p:nvSpPr>
          <p:cNvPr id="19467" name="Tekstiruutu 11">
            <a:extLst>
              <a:ext uri="{FF2B5EF4-FFF2-40B4-BE49-F238E27FC236}">
                <a16:creationId xmlns:a16="http://schemas.microsoft.com/office/drawing/2014/main" id="{A33EE659-A871-46C6-9F1C-384696891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5" y="2538413"/>
            <a:ext cx="1036638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5600"/>
              <a:t>10</a:t>
            </a:r>
          </a:p>
        </p:txBody>
      </p:sp>
      <p:sp>
        <p:nvSpPr>
          <p:cNvPr id="19468" name="Tekstiruutu 12">
            <a:extLst>
              <a:ext uri="{FF2B5EF4-FFF2-40B4-BE49-F238E27FC236}">
                <a16:creationId xmlns:a16="http://schemas.microsoft.com/office/drawing/2014/main" id="{587433C3-3E25-41B9-999E-09B4C690B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3513138"/>
            <a:ext cx="222567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4100"/>
              <a:t>100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4100"/>
              <a:t>1000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4100"/>
              <a:t>10 000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4100"/>
              <a:t>100 000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3400"/>
              <a:t>MILJOONA</a:t>
            </a:r>
          </a:p>
        </p:txBody>
      </p:sp>
      <p:sp>
        <p:nvSpPr>
          <p:cNvPr id="19469" name="Tekstiruutu 13">
            <a:extLst>
              <a:ext uri="{FF2B5EF4-FFF2-40B4-BE49-F238E27FC236}">
                <a16:creationId xmlns:a16="http://schemas.microsoft.com/office/drawing/2014/main" id="{A78DE946-3858-4E70-B7FC-5E500F68B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3213100"/>
            <a:ext cx="12382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8300"/>
              <a:t>+</a:t>
            </a:r>
          </a:p>
        </p:txBody>
      </p:sp>
      <p:sp>
        <p:nvSpPr>
          <p:cNvPr id="19470" name="Tekstiruutu 14">
            <a:extLst>
              <a:ext uri="{FF2B5EF4-FFF2-40B4-BE49-F238E27FC236}">
                <a16:creationId xmlns:a16="http://schemas.microsoft.com/office/drawing/2014/main" id="{8C23D957-E9A8-4A54-B123-CF25D8FDE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862388"/>
            <a:ext cx="11382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9000"/>
              <a:t>-</a:t>
            </a:r>
            <a:r>
              <a:rPr lang="fi-FI" altLang="fi-FI" sz="1800"/>
              <a:t> </a:t>
            </a:r>
          </a:p>
        </p:txBody>
      </p:sp>
      <p:sp>
        <p:nvSpPr>
          <p:cNvPr id="19471" name="Tekstiruutu 15">
            <a:extLst>
              <a:ext uri="{FF2B5EF4-FFF2-40B4-BE49-F238E27FC236}">
                <a16:creationId xmlns:a16="http://schemas.microsoft.com/office/drawing/2014/main" id="{B5450361-7B36-4F4D-87D3-0053DD3BE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5022850"/>
            <a:ext cx="111918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5100"/>
              <a:t>X</a:t>
            </a:r>
          </a:p>
        </p:txBody>
      </p:sp>
      <p:sp>
        <p:nvSpPr>
          <p:cNvPr id="19472" name="Tekstiruutu 16">
            <a:extLst>
              <a:ext uri="{FF2B5EF4-FFF2-40B4-BE49-F238E27FC236}">
                <a16:creationId xmlns:a16="http://schemas.microsoft.com/office/drawing/2014/main" id="{CD8F7391-D06E-4D00-A443-163C297BF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5524500"/>
            <a:ext cx="12969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9000"/>
              <a:t>=</a:t>
            </a: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520440EF-EA7B-432C-8D12-F6634BD21778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2559050" y="3429000"/>
            <a:ext cx="0" cy="3273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18E54A7-1D03-45FF-8E62-DE038146038D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03F50C9-0F1C-49C1-8757-AE466A4A42F4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0484" name="Tekstiruutu 3">
            <a:extLst>
              <a:ext uri="{FF2B5EF4-FFF2-40B4-BE49-F238E27FC236}">
                <a16:creationId xmlns:a16="http://schemas.microsoft.com/office/drawing/2014/main" id="{2D84AB73-970E-4D4A-841C-90787769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0"/>
            <a:ext cx="51911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A</a:t>
            </a:r>
          </a:p>
        </p:txBody>
      </p:sp>
      <p:sp>
        <p:nvSpPr>
          <p:cNvPr id="20485" name="Tekstiruutu 4">
            <a:extLst>
              <a:ext uri="{FF2B5EF4-FFF2-40B4-BE49-F238E27FC236}">
                <a16:creationId xmlns:a16="http://schemas.microsoft.com/office/drawing/2014/main" id="{58EEC493-47DD-484F-AFA6-860E4C2C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0"/>
            <a:ext cx="6937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B</a:t>
            </a:r>
          </a:p>
        </p:txBody>
      </p:sp>
      <p:sp>
        <p:nvSpPr>
          <p:cNvPr id="20486" name="Tekstiruutu 5">
            <a:extLst>
              <a:ext uri="{FF2B5EF4-FFF2-40B4-BE49-F238E27FC236}">
                <a16:creationId xmlns:a16="http://schemas.microsoft.com/office/drawing/2014/main" id="{7B3EFE7E-E5AD-45C9-818D-33D01FF88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0"/>
            <a:ext cx="647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C</a:t>
            </a:r>
          </a:p>
        </p:txBody>
      </p:sp>
      <p:sp>
        <p:nvSpPr>
          <p:cNvPr id="20487" name="Tekstiruutu 6">
            <a:extLst>
              <a:ext uri="{FF2B5EF4-FFF2-40B4-BE49-F238E27FC236}">
                <a16:creationId xmlns:a16="http://schemas.microsoft.com/office/drawing/2014/main" id="{A9A54111-F158-43B1-AE7D-40F93A1F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0"/>
            <a:ext cx="6540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E</a:t>
            </a:r>
          </a:p>
        </p:txBody>
      </p:sp>
      <p:sp>
        <p:nvSpPr>
          <p:cNvPr id="20488" name="Tekstiruutu 7">
            <a:extLst>
              <a:ext uri="{FF2B5EF4-FFF2-40B4-BE49-F238E27FC236}">
                <a16:creationId xmlns:a16="http://schemas.microsoft.com/office/drawing/2014/main" id="{9D46A6F6-B86B-4F5A-9441-DF75D1883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190625"/>
            <a:ext cx="51911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F</a:t>
            </a:r>
          </a:p>
        </p:txBody>
      </p:sp>
      <p:sp>
        <p:nvSpPr>
          <p:cNvPr id="20489" name="Tekstiruutu 8">
            <a:extLst>
              <a:ext uri="{FF2B5EF4-FFF2-40B4-BE49-F238E27FC236}">
                <a16:creationId xmlns:a16="http://schemas.microsoft.com/office/drawing/2014/main" id="{71452BF8-E44A-4BB1-9839-42F951965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1190625"/>
            <a:ext cx="6937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G</a:t>
            </a:r>
          </a:p>
        </p:txBody>
      </p:sp>
      <p:sp>
        <p:nvSpPr>
          <p:cNvPr id="20490" name="Tekstiruutu 9">
            <a:extLst>
              <a:ext uri="{FF2B5EF4-FFF2-40B4-BE49-F238E27FC236}">
                <a16:creationId xmlns:a16="http://schemas.microsoft.com/office/drawing/2014/main" id="{1B5F530B-5D2A-4F04-B015-C4BE2EC24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1190625"/>
            <a:ext cx="6477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H</a:t>
            </a:r>
          </a:p>
        </p:txBody>
      </p:sp>
      <p:sp>
        <p:nvSpPr>
          <p:cNvPr id="20491" name="Tekstiruutu 10">
            <a:extLst>
              <a:ext uri="{FF2B5EF4-FFF2-40B4-BE49-F238E27FC236}">
                <a16:creationId xmlns:a16="http://schemas.microsoft.com/office/drawing/2014/main" id="{0CA29FA6-35C4-46F0-AB08-80ECBEE44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1212850"/>
            <a:ext cx="67151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I</a:t>
            </a:r>
          </a:p>
        </p:txBody>
      </p:sp>
      <p:sp>
        <p:nvSpPr>
          <p:cNvPr id="20492" name="Tekstiruutu 11">
            <a:extLst>
              <a:ext uri="{FF2B5EF4-FFF2-40B4-BE49-F238E27FC236}">
                <a16:creationId xmlns:a16="http://schemas.microsoft.com/office/drawing/2014/main" id="{DA86732F-A111-49D6-B112-8482F5239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1190625"/>
            <a:ext cx="6540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J</a:t>
            </a:r>
          </a:p>
        </p:txBody>
      </p:sp>
      <p:sp>
        <p:nvSpPr>
          <p:cNvPr id="20493" name="Tekstiruutu 12">
            <a:extLst>
              <a:ext uri="{FF2B5EF4-FFF2-40B4-BE49-F238E27FC236}">
                <a16:creationId xmlns:a16="http://schemas.microsoft.com/office/drawing/2014/main" id="{55832ABC-C70A-4051-9F4C-B0374402E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381250"/>
            <a:ext cx="51911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K</a:t>
            </a:r>
          </a:p>
        </p:txBody>
      </p:sp>
      <p:sp>
        <p:nvSpPr>
          <p:cNvPr id="20494" name="Tekstiruutu 13">
            <a:extLst>
              <a:ext uri="{FF2B5EF4-FFF2-40B4-BE49-F238E27FC236}">
                <a16:creationId xmlns:a16="http://schemas.microsoft.com/office/drawing/2014/main" id="{D8F14208-9697-47C1-9C92-BA1EA263A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2381250"/>
            <a:ext cx="695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L</a:t>
            </a:r>
          </a:p>
        </p:txBody>
      </p:sp>
      <p:sp>
        <p:nvSpPr>
          <p:cNvPr id="20495" name="Tekstiruutu 14">
            <a:extLst>
              <a:ext uri="{FF2B5EF4-FFF2-40B4-BE49-F238E27FC236}">
                <a16:creationId xmlns:a16="http://schemas.microsoft.com/office/drawing/2014/main" id="{102549AA-1252-436C-81D2-6B281C03C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13" y="2381250"/>
            <a:ext cx="64928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M</a:t>
            </a:r>
          </a:p>
        </p:txBody>
      </p:sp>
      <p:sp>
        <p:nvSpPr>
          <p:cNvPr id="20496" name="Tekstiruutu 15">
            <a:extLst>
              <a:ext uri="{FF2B5EF4-FFF2-40B4-BE49-F238E27FC236}">
                <a16:creationId xmlns:a16="http://schemas.microsoft.com/office/drawing/2014/main" id="{8513BEBA-1F43-4CD9-8E26-80133E45B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2397125"/>
            <a:ext cx="6715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N</a:t>
            </a:r>
          </a:p>
        </p:txBody>
      </p:sp>
      <p:sp>
        <p:nvSpPr>
          <p:cNvPr id="20497" name="Tekstiruutu 16">
            <a:extLst>
              <a:ext uri="{FF2B5EF4-FFF2-40B4-BE49-F238E27FC236}">
                <a16:creationId xmlns:a16="http://schemas.microsoft.com/office/drawing/2014/main" id="{8179CA14-A848-4AC4-AEAF-EE0EFF404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2381250"/>
            <a:ext cx="6540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O</a:t>
            </a:r>
          </a:p>
        </p:txBody>
      </p:sp>
      <p:sp>
        <p:nvSpPr>
          <p:cNvPr id="20498" name="Tekstiruutu 17">
            <a:extLst>
              <a:ext uri="{FF2B5EF4-FFF2-40B4-BE49-F238E27FC236}">
                <a16:creationId xmlns:a16="http://schemas.microsoft.com/office/drawing/2014/main" id="{02F939AA-E0F2-4C4F-BE9B-150F6ED62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28575"/>
            <a:ext cx="67151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D</a:t>
            </a:r>
          </a:p>
        </p:txBody>
      </p:sp>
      <p:sp>
        <p:nvSpPr>
          <p:cNvPr id="20499" name="Tekstiruutu 18">
            <a:extLst>
              <a:ext uri="{FF2B5EF4-FFF2-40B4-BE49-F238E27FC236}">
                <a16:creationId xmlns:a16="http://schemas.microsoft.com/office/drawing/2014/main" id="{5D09DF82-5B37-4AA2-9ABE-027BECEA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3429000"/>
            <a:ext cx="51911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P</a:t>
            </a:r>
          </a:p>
        </p:txBody>
      </p:sp>
      <p:sp>
        <p:nvSpPr>
          <p:cNvPr id="20500" name="Tekstiruutu 19">
            <a:extLst>
              <a:ext uri="{FF2B5EF4-FFF2-40B4-BE49-F238E27FC236}">
                <a16:creationId xmlns:a16="http://schemas.microsoft.com/office/drawing/2014/main" id="{609CAC2E-E2AD-4281-94D2-F59FE6DB8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3429000"/>
            <a:ext cx="6937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Q</a:t>
            </a:r>
          </a:p>
        </p:txBody>
      </p:sp>
      <p:sp>
        <p:nvSpPr>
          <p:cNvPr id="20501" name="Tekstiruutu 20">
            <a:extLst>
              <a:ext uri="{FF2B5EF4-FFF2-40B4-BE49-F238E27FC236}">
                <a16:creationId xmlns:a16="http://schemas.microsoft.com/office/drawing/2014/main" id="{DCBCF281-9711-4241-8CE0-7AC45515A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3429000"/>
            <a:ext cx="6477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R</a:t>
            </a:r>
          </a:p>
        </p:txBody>
      </p:sp>
      <p:sp>
        <p:nvSpPr>
          <p:cNvPr id="20502" name="Tekstiruutu 21">
            <a:extLst>
              <a:ext uri="{FF2B5EF4-FFF2-40B4-BE49-F238E27FC236}">
                <a16:creationId xmlns:a16="http://schemas.microsoft.com/office/drawing/2014/main" id="{8D7F9546-B868-4D37-BBCD-9BF5EC14A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3440113"/>
            <a:ext cx="6715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S</a:t>
            </a:r>
          </a:p>
        </p:txBody>
      </p:sp>
      <p:sp>
        <p:nvSpPr>
          <p:cNvPr id="20503" name="Tekstiruutu 22">
            <a:extLst>
              <a:ext uri="{FF2B5EF4-FFF2-40B4-BE49-F238E27FC236}">
                <a16:creationId xmlns:a16="http://schemas.microsoft.com/office/drawing/2014/main" id="{D3960A31-D9B7-4341-9ACB-9CDE072C7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3429000"/>
            <a:ext cx="6540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T</a:t>
            </a:r>
          </a:p>
        </p:txBody>
      </p:sp>
      <p:sp>
        <p:nvSpPr>
          <p:cNvPr id="20504" name="Tekstiruutu 23">
            <a:extLst>
              <a:ext uri="{FF2B5EF4-FFF2-40B4-BE49-F238E27FC236}">
                <a16:creationId xmlns:a16="http://schemas.microsoft.com/office/drawing/2014/main" id="{BBC561EF-B970-4B10-A149-EC7E0843C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4619625"/>
            <a:ext cx="51911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U</a:t>
            </a:r>
          </a:p>
        </p:txBody>
      </p:sp>
      <p:sp>
        <p:nvSpPr>
          <p:cNvPr id="20505" name="Tekstiruutu 24">
            <a:extLst>
              <a:ext uri="{FF2B5EF4-FFF2-40B4-BE49-F238E27FC236}">
                <a16:creationId xmlns:a16="http://schemas.microsoft.com/office/drawing/2014/main" id="{BC004439-0CF7-411B-A02A-2E02C32A9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4619625"/>
            <a:ext cx="695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V</a:t>
            </a:r>
          </a:p>
        </p:txBody>
      </p:sp>
      <p:sp>
        <p:nvSpPr>
          <p:cNvPr id="20506" name="Tekstiruutu 25">
            <a:extLst>
              <a:ext uri="{FF2B5EF4-FFF2-40B4-BE49-F238E27FC236}">
                <a16:creationId xmlns:a16="http://schemas.microsoft.com/office/drawing/2014/main" id="{8B1A7879-2154-4334-83DB-471842F36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13" y="4619625"/>
            <a:ext cx="64928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W</a:t>
            </a:r>
          </a:p>
        </p:txBody>
      </p:sp>
      <p:sp>
        <p:nvSpPr>
          <p:cNvPr id="20507" name="Tekstiruutu 26">
            <a:extLst>
              <a:ext uri="{FF2B5EF4-FFF2-40B4-BE49-F238E27FC236}">
                <a16:creationId xmlns:a16="http://schemas.microsoft.com/office/drawing/2014/main" id="{607660DB-3EB9-4631-A1B9-57E25F7D1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4624388"/>
            <a:ext cx="6715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X</a:t>
            </a:r>
          </a:p>
        </p:txBody>
      </p:sp>
      <p:sp>
        <p:nvSpPr>
          <p:cNvPr id="20508" name="Tekstiruutu 27">
            <a:extLst>
              <a:ext uri="{FF2B5EF4-FFF2-40B4-BE49-F238E27FC236}">
                <a16:creationId xmlns:a16="http://schemas.microsoft.com/office/drawing/2014/main" id="{7B569C5A-EC94-4F5E-A3C5-3E98387B9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4619625"/>
            <a:ext cx="6540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Y</a:t>
            </a:r>
          </a:p>
        </p:txBody>
      </p:sp>
      <p:sp>
        <p:nvSpPr>
          <p:cNvPr id="20509" name="Tekstiruutu 28">
            <a:extLst>
              <a:ext uri="{FF2B5EF4-FFF2-40B4-BE49-F238E27FC236}">
                <a16:creationId xmlns:a16="http://schemas.microsoft.com/office/drawing/2014/main" id="{3ED1C25E-0A64-4EA5-B7F4-71B63915C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5810250"/>
            <a:ext cx="51911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Z</a:t>
            </a:r>
          </a:p>
        </p:txBody>
      </p:sp>
      <p:sp>
        <p:nvSpPr>
          <p:cNvPr id="20510" name="Tekstiruutu 29">
            <a:extLst>
              <a:ext uri="{FF2B5EF4-FFF2-40B4-BE49-F238E27FC236}">
                <a16:creationId xmlns:a16="http://schemas.microsoft.com/office/drawing/2014/main" id="{D1E426F6-ECD2-4929-9363-CDDD3644C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5810250"/>
            <a:ext cx="6937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Å</a:t>
            </a:r>
          </a:p>
        </p:txBody>
      </p:sp>
      <p:sp>
        <p:nvSpPr>
          <p:cNvPr id="20511" name="Tekstiruutu 30">
            <a:extLst>
              <a:ext uri="{FF2B5EF4-FFF2-40B4-BE49-F238E27FC236}">
                <a16:creationId xmlns:a16="http://schemas.microsoft.com/office/drawing/2014/main" id="{A70139A1-EEA5-4825-9709-EBA34A0EF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5810250"/>
            <a:ext cx="6477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Ä</a:t>
            </a:r>
          </a:p>
        </p:txBody>
      </p:sp>
      <p:sp>
        <p:nvSpPr>
          <p:cNvPr id="20512" name="Tekstiruutu 31">
            <a:extLst>
              <a:ext uri="{FF2B5EF4-FFF2-40B4-BE49-F238E27FC236}">
                <a16:creationId xmlns:a16="http://schemas.microsoft.com/office/drawing/2014/main" id="{6E61CE09-053A-4D11-A56B-FB3B24D6C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5810250"/>
            <a:ext cx="67151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200"/>
              <a:t>Ö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C2CF2BC-253C-4016-919B-F9A1CF6BDEE2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2C572BA-9848-420B-A422-6B6A9E2D0402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9EF7B16A-EB60-4B35-B6F1-AB629CF80128}"/>
              </a:ext>
            </a:extLst>
          </p:cNvPr>
          <p:cNvSpPr/>
          <p:nvPr/>
        </p:nvSpPr>
        <p:spPr>
          <a:xfrm>
            <a:off x="176213" y="2484438"/>
            <a:ext cx="1997075" cy="687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1509" name="Tekstiruutu 73">
            <a:extLst>
              <a:ext uri="{FF2B5EF4-FFF2-40B4-BE49-F238E27FC236}">
                <a16:creationId xmlns:a16="http://schemas.microsoft.com/office/drawing/2014/main" id="{4EDF589F-53BB-4C20-BDCA-445899C19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541588"/>
            <a:ext cx="19970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Jotain muuta/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Takaisin alkuun</a:t>
            </a:r>
          </a:p>
        </p:txBody>
      </p:sp>
      <p:pic>
        <p:nvPicPr>
          <p:cNvPr id="21510" name="Picture 2">
            <a:extLst>
              <a:ext uri="{FF2B5EF4-FFF2-40B4-BE49-F238E27FC236}">
                <a16:creationId xmlns:a16="http://schemas.microsoft.com/office/drawing/2014/main" id="{3483DBD1-AC25-4EE0-924A-E11534832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49525"/>
            <a:ext cx="447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kstiruutu 6">
            <a:extLst>
              <a:ext uri="{FF2B5EF4-FFF2-40B4-BE49-F238E27FC236}">
                <a16:creationId xmlns:a16="http://schemas.microsoft.com/office/drawing/2014/main" id="{6C05BC11-5165-4F40-8553-B4C15877B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25" y="47625"/>
            <a:ext cx="19970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KARTTA</a:t>
            </a:r>
          </a:p>
        </p:txBody>
      </p:sp>
      <p:pic>
        <p:nvPicPr>
          <p:cNvPr id="21512" name="Picture 3">
            <a:extLst>
              <a:ext uri="{FF2B5EF4-FFF2-40B4-BE49-F238E27FC236}">
                <a16:creationId xmlns:a16="http://schemas.microsoft.com/office/drawing/2014/main" id="{91E48631-8E27-47CB-862E-EF529005E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84175"/>
            <a:ext cx="17113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">
            <a:extLst>
              <a:ext uri="{FF2B5EF4-FFF2-40B4-BE49-F238E27FC236}">
                <a16:creationId xmlns:a16="http://schemas.microsoft.com/office/drawing/2014/main" id="{F26AD21F-38D1-4E7E-BC2D-B6EF20CFD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0475" y="2538413"/>
            <a:ext cx="2586037" cy="49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4" name="Tekstiruutu 12">
            <a:extLst>
              <a:ext uri="{FF2B5EF4-FFF2-40B4-BE49-F238E27FC236}">
                <a16:creationId xmlns:a16="http://schemas.microsoft.com/office/drawing/2014/main" id="{08E84719-856F-452A-AA53-F04E3A295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44450"/>
            <a:ext cx="3078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tärkeitä paikkoja</a:t>
            </a:r>
          </a:p>
        </p:txBody>
      </p:sp>
      <p:sp>
        <p:nvSpPr>
          <p:cNvPr id="21515" name="Tekstiruutu 13">
            <a:extLst>
              <a:ext uri="{FF2B5EF4-FFF2-40B4-BE49-F238E27FC236}">
                <a16:creationId xmlns:a16="http://schemas.microsoft.com/office/drawing/2014/main" id="{1CC1F9FD-24F0-401E-A5CD-9B43149DB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419100"/>
            <a:ext cx="2124075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iruutu 68">
            <a:extLst>
              <a:ext uri="{FF2B5EF4-FFF2-40B4-BE49-F238E27FC236}">
                <a16:creationId xmlns:a16="http://schemas.microsoft.com/office/drawing/2014/main" id="{81831C9C-1DD9-4B03-92A5-FFE7CA9F6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47625"/>
            <a:ext cx="765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AIKA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C3E82286-1C2F-4599-9F15-8C31814F4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54013"/>
            <a:ext cx="1982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Pyöristetty suorakulmio 70">
            <a:extLst>
              <a:ext uri="{FF2B5EF4-FFF2-40B4-BE49-F238E27FC236}">
                <a16:creationId xmlns:a16="http://schemas.microsoft.com/office/drawing/2014/main" id="{C1249EE5-2247-4437-9A6A-013A457F872B}"/>
              </a:ext>
            </a:extLst>
          </p:cNvPr>
          <p:cNvSpPr/>
          <p:nvPr/>
        </p:nvSpPr>
        <p:spPr>
          <a:xfrm>
            <a:off x="190500" y="2484438"/>
            <a:ext cx="2163763" cy="687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101" name="Tekstiruutu 73">
            <a:extLst>
              <a:ext uri="{FF2B5EF4-FFF2-40B4-BE49-F238E27FC236}">
                <a16:creationId xmlns:a16="http://schemas.microsoft.com/office/drawing/2014/main" id="{9C188A6A-7237-4D2C-BF1A-939A87F7F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2541588"/>
            <a:ext cx="216376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Jotain muuta/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Takaisin alkuun</a:t>
            </a:r>
          </a:p>
        </p:txBody>
      </p:sp>
      <p:pic>
        <p:nvPicPr>
          <p:cNvPr id="4102" name="Picture 2">
            <a:extLst>
              <a:ext uri="{FF2B5EF4-FFF2-40B4-BE49-F238E27FC236}">
                <a16:creationId xmlns:a16="http://schemas.microsoft.com/office/drawing/2014/main" id="{774FEDD1-3A24-4433-BEF1-DD9FAD951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49525"/>
            <a:ext cx="485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Pyöristetty suorakulmio 75">
            <a:extLst>
              <a:ext uri="{FF2B5EF4-FFF2-40B4-BE49-F238E27FC236}">
                <a16:creationId xmlns:a16="http://schemas.microsoft.com/office/drawing/2014/main" id="{1B0893B1-55F2-4AAF-92F4-DF7CCCC4444B}"/>
              </a:ext>
            </a:extLst>
          </p:cNvPr>
          <p:cNvSpPr/>
          <p:nvPr/>
        </p:nvSpPr>
        <p:spPr>
          <a:xfrm>
            <a:off x="2851150" y="203200"/>
            <a:ext cx="1001713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7" name="Pyöristetty suorakulmio 76">
            <a:extLst>
              <a:ext uri="{FF2B5EF4-FFF2-40B4-BE49-F238E27FC236}">
                <a16:creationId xmlns:a16="http://schemas.microsoft.com/office/drawing/2014/main" id="{E5184D8D-0E0F-485B-9881-EF5B3AE2CD4F}"/>
              </a:ext>
            </a:extLst>
          </p:cNvPr>
          <p:cNvSpPr/>
          <p:nvPr/>
        </p:nvSpPr>
        <p:spPr>
          <a:xfrm>
            <a:off x="2851150" y="1244600"/>
            <a:ext cx="1001713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8" name="Pyöristetty suorakulmio 77">
            <a:extLst>
              <a:ext uri="{FF2B5EF4-FFF2-40B4-BE49-F238E27FC236}">
                <a16:creationId xmlns:a16="http://schemas.microsoft.com/office/drawing/2014/main" id="{8C5DC8F8-E1E2-4851-B1FC-61D85F950490}"/>
              </a:ext>
            </a:extLst>
          </p:cNvPr>
          <p:cNvSpPr/>
          <p:nvPr/>
        </p:nvSpPr>
        <p:spPr>
          <a:xfrm>
            <a:off x="2860675" y="2287588"/>
            <a:ext cx="10001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106" name="Tekstiruutu 78">
            <a:extLst>
              <a:ext uri="{FF2B5EF4-FFF2-40B4-BE49-F238E27FC236}">
                <a16:creationId xmlns:a16="http://schemas.microsoft.com/office/drawing/2014/main" id="{F519A8B8-0309-4D81-BD38-2F4CEC39D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3" y="1196975"/>
            <a:ext cx="7953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tänään</a:t>
            </a:r>
          </a:p>
        </p:txBody>
      </p:sp>
      <p:sp>
        <p:nvSpPr>
          <p:cNvPr id="4107" name="Tekstiruutu 79">
            <a:extLst>
              <a:ext uri="{FF2B5EF4-FFF2-40B4-BE49-F238E27FC236}">
                <a16:creationId xmlns:a16="http://schemas.microsoft.com/office/drawing/2014/main" id="{484522B8-777C-4E77-94B2-24CD7219F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2243138"/>
            <a:ext cx="5572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eilen</a:t>
            </a:r>
          </a:p>
        </p:txBody>
      </p:sp>
      <p:pic>
        <p:nvPicPr>
          <p:cNvPr id="4108" name="Picture 3">
            <a:extLst>
              <a:ext uri="{FF2B5EF4-FFF2-40B4-BE49-F238E27FC236}">
                <a16:creationId xmlns:a16="http://schemas.microsoft.com/office/drawing/2014/main" id="{985981EF-87C8-49C8-AD0A-0DBEEABFC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1398588"/>
            <a:ext cx="5175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4">
            <a:extLst>
              <a:ext uri="{FF2B5EF4-FFF2-40B4-BE49-F238E27FC236}">
                <a16:creationId xmlns:a16="http://schemas.microsoft.com/office/drawing/2014/main" id="{CCF759A3-CEF0-4664-86AA-2F25CBD9C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2470150"/>
            <a:ext cx="822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kstiruutu 82">
            <a:extLst>
              <a:ext uri="{FF2B5EF4-FFF2-40B4-BE49-F238E27FC236}">
                <a16:creationId xmlns:a16="http://schemas.microsoft.com/office/drawing/2014/main" id="{F3EF03DA-E1BA-4935-96CB-CA4DB5316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88" y="188913"/>
            <a:ext cx="10112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huomenna</a:t>
            </a:r>
          </a:p>
        </p:txBody>
      </p:sp>
      <p:pic>
        <p:nvPicPr>
          <p:cNvPr id="4111" name="Picture 5">
            <a:extLst>
              <a:ext uri="{FF2B5EF4-FFF2-40B4-BE49-F238E27FC236}">
                <a16:creationId xmlns:a16="http://schemas.microsoft.com/office/drawing/2014/main" id="{16BCD7DB-5C0E-4AEA-B499-C7A7D90A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404813"/>
            <a:ext cx="7969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kstiruutu 84">
            <a:extLst>
              <a:ext uri="{FF2B5EF4-FFF2-40B4-BE49-F238E27FC236}">
                <a16:creationId xmlns:a16="http://schemas.microsoft.com/office/drawing/2014/main" id="{5E16502C-4329-4A13-B71A-B0C56B8FE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173038"/>
            <a:ext cx="12652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myöhemmin</a:t>
            </a:r>
          </a:p>
        </p:txBody>
      </p:sp>
      <p:sp>
        <p:nvSpPr>
          <p:cNvPr id="4113" name="Tekstiruutu 85">
            <a:extLst>
              <a:ext uri="{FF2B5EF4-FFF2-40B4-BE49-F238E27FC236}">
                <a16:creationId xmlns:a16="http://schemas.microsoft.com/office/drawing/2014/main" id="{B8C88DB2-AD68-478C-A672-580F24E7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1457325"/>
            <a:ext cx="9985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nyt</a:t>
            </a:r>
          </a:p>
        </p:txBody>
      </p:sp>
      <p:sp>
        <p:nvSpPr>
          <p:cNvPr id="4114" name="Tekstiruutu 86">
            <a:extLst>
              <a:ext uri="{FF2B5EF4-FFF2-40B4-BE49-F238E27FC236}">
                <a16:creationId xmlns:a16="http://schemas.microsoft.com/office/drawing/2014/main" id="{91AD062D-838D-4F09-BC44-630C950BC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917825"/>
            <a:ext cx="12525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aikaisemmin</a:t>
            </a:r>
          </a:p>
        </p:txBody>
      </p:sp>
      <p:cxnSp>
        <p:nvCxnSpPr>
          <p:cNvPr id="88" name="Suora nuoliyhdysviiva 87">
            <a:extLst>
              <a:ext uri="{FF2B5EF4-FFF2-40B4-BE49-F238E27FC236}">
                <a16:creationId xmlns:a16="http://schemas.microsoft.com/office/drawing/2014/main" id="{202F1F09-A9B4-4059-BF72-D16120AA7591}"/>
              </a:ext>
            </a:extLst>
          </p:cNvPr>
          <p:cNvCxnSpPr/>
          <p:nvPr/>
        </p:nvCxnSpPr>
        <p:spPr>
          <a:xfrm flipV="1">
            <a:off x="4722813" y="427038"/>
            <a:ext cx="12700" cy="2547937"/>
          </a:xfrm>
          <a:prstGeom prst="straightConnector1">
            <a:avLst/>
          </a:prstGeom>
          <a:ln w="57150" cmpd="sng">
            <a:solidFill>
              <a:srgbClr val="C8653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yöristetty suorakulmio 88">
            <a:extLst>
              <a:ext uri="{FF2B5EF4-FFF2-40B4-BE49-F238E27FC236}">
                <a16:creationId xmlns:a16="http://schemas.microsoft.com/office/drawing/2014/main" id="{35625147-B043-4785-A936-D63D0EF0E17A}"/>
              </a:ext>
            </a:extLst>
          </p:cNvPr>
          <p:cNvSpPr/>
          <p:nvPr/>
        </p:nvSpPr>
        <p:spPr>
          <a:xfrm>
            <a:off x="414338" y="3859213"/>
            <a:ext cx="1001712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90" name="Pyöristetty suorakulmio 89">
            <a:extLst>
              <a:ext uri="{FF2B5EF4-FFF2-40B4-BE49-F238E27FC236}">
                <a16:creationId xmlns:a16="http://schemas.microsoft.com/office/drawing/2014/main" id="{9602C0B7-1E94-4C3B-A948-1AFB3D62979E}"/>
              </a:ext>
            </a:extLst>
          </p:cNvPr>
          <p:cNvSpPr/>
          <p:nvPr/>
        </p:nvSpPr>
        <p:spPr>
          <a:xfrm>
            <a:off x="1617663" y="3859213"/>
            <a:ext cx="1001712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91" name="Pyöristetty suorakulmio 90">
            <a:extLst>
              <a:ext uri="{FF2B5EF4-FFF2-40B4-BE49-F238E27FC236}">
                <a16:creationId xmlns:a16="http://schemas.microsoft.com/office/drawing/2014/main" id="{6FBABD68-FDA8-4501-9D47-E0ECFD60BA5D}"/>
              </a:ext>
            </a:extLst>
          </p:cNvPr>
          <p:cNvSpPr/>
          <p:nvPr/>
        </p:nvSpPr>
        <p:spPr>
          <a:xfrm>
            <a:off x="414338" y="4792663"/>
            <a:ext cx="1001712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92" name="Pyöristetty suorakulmio 91">
            <a:extLst>
              <a:ext uri="{FF2B5EF4-FFF2-40B4-BE49-F238E27FC236}">
                <a16:creationId xmlns:a16="http://schemas.microsoft.com/office/drawing/2014/main" id="{840ACE4C-5653-4384-9C20-3E4B4522BB98}"/>
              </a:ext>
            </a:extLst>
          </p:cNvPr>
          <p:cNvSpPr/>
          <p:nvPr/>
        </p:nvSpPr>
        <p:spPr>
          <a:xfrm>
            <a:off x="414338" y="5724525"/>
            <a:ext cx="1001712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93" name="Pyöristetty suorakulmio 92">
            <a:extLst>
              <a:ext uri="{FF2B5EF4-FFF2-40B4-BE49-F238E27FC236}">
                <a16:creationId xmlns:a16="http://schemas.microsoft.com/office/drawing/2014/main" id="{4EEC45EA-B46D-455D-AB31-2D3F35E17AF4}"/>
              </a:ext>
            </a:extLst>
          </p:cNvPr>
          <p:cNvSpPr/>
          <p:nvPr/>
        </p:nvSpPr>
        <p:spPr>
          <a:xfrm>
            <a:off x="1617663" y="4792663"/>
            <a:ext cx="1001712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94" name="Pyöristetty suorakulmio 93">
            <a:extLst>
              <a:ext uri="{FF2B5EF4-FFF2-40B4-BE49-F238E27FC236}">
                <a16:creationId xmlns:a16="http://schemas.microsoft.com/office/drawing/2014/main" id="{FC966D06-1BA6-4AEB-AF35-13EAC5F8AB0F}"/>
              </a:ext>
            </a:extLst>
          </p:cNvPr>
          <p:cNvSpPr/>
          <p:nvPr/>
        </p:nvSpPr>
        <p:spPr>
          <a:xfrm>
            <a:off x="1617663" y="5724525"/>
            <a:ext cx="1001712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95" name="Pyöristetty suorakulmio 94">
            <a:extLst>
              <a:ext uri="{FF2B5EF4-FFF2-40B4-BE49-F238E27FC236}">
                <a16:creationId xmlns:a16="http://schemas.microsoft.com/office/drawing/2014/main" id="{C70F8AD2-9B43-4F8C-BD13-27E6463F10A8}"/>
              </a:ext>
            </a:extLst>
          </p:cNvPr>
          <p:cNvSpPr/>
          <p:nvPr/>
        </p:nvSpPr>
        <p:spPr>
          <a:xfrm>
            <a:off x="2906713" y="3824288"/>
            <a:ext cx="10001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96" name="Pyöristetty suorakulmio 95">
            <a:extLst>
              <a:ext uri="{FF2B5EF4-FFF2-40B4-BE49-F238E27FC236}">
                <a16:creationId xmlns:a16="http://schemas.microsoft.com/office/drawing/2014/main" id="{E9A6405C-CB93-4E5B-992E-E945750B3FFF}"/>
              </a:ext>
            </a:extLst>
          </p:cNvPr>
          <p:cNvSpPr/>
          <p:nvPr/>
        </p:nvSpPr>
        <p:spPr>
          <a:xfrm>
            <a:off x="4108450" y="3824288"/>
            <a:ext cx="1001713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97" name="Pyöristetty suorakulmio 96">
            <a:extLst>
              <a:ext uri="{FF2B5EF4-FFF2-40B4-BE49-F238E27FC236}">
                <a16:creationId xmlns:a16="http://schemas.microsoft.com/office/drawing/2014/main" id="{BF0F5205-9E2B-4C3D-8FE4-DF82E0A2B8EA}"/>
              </a:ext>
            </a:extLst>
          </p:cNvPr>
          <p:cNvSpPr/>
          <p:nvPr/>
        </p:nvSpPr>
        <p:spPr>
          <a:xfrm>
            <a:off x="2906713" y="4759325"/>
            <a:ext cx="10001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98" name="Pyöristetty suorakulmio 97">
            <a:extLst>
              <a:ext uri="{FF2B5EF4-FFF2-40B4-BE49-F238E27FC236}">
                <a16:creationId xmlns:a16="http://schemas.microsoft.com/office/drawing/2014/main" id="{4FC65407-F8A6-4D29-86AE-3F53B4EEE133}"/>
              </a:ext>
            </a:extLst>
          </p:cNvPr>
          <p:cNvSpPr/>
          <p:nvPr/>
        </p:nvSpPr>
        <p:spPr>
          <a:xfrm>
            <a:off x="2906713" y="5724525"/>
            <a:ext cx="10001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99" name="Pyöristetty suorakulmio 98">
            <a:extLst>
              <a:ext uri="{FF2B5EF4-FFF2-40B4-BE49-F238E27FC236}">
                <a16:creationId xmlns:a16="http://schemas.microsoft.com/office/drawing/2014/main" id="{D40A5E86-5986-4A48-9B77-672657B2B6AE}"/>
              </a:ext>
            </a:extLst>
          </p:cNvPr>
          <p:cNvSpPr/>
          <p:nvPr/>
        </p:nvSpPr>
        <p:spPr>
          <a:xfrm>
            <a:off x="4108450" y="4759325"/>
            <a:ext cx="1001713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00" name="Pyöristetty suorakulmio 99">
            <a:extLst>
              <a:ext uri="{FF2B5EF4-FFF2-40B4-BE49-F238E27FC236}">
                <a16:creationId xmlns:a16="http://schemas.microsoft.com/office/drawing/2014/main" id="{5955DE3E-D187-4E59-81F5-DA84A2DF7D7A}"/>
              </a:ext>
            </a:extLst>
          </p:cNvPr>
          <p:cNvSpPr/>
          <p:nvPr/>
        </p:nvSpPr>
        <p:spPr>
          <a:xfrm>
            <a:off x="4108450" y="5724525"/>
            <a:ext cx="1001713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128" name="Tekstiruutu 100">
            <a:extLst>
              <a:ext uri="{FF2B5EF4-FFF2-40B4-BE49-F238E27FC236}">
                <a16:creationId xmlns:a16="http://schemas.microsoft.com/office/drawing/2014/main" id="{00948E42-E867-4487-9EAF-DEC4B0E11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429000"/>
            <a:ext cx="4500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viikonpäivät ja vuorokauden ajat</a:t>
            </a:r>
          </a:p>
        </p:txBody>
      </p:sp>
      <p:sp>
        <p:nvSpPr>
          <p:cNvPr id="4129" name="Tekstiruutu 101">
            <a:extLst>
              <a:ext uri="{FF2B5EF4-FFF2-40B4-BE49-F238E27FC236}">
                <a16:creationId xmlns:a16="http://schemas.microsoft.com/office/drawing/2014/main" id="{33675DC3-9AD0-4C00-B056-53DBF8A77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816350"/>
            <a:ext cx="10017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maanantai</a:t>
            </a:r>
          </a:p>
        </p:txBody>
      </p:sp>
      <p:sp>
        <p:nvSpPr>
          <p:cNvPr id="4130" name="Tekstiruutu 102">
            <a:extLst>
              <a:ext uri="{FF2B5EF4-FFF2-40B4-BE49-F238E27FC236}">
                <a16:creationId xmlns:a16="http://schemas.microsoft.com/office/drawing/2014/main" id="{657E6C4D-CB22-44D7-84E7-417882A6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798888"/>
            <a:ext cx="7604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tiistai</a:t>
            </a:r>
          </a:p>
        </p:txBody>
      </p:sp>
      <p:sp>
        <p:nvSpPr>
          <p:cNvPr id="4131" name="Tekstiruutu 103">
            <a:extLst>
              <a:ext uri="{FF2B5EF4-FFF2-40B4-BE49-F238E27FC236}">
                <a16:creationId xmlns:a16="http://schemas.microsoft.com/office/drawing/2014/main" id="{EFFCD5DF-77E9-4971-B937-8B2625D08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754563"/>
            <a:ext cx="9286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perjantai</a:t>
            </a:r>
          </a:p>
        </p:txBody>
      </p:sp>
      <p:sp>
        <p:nvSpPr>
          <p:cNvPr id="4132" name="Tekstiruutu 104">
            <a:extLst>
              <a:ext uri="{FF2B5EF4-FFF2-40B4-BE49-F238E27FC236}">
                <a16:creationId xmlns:a16="http://schemas.microsoft.com/office/drawing/2014/main" id="{06259B59-8D5E-4BFC-8231-3618DF2D5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5670550"/>
            <a:ext cx="768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aamu</a:t>
            </a:r>
          </a:p>
        </p:txBody>
      </p:sp>
      <p:sp>
        <p:nvSpPr>
          <p:cNvPr id="4133" name="Tekstiruutu 105">
            <a:extLst>
              <a:ext uri="{FF2B5EF4-FFF2-40B4-BE49-F238E27FC236}">
                <a16:creationId xmlns:a16="http://schemas.microsoft.com/office/drawing/2014/main" id="{41BB9337-38F9-4B7C-A4D3-BEA3A22D6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4754563"/>
            <a:ext cx="8842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lauantai</a:t>
            </a:r>
          </a:p>
        </p:txBody>
      </p:sp>
      <p:sp>
        <p:nvSpPr>
          <p:cNvPr id="4134" name="Tekstiruutu 106">
            <a:extLst>
              <a:ext uri="{FF2B5EF4-FFF2-40B4-BE49-F238E27FC236}">
                <a16:creationId xmlns:a16="http://schemas.microsoft.com/office/drawing/2014/main" id="{8712B518-1966-452E-A2A2-04AD7D0A5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5670550"/>
            <a:ext cx="768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päivä</a:t>
            </a:r>
          </a:p>
        </p:txBody>
      </p:sp>
      <p:sp>
        <p:nvSpPr>
          <p:cNvPr id="4135" name="Tekstiruutu 107">
            <a:extLst>
              <a:ext uri="{FF2B5EF4-FFF2-40B4-BE49-F238E27FC236}">
                <a16:creationId xmlns:a16="http://schemas.microsoft.com/office/drawing/2014/main" id="{94F7115A-C09B-45FB-8636-05F47E91F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3798888"/>
            <a:ext cx="1001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keskiviikko</a:t>
            </a:r>
          </a:p>
        </p:txBody>
      </p:sp>
      <p:sp>
        <p:nvSpPr>
          <p:cNvPr id="4136" name="Tekstiruutu 108">
            <a:extLst>
              <a:ext uri="{FF2B5EF4-FFF2-40B4-BE49-F238E27FC236}">
                <a16:creationId xmlns:a16="http://schemas.microsoft.com/office/drawing/2014/main" id="{1367EA6D-ED1B-4526-9D0B-7E51906A5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3" y="4733925"/>
            <a:ext cx="9620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sunnuntai</a:t>
            </a:r>
          </a:p>
        </p:txBody>
      </p:sp>
      <p:sp>
        <p:nvSpPr>
          <p:cNvPr id="4137" name="Tekstiruutu 109">
            <a:extLst>
              <a:ext uri="{FF2B5EF4-FFF2-40B4-BE49-F238E27FC236}">
                <a16:creationId xmlns:a16="http://schemas.microsoft.com/office/drawing/2014/main" id="{185ABFA4-EB63-4601-AFA1-D64C1B4DE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5670550"/>
            <a:ext cx="768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ilta</a:t>
            </a:r>
          </a:p>
        </p:txBody>
      </p:sp>
      <p:sp>
        <p:nvSpPr>
          <p:cNvPr id="4138" name="Tekstiruutu 110">
            <a:extLst>
              <a:ext uri="{FF2B5EF4-FFF2-40B4-BE49-F238E27FC236}">
                <a16:creationId xmlns:a16="http://schemas.microsoft.com/office/drawing/2014/main" id="{FCACA962-8317-4361-98C0-FE53C249B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3798888"/>
            <a:ext cx="768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torstai</a:t>
            </a:r>
          </a:p>
        </p:txBody>
      </p:sp>
      <p:sp>
        <p:nvSpPr>
          <p:cNvPr id="4139" name="Tekstiruutu 111">
            <a:extLst>
              <a:ext uri="{FF2B5EF4-FFF2-40B4-BE49-F238E27FC236}">
                <a16:creationId xmlns:a16="http://schemas.microsoft.com/office/drawing/2014/main" id="{8DB12E45-4F16-484D-8FF5-093B75D5C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5670550"/>
            <a:ext cx="769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yö</a:t>
            </a:r>
          </a:p>
        </p:txBody>
      </p:sp>
      <p:pic>
        <p:nvPicPr>
          <p:cNvPr id="4140" name="Picture 3">
            <a:extLst>
              <a:ext uri="{FF2B5EF4-FFF2-40B4-BE49-F238E27FC236}">
                <a16:creationId xmlns:a16="http://schemas.microsoft.com/office/drawing/2014/main" id="{4F9B11CA-6E61-42CE-B814-69225A3DF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083050"/>
            <a:ext cx="8588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1" name="Picture 4">
            <a:extLst>
              <a:ext uri="{FF2B5EF4-FFF2-40B4-BE49-F238E27FC236}">
                <a16:creationId xmlns:a16="http://schemas.microsoft.com/office/drawing/2014/main" id="{1F17D759-5068-4FCC-9625-E4761F8E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4127500"/>
            <a:ext cx="8255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2" name="Picture 5">
            <a:extLst>
              <a:ext uri="{FF2B5EF4-FFF2-40B4-BE49-F238E27FC236}">
                <a16:creationId xmlns:a16="http://schemas.microsoft.com/office/drawing/2014/main" id="{9E85533A-12F2-4E77-8DCE-459A09375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4083050"/>
            <a:ext cx="8588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3" name="Picture 6">
            <a:extLst>
              <a:ext uri="{FF2B5EF4-FFF2-40B4-BE49-F238E27FC236}">
                <a16:creationId xmlns:a16="http://schemas.microsoft.com/office/drawing/2014/main" id="{66DAEFF4-4144-47A2-AD3F-03DD77ED8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4111625"/>
            <a:ext cx="8572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4" name="Picture 7">
            <a:extLst>
              <a:ext uri="{FF2B5EF4-FFF2-40B4-BE49-F238E27FC236}">
                <a16:creationId xmlns:a16="http://schemas.microsoft.com/office/drawing/2014/main" id="{95D9BC9A-424D-49FE-98CF-8FCD41D00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038725"/>
            <a:ext cx="8763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5" name="Picture 8">
            <a:extLst>
              <a:ext uri="{FF2B5EF4-FFF2-40B4-BE49-F238E27FC236}">
                <a16:creationId xmlns:a16="http://schemas.microsoft.com/office/drawing/2014/main" id="{672E85AB-9844-4EB3-BF60-410F1456E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5040313"/>
            <a:ext cx="8620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6" name="Picture 9">
            <a:extLst>
              <a:ext uri="{FF2B5EF4-FFF2-40B4-BE49-F238E27FC236}">
                <a16:creationId xmlns:a16="http://schemas.microsoft.com/office/drawing/2014/main" id="{F38BD7B5-0613-4B50-8802-266701B66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5038725"/>
            <a:ext cx="850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7" name="Picture 10">
            <a:extLst>
              <a:ext uri="{FF2B5EF4-FFF2-40B4-BE49-F238E27FC236}">
                <a16:creationId xmlns:a16="http://schemas.microsoft.com/office/drawing/2014/main" id="{43AA67C7-5082-4FC6-A9FA-2ED9580CE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5008563"/>
            <a:ext cx="9175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8" name="Picture 11">
            <a:extLst>
              <a:ext uri="{FF2B5EF4-FFF2-40B4-BE49-F238E27FC236}">
                <a16:creationId xmlns:a16="http://schemas.microsoft.com/office/drawing/2014/main" id="{213C9EBE-16FD-4107-91E8-1C81831EA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5951538"/>
            <a:ext cx="6365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9" name="Picture 12">
            <a:extLst>
              <a:ext uri="{FF2B5EF4-FFF2-40B4-BE49-F238E27FC236}">
                <a16:creationId xmlns:a16="http://schemas.microsoft.com/office/drawing/2014/main" id="{414D798B-F95D-47E5-80F5-71597297A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934075"/>
            <a:ext cx="6477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0" name="Picture 13">
            <a:extLst>
              <a:ext uri="{FF2B5EF4-FFF2-40B4-BE49-F238E27FC236}">
                <a16:creationId xmlns:a16="http://schemas.microsoft.com/office/drawing/2014/main" id="{00E6A584-3DAC-4334-9EEF-602413BD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5918200"/>
            <a:ext cx="6619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1" name="Picture 14">
            <a:extLst>
              <a:ext uri="{FF2B5EF4-FFF2-40B4-BE49-F238E27FC236}">
                <a16:creationId xmlns:a16="http://schemas.microsoft.com/office/drawing/2014/main" id="{D9176013-1BEC-4BB2-9981-EC5A6E8CE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5916613"/>
            <a:ext cx="6667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uorakulmio 60">
            <a:extLst>
              <a:ext uri="{FF2B5EF4-FFF2-40B4-BE49-F238E27FC236}">
                <a16:creationId xmlns:a16="http://schemas.microsoft.com/office/drawing/2014/main" id="{DF5F588D-D543-4AD8-9066-8B21F4A82B5D}"/>
              </a:ext>
            </a:extLst>
          </p:cNvPr>
          <p:cNvSpPr/>
          <p:nvPr/>
        </p:nvSpPr>
        <p:spPr>
          <a:xfrm>
            <a:off x="128588" y="65088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2" name="Suorakulmio 61">
            <a:extLst>
              <a:ext uri="{FF2B5EF4-FFF2-40B4-BE49-F238E27FC236}">
                <a16:creationId xmlns:a16="http://schemas.microsoft.com/office/drawing/2014/main" id="{532E1493-DA43-4221-8D0C-71656B06519C}"/>
              </a:ext>
            </a:extLst>
          </p:cNvPr>
          <p:cNvSpPr/>
          <p:nvPr/>
        </p:nvSpPr>
        <p:spPr>
          <a:xfrm>
            <a:off x="128588" y="3429000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48F84D16-4689-4C51-8737-0BE9662B6817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93ECE0BD-69B8-4A8B-9A11-97BEA8140A98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D82F0C49-CEA7-480E-B083-AFDA4A0E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12775"/>
            <a:ext cx="4967288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kstiruutu 4">
            <a:extLst>
              <a:ext uri="{FF2B5EF4-FFF2-40B4-BE49-F238E27FC236}">
                <a16:creationId xmlns:a16="http://schemas.microsoft.com/office/drawing/2014/main" id="{4A6F155B-399D-45FB-9A80-FAF9C58DF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68263"/>
            <a:ext cx="51181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3000"/>
              <a:t>MAAILMAN KARTTA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1A2FCA4-F0AF-4906-A34B-8F9F4EBEC8DA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00D7BBA7-B8B7-4159-A6F1-9ACAF180D9DB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791E3C4C-63DD-4E98-B7AC-F58902F9BEE4}"/>
              </a:ext>
            </a:extLst>
          </p:cNvPr>
          <p:cNvSpPr/>
          <p:nvPr/>
        </p:nvSpPr>
        <p:spPr>
          <a:xfrm>
            <a:off x="176213" y="2484438"/>
            <a:ext cx="1997075" cy="687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3557" name="Tekstiruutu 73">
            <a:extLst>
              <a:ext uri="{FF2B5EF4-FFF2-40B4-BE49-F238E27FC236}">
                <a16:creationId xmlns:a16="http://schemas.microsoft.com/office/drawing/2014/main" id="{3E89D101-F587-4470-BD3A-4578D4ABB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541588"/>
            <a:ext cx="19970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Jotain muuta/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Takaisin alkuun</a:t>
            </a:r>
          </a:p>
        </p:txBody>
      </p:sp>
      <p:pic>
        <p:nvPicPr>
          <p:cNvPr id="23558" name="Picture 2">
            <a:extLst>
              <a:ext uri="{FF2B5EF4-FFF2-40B4-BE49-F238E27FC236}">
                <a16:creationId xmlns:a16="http://schemas.microsoft.com/office/drawing/2014/main" id="{ED6FC9A9-CDF3-4FDB-A207-1DF95780E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49525"/>
            <a:ext cx="447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36C12288-DE30-4716-90B6-42A78E912F30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D5C0EB4F-27F3-4A5C-8787-A7EF3954B3CD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9E6ADF9E-82D7-4F46-A827-0434C18D4DA6}"/>
              </a:ext>
            </a:extLst>
          </p:cNvPr>
          <p:cNvSpPr/>
          <p:nvPr/>
        </p:nvSpPr>
        <p:spPr>
          <a:xfrm>
            <a:off x="392113" y="385763"/>
            <a:ext cx="1001712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" name="Pyöristetty suorakulmio 5">
            <a:extLst>
              <a:ext uri="{FF2B5EF4-FFF2-40B4-BE49-F238E27FC236}">
                <a16:creationId xmlns:a16="http://schemas.microsoft.com/office/drawing/2014/main" id="{3238E735-0348-4A74-B92B-35E098E484F7}"/>
              </a:ext>
            </a:extLst>
          </p:cNvPr>
          <p:cNvSpPr/>
          <p:nvPr/>
        </p:nvSpPr>
        <p:spPr>
          <a:xfrm>
            <a:off x="1593850" y="385763"/>
            <a:ext cx="1001713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0406F0AF-C8A8-4996-B8D2-D1BF650F78B6}"/>
              </a:ext>
            </a:extLst>
          </p:cNvPr>
          <p:cNvSpPr/>
          <p:nvPr/>
        </p:nvSpPr>
        <p:spPr>
          <a:xfrm>
            <a:off x="392113" y="1393825"/>
            <a:ext cx="1001712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28E98722-3058-4965-9FA4-CB0DA2595C32}"/>
              </a:ext>
            </a:extLst>
          </p:cNvPr>
          <p:cNvSpPr/>
          <p:nvPr/>
        </p:nvSpPr>
        <p:spPr>
          <a:xfrm>
            <a:off x="392113" y="2395538"/>
            <a:ext cx="1001712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9" name="Pyöristetty suorakulmio 8">
            <a:extLst>
              <a:ext uri="{FF2B5EF4-FFF2-40B4-BE49-F238E27FC236}">
                <a16:creationId xmlns:a16="http://schemas.microsoft.com/office/drawing/2014/main" id="{9BBF7A4B-D3C1-4DC9-BBC4-F8C3C892658F}"/>
              </a:ext>
            </a:extLst>
          </p:cNvPr>
          <p:cNvSpPr/>
          <p:nvPr/>
        </p:nvSpPr>
        <p:spPr>
          <a:xfrm>
            <a:off x="1593850" y="1393825"/>
            <a:ext cx="1001713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0" name="Pyöristetty suorakulmio 9">
            <a:extLst>
              <a:ext uri="{FF2B5EF4-FFF2-40B4-BE49-F238E27FC236}">
                <a16:creationId xmlns:a16="http://schemas.microsoft.com/office/drawing/2014/main" id="{E7306870-F70E-4345-991B-443F75358574}"/>
              </a:ext>
            </a:extLst>
          </p:cNvPr>
          <p:cNvSpPr/>
          <p:nvPr/>
        </p:nvSpPr>
        <p:spPr>
          <a:xfrm>
            <a:off x="1593850" y="2395538"/>
            <a:ext cx="1001713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1" name="Pyöristetty suorakulmio 10">
            <a:extLst>
              <a:ext uri="{FF2B5EF4-FFF2-40B4-BE49-F238E27FC236}">
                <a16:creationId xmlns:a16="http://schemas.microsoft.com/office/drawing/2014/main" id="{5A86CDC6-BA0B-4F6C-B895-042A4842137C}"/>
              </a:ext>
            </a:extLst>
          </p:cNvPr>
          <p:cNvSpPr/>
          <p:nvPr/>
        </p:nvSpPr>
        <p:spPr>
          <a:xfrm>
            <a:off x="2890838" y="396875"/>
            <a:ext cx="1001712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2" name="Pyöristetty suorakulmio 11">
            <a:extLst>
              <a:ext uri="{FF2B5EF4-FFF2-40B4-BE49-F238E27FC236}">
                <a16:creationId xmlns:a16="http://schemas.microsoft.com/office/drawing/2014/main" id="{2C07AFA0-AF41-4FFC-BC18-69A681050605}"/>
              </a:ext>
            </a:extLst>
          </p:cNvPr>
          <p:cNvSpPr/>
          <p:nvPr/>
        </p:nvSpPr>
        <p:spPr>
          <a:xfrm>
            <a:off x="4092575" y="396875"/>
            <a:ext cx="1001713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3" name="Pyöristetty suorakulmio 12">
            <a:extLst>
              <a:ext uri="{FF2B5EF4-FFF2-40B4-BE49-F238E27FC236}">
                <a16:creationId xmlns:a16="http://schemas.microsoft.com/office/drawing/2014/main" id="{B99AE3F8-BA3B-4B31-A3CF-43B681CD31FB}"/>
              </a:ext>
            </a:extLst>
          </p:cNvPr>
          <p:cNvSpPr/>
          <p:nvPr/>
        </p:nvSpPr>
        <p:spPr>
          <a:xfrm>
            <a:off x="2890838" y="1404938"/>
            <a:ext cx="1001712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4" name="Pyöristetty suorakulmio 13">
            <a:extLst>
              <a:ext uri="{FF2B5EF4-FFF2-40B4-BE49-F238E27FC236}">
                <a16:creationId xmlns:a16="http://schemas.microsoft.com/office/drawing/2014/main" id="{B0A0651C-0291-4949-BE52-A36B61FA7041}"/>
              </a:ext>
            </a:extLst>
          </p:cNvPr>
          <p:cNvSpPr/>
          <p:nvPr/>
        </p:nvSpPr>
        <p:spPr>
          <a:xfrm>
            <a:off x="2890838" y="2406650"/>
            <a:ext cx="1001712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5" name="Pyöristetty suorakulmio 14">
            <a:extLst>
              <a:ext uri="{FF2B5EF4-FFF2-40B4-BE49-F238E27FC236}">
                <a16:creationId xmlns:a16="http://schemas.microsoft.com/office/drawing/2014/main" id="{D1771743-13C2-40C3-AFAB-6F406A328090}"/>
              </a:ext>
            </a:extLst>
          </p:cNvPr>
          <p:cNvSpPr/>
          <p:nvPr/>
        </p:nvSpPr>
        <p:spPr>
          <a:xfrm>
            <a:off x="4092575" y="1404938"/>
            <a:ext cx="1001713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6" name="Pyöristetty suorakulmio 15">
            <a:extLst>
              <a:ext uri="{FF2B5EF4-FFF2-40B4-BE49-F238E27FC236}">
                <a16:creationId xmlns:a16="http://schemas.microsoft.com/office/drawing/2014/main" id="{C1DB55B7-DD64-4336-BC3A-C31A1EDFD31C}"/>
              </a:ext>
            </a:extLst>
          </p:cNvPr>
          <p:cNvSpPr/>
          <p:nvPr/>
        </p:nvSpPr>
        <p:spPr>
          <a:xfrm>
            <a:off x="4092575" y="2406650"/>
            <a:ext cx="1001713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134" name="Tekstiruutu 16">
            <a:extLst>
              <a:ext uri="{FF2B5EF4-FFF2-40B4-BE49-F238E27FC236}">
                <a16:creationId xmlns:a16="http://schemas.microsoft.com/office/drawing/2014/main" id="{BA139131-8592-4DD6-8BBF-71C084FCB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20638"/>
            <a:ext cx="1922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kuukaudet</a:t>
            </a:r>
          </a:p>
        </p:txBody>
      </p:sp>
      <p:sp>
        <p:nvSpPr>
          <p:cNvPr id="5135" name="Tekstiruutu 17">
            <a:extLst>
              <a:ext uri="{FF2B5EF4-FFF2-40B4-BE49-F238E27FC236}">
                <a16:creationId xmlns:a16="http://schemas.microsoft.com/office/drawing/2014/main" id="{E920B795-CBD8-40F6-9349-399C20F26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54138"/>
            <a:ext cx="876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toukokuu</a:t>
            </a:r>
          </a:p>
        </p:txBody>
      </p:sp>
      <p:sp>
        <p:nvSpPr>
          <p:cNvPr id="5136" name="Tekstiruutu 18">
            <a:extLst>
              <a:ext uri="{FF2B5EF4-FFF2-40B4-BE49-F238E27FC236}">
                <a16:creationId xmlns:a16="http://schemas.microsoft.com/office/drawing/2014/main" id="{A52093D8-2BEC-476C-B6B2-ACC756080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344488"/>
            <a:ext cx="882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helmikuu</a:t>
            </a:r>
          </a:p>
        </p:txBody>
      </p:sp>
      <p:sp>
        <p:nvSpPr>
          <p:cNvPr id="5137" name="Tekstiruutu 19">
            <a:extLst>
              <a:ext uri="{FF2B5EF4-FFF2-40B4-BE49-F238E27FC236}">
                <a16:creationId xmlns:a16="http://schemas.microsoft.com/office/drawing/2014/main" id="{A76FBDCD-2340-4634-B6A4-40AB6934D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344488"/>
            <a:ext cx="990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tammikuu</a:t>
            </a:r>
          </a:p>
        </p:txBody>
      </p:sp>
      <p:sp>
        <p:nvSpPr>
          <p:cNvPr id="5138" name="Tekstiruutu 20">
            <a:extLst>
              <a:ext uri="{FF2B5EF4-FFF2-40B4-BE49-F238E27FC236}">
                <a16:creationId xmlns:a16="http://schemas.microsoft.com/office/drawing/2014/main" id="{3A9EAFE4-2847-49CA-87B6-CD7662045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2376488"/>
            <a:ext cx="10398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marraskuu</a:t>
            </a:r>
          </a:p>
        </p:txBody>
      </p:sp>
      <p:sp>
        <p:nvSpPr>
          <p:cNvPr id="5139" name="Tekstiruutu 21">
            <a:extLst>
              <a:ext uri="{FF2B5EF4-FFF2-40B4-BE49-F238E27FC236}">
                <a16:creationId xmlns:a16="http://schemas.microsoft.com/office/drawing/2014/main" id="{ED881268-1228-47C6-805D-7112734F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344488"/>
            <a:ext cx="10048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maaliskuu</a:t>
            </a:r>
          </a:p>
        </p:txBody>
      </p:sp>
      <p:sp>
        <p:nvSpPr>
          <p:cNvPr id="5140" name="Tekstiruutu 22">
            <a:extLst>
              <a:ext uri="{FF2B5EF4-FFF2-40B4-BE49-F238E27FC236}">
                <a16:creationId xmlns:a16="http://schemas.microsoft.com/office/drawing/2014/main" id="{CFBD7752-8783-4CD6-BF44-1997C67C5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344488"/>
            <a:ext cx="1095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huhtikuu</a:t>
            </a:r>
          </a:p>
        </p:txBody>
      </p:sp>
      <p:sp>
        <p:nvSpPr>
          <p:cNvPr id="5141" name="Tekstiruutu 23">
            <a:extLst>
              <a:ext uri="{FF2B5EF4-FFF2-40B4-BE49-F238E27FC236}">
                <a16:creationId xmlns:a16="http://schemas.microsoft.com/office/drawing/2014/main" id="{A780C1BD-0A40-483D-A541-F7B37195F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563" y="1373188"/>
            <a:ext cx="10937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heinäkuu</a:t>
            </a:r>
          </a:p>
        </p:txBody>
      </p:sp>
      <p:sp>
        <p:nvSpPr>
          <p:cNvPr id="5142" name="Tekstiruutu 24">
            <a:extLst>
              <a:ext uri="{FF2B5EF4-FFF2-40B4-BE49-F238E27FC236}">
                <a16:creationId xmlns:a16="http://schemas.microsoft.com/office/drawing/2014/main" id="{08881310-5D7B-464B-B605-312B7805A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2325688"/>
            <a:ext cx="768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syyskuu</a:t>
            </a:r>
          </a:p>
        </p:txBody>
      </p:sp>
      <p:sp>
        <p:nvSpPr>
          <p:cNvPr id="5143" name="Tekstiruutu 25">
            <a:extLst>
              <a:ext uri="{FF2B5EF4-FFF2-40B4-BE49-F238E27FC236}">
                <a16:creationId xmlns:a16="http://schemas.microsoft.com/office/drawing/2014/main" id="{F3BD85A2-E8AF-4E63-9356-A81C19AD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75" y="1354138"/>
            <a:ext cx="10350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kesäkuu</a:t>
            </a:r>
          </a:p>
        </p:txBody>
      </p:sp>
      <p:sp>
        <p:nvSpPr>
          <p:cNvPr id="5144" name="Tekstiruutu 26">
            <a:extLst>
              <a:ext uri="{FF2B5EF4-FFF2-40B4-BE49-F238E27FC236}">
                <a16:creationId xmlns:a16="http://schemas.microsoft.com/office/drawing/2014/main" id="{4E8A2826-3E11-4506-A630-3E9C626A2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2376488"/>
            <a:ext cx="7683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lokakuu</a:t>
            </a:r>
          </a:p>
        </p:txBody>
      </p:sp>
      <p:sp>
        <p:nvSpPr>
          <p:cNvPr id="5145" name="Tekstiruutu 27">
            <a:extLst>
              <a:ext uri="{FF2B5EF4-FFF2-40B4-BE49-F238E27FC236}">
                <a16:creationId xmlns:a16="http://schemas.microsoft.com/office/drawing/2014/main" id="{A93F4C35-4E87-4ADE-A1E5-D5C7D441C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925" y="1373188"/>
            <a:ext cx="7683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elokuu</a:t>
            </a:r>
          </a:p>
        </p:txBody>
      </p:sp>
      <p:sp>
        <p:nvSpPr>
          <p:cNvPr id="5146" name="Tekstiruutu 28">
            <a:extLst>
              <a:ext uri="{FF2B5EF4-FFF2-40B4-BE49-F238E27FC236}">
                <a16:creationId xmlns:a16="http://schemas.microsoft.com/office/drawing/2014/main" id="{0F8A51FC-1C07-4047-B7DF-DA5884D39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488" y="2376488"/>
            <a:ext cx="8890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joulukuu</a:t>
            </a:r>
          </a:p>
        </p:txBody>
      </p:sp>
      <p:pic>
        <p:nvPicPr>
          <p:cNvPr id="5147" name="Picture 15">
            <a:extLst>
              <a:ext uri="{FF2B5EF4-FFF2-40B4-BE49-F238E27FC236}">
                <a16:creationId xmlns:a16="http://schemas.microsoft.com/office/drawing/2014/main" id="{A7CE0885-0FEC-4172-9ABB-2335FF852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557213"/>
            <a:ext cx="5318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16">
            <a:extLst>
              <a:ext uri="{FF2B5EF4-FFF2-40B4-BE49-F238E27FC236}">
                <a16:creationId xmlns:a16="http://schemas.microsoft.com/office/drawing/2014/main" id="{2AA3DC64-D38E-4FE5-955E-57FAF7FE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590550"/>
            <a:ext cx="4921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17">
            <a:extLst>
              <a:ext uri="{FF2B5EF4-FFF2-40B4-BE49-F238E27FC236}">
                <a16:creationId xmlns:a16="http://schemas.microsoft.com/office/drawing/2014/main" id="{BCDED452-2CBA-4557-95D2-1E2103E0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590550"/>
            <a:ext cx="536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18">
            <a:extLst>
              <a:ext uri="{FF2B5EF4-FFF2-40B4-BE49-F238E27FC236}">
                <a16:creationId xmlns:a16="http://schemas.microsoft.com/office/drawing/2014/main" id="{81433591-2AAB-4625-8834-A5F4D478F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590550"/>
            <a:ext cx="577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19">
            <a:extLst>
              <a:ext uri="{FF2B5EF4-FFF2-40B4-BE49-F238E27FC236}">
                <a16:creationId xmlns:a16="http://schemas.microsoft.com/office/drawing/2014/main" id="{4BD41636-B4D7-4E82-8F3C-E75B0285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628775"/>
            <a:ext cx="4714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20">
            <a:extLst>
              <a:ext uri="{FF2B5EF4-FFF2-40B4-BE49-F238E27FC236}">
                <a16:creationId xmlns:a16="http://schemas.microsoft.com/office/drawing/2014/main" id="{F72DDC2F-3A4D-4D4D-9AF4-9FD50B99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8925"/>
            <a:ext cx="5064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21">
            <a:extLst>
              <a:ext uri="{FF2B5EF4-FFF2-40B4-BE49-F238E27FC236}">
                <a16:creationId xmlns:a16="http://schemas.microsoft.com/office/drawing/2014/main" id="{1960117A-CAB3-4C35-893A-093C4DB7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1641475"/>
            <a:ext cx="4794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22">
            <a:extLst>
              <a:ext uri="{FF2B5EF4-FFF2-40B4-BE49-F238E27FC236}">
                <a16:creationId xmlns:a16="http://schemas.microsoft.com/office/drawing/2014/main" id="{BFFA3877-EB32-4268-BB23-0E9BFA7A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1649413"/>
            <a:ext cx="5111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23">
            <a:extLst>
              <a:ext uri="{FF2B5EF4-FFF2-40B4-BE49-F238E27FC236}">
                <a16:creationId xmlns:a16="http://schemas.microsoft.com/office/drawing/2014/main" id="{F9AF7988-556B-4382-884B-734BD821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597150"/>
            <a:ext cx="533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24">
            <a:extLst>
              <a:ext uri="{FF2B5EF4-FFF2-40B4-BE49-F238E27FC236}">
                <a16:creationId xmlns:a16="http://schemas.microsoft.com/office/drawing/2014/main" id="{36F37258-8D73-4E5B-9006-79609401D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630488"/>
            <a:ext cx="5286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Picture 25">
            <a:extLst>
              <a:ext uri="{FF2B5EF4-FFF2-40B4-BE49-F238E27FC236}">
                <a16:creationId xmlns:a16="http://schemas.microsoft.com/office/drawing/2014/main" id="{FC40770D-6712-4034-939D-2F4A89994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609850"/>
            <a:ext cx="63658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26">
            <a:extLst>
              <a:ext uri="{FF2B5EF4-FFF2-40B4-BE49-F238E27FC236}">
                <a16:creationId xmlns:a16="http://schemas.microsoft.com/office/drawing/2014/main" id="{611405DD-4958-44D4-914D-47397ABC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609850"/>
            <a:ext cx="5270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yöristetty suorakulmio 41">
            <a:extLst>
              <a:ext uri="{FF2B5EF4-FFF2-40B4-BE49-F238E27FC236}">
                <a16:creationId xmlns:a16="http://schemas.microsoft.com/office/drawing/2014/main" id="{D38C9484-926F-4B96-B09D-3B4EAD664FAA}"/>
              </a:ext>
            </a:extLst>
          </p:cNvPr>
          <p:cNvSpPr/>
          <p:nvPr/>
        </p:nvSpPr>
        <p:spPr>
          <a:xfrm>
            <a:off x="263525" y="3805238"/>
            <a:ext cx="1001713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3" name="Pyöristetty suorakulmio 42">
            <a:extLst>
              <a:ext uri="{FF2B5EF4-FFF2-40B4-BE49-F238E27FC236}">
                <a16:creationId xmlns:a16="http://schemas.microsoft.com/office/drawing/2014/main" id="{C34DEAA4-DF9A-4E89-B43C-B2D39B7FD43C}"/>
              </a:ext>
            </a:extLst>
          </p:cNvPr>
          <p:cNvSpPr/>
          <p:nvPr/>
        </p:nvSpPr>
        <p:spPr>
          <a:xfrm>
            <a:off x="263525" y="4813300"/>
            <a:ext cx="1001713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4" name="Pyöristetty suorakulmio 43">
            <a:extLst>
              <a:ext uri="{FF2B5EF4-FFF2-40B4-BE49-F238E27FC236}">
                <a16:creationId xmlns:a16="http://schemas.microsoft.com/office/drawing/2014/main" id="{736D98C3-6657-42B1-B557-E818A6B317BC}"/>
              </a:ext>
            </a:extLst>
          </p:cNvPr>
          <p:cNvSpPr/>
          <p:nvPr/>
        </p:nvSpPr>
        <p:spPr>
          <a:xfrm>
            <a:off x="263525" y="5821363"/>
            <a:ext cx="1001713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5" name="Pyöristetty suorakulmio 44">
            <a:extLst>
              <a:ext uri="{FF2B5EF4-FFF2-40B4-BE49-F238E27FC236}">
                <a16:creationId xmlns:a16="http://schemas.microsoft.com/office/drawing/2014/main" id="{273B6C3D-D6E1-4934-A508-EE66E0D6B80D}"/>
              </a:ext>
            </a:extLst>
          </p:cNvPr>
          <p:cNvSpPr/>
          <p:nvPr/>
        </p:nvSpPr>
        <p:spPr>
          <a:xfrm>
            <a:off x="2952750" y="3805238"/>
            <a:ext cx="10001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6" name="Pyöristetty suorakulmio 45">
            <a:extLst>
              <a:ext uri="{FF2B5EF4-FFF2-40B4-BE49-F238E27FC236}">
                <a16:creationId xmlns:a16="http://schemas.microsoft.com/office/drawing/2014/main" id="{321CD832-E27F-4598-A722-80E229A1C9A4}"/>
              </a:ext>
            </a:extLst>
          </p:cNvPr>
          <p:cNvSpPr/>
          <p:nvPr/>
        </p:nvSpPr>
        <p:spPr>
          <a:xfrm>
            <a:off x="4154488" y="3805238"/>
            <a:ext cx="10001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7" name="Pyöristetty suorakulmio 46">
            <a:extLst>
              <a:ext uri="{FF2B5EF4-FFF2-40B4-BE49-F238E27FC236}">
                <a16:creationId xmlns:a16="http://schemas.microsoft.com/office/drawing/2014/main" id="{CF43CF68-BAAA-4733-BE59-5297C3D5882E}"/>
              </a:ext>
            </a:extLst>
          </p:cNvPr>
          <p:cNvSpPr/>
          <p:nvPr/>
        </p:nvSpPr>
        <p:spPr>
          <a:xfrm>
            <a:off x="2952750" y="4813300"/>
            <a:ext cx="10001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8" name="Pyöristetty suorakulmio 47">
            <a:extLst>
              <a:ext uri="{FF2B5EF4-FFF2-40B4-BE49-F238E27FC236}">
                <a16:creationId xmlns:a16="http://schemas.microsoft.com/office/drawing/2014/main" id="{C1957A43-3789-4057-8B06-07992FE93699}"/>
              </a:ext>
            </a:extLst>
          </p:cNvPr>
          <p:cNvSpPr/>
          <p:nvPr/>
        </p:nvSpPr>
        <p:spPr>
          <a:xfrm>
            <a:off x="2952750" y="5824538"/>
            <a:ext cx="10001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9" name="Pyöristetty suorakulmio 48">
            <a:extLst>
              <a:ext uri="{FF2B5EF4-FFF2-40B4-BE49-F238E27FC236}">
                <a16:creationId xmlns:a16="http://schemas.microsoft.com/office/drawing/2014/main" id="{29EB462E-790B-46F8-97ED-41CF972C5678}"/>
              </a:ext>
            </a:extLst>
          </p:cNvPr>
          <p:cNvSpPr/>
          <p:nvPr/>
        </p:nvSpPr>
        <p:spPr>
          <a:xfrm>
            <a:off x="4154488" y="4813300"/>
            <a:ext cx="10001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0" name="Pyöristetty suorakulmio 49">
            <a:extLst>
              <a:ext uri="{FF2B5EF4-FFF2-40B4-BE49-F238E27FC236}">
                <a16:creationId xmlns:a16="http://schemas.microsoft.com/office/drawing/2014/main" id="{5912A16A-56E1-420F-8CF1-BE3852FA9AFB}"/>
              </a:ext>
            </a:extLst>
          </p:cNvPr>
          <p:cNvSpPr/>
          <p:nvPr/>
        </p:nvSpPr>
        <p:spPr>
          <a:xfrm>
            <a:off x="4154488" y="5824538"/>
            <a:ext cx="10001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168" name="Tekstiruutu 50">
            <a:extLst>
              <a:ext uri="{FF2B5EF4-FFF2-40B4-BE49-F238E27FC236}">
                <a16:creationId xmlns:a16="http://schemas.microsoft.com/office/drawing/2014/main" id="{650636A3-30B6-477C-8FC8-9690412CA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3429000"/>
            <a:ext cx="166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merkkipäivä</a:t>
            </a:r>
          </a:p>
        </p:txBody>
      </p:sp>
      <p:sp>
        <p:nvSpPr>
          <p:cNvPr id="5169" name="Tekstiruutu 51">
            <a:extLst>
              <a:ext uri="{FF2B5EF4-FFF2-40B4-BE49-F238E27FC236}">
                <a16:creationId xmlns:a16="http://schemas.microsoft.com/office/drawing/2014/main" id="{8AC47810-D540-48CB-BDF7-04532AB75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3759200"/>
            <a:ext cx="7683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juhla</a:t>
            </a:r>
          </a:p>
        </p:txBody>
      </p:sp>
      <p:sp>
        <p:nvSpPr>
          <p:cNvPr id="5170" name="Tekstiruutu 52">
            <a:extLst>
              <a:ext uri="{FF2B5EF4-FFF2-40B4-BE49-F238E27FC236}">
                <a16:creationId xmlns:a16="http://schemas.microsoft.com/office/drawing/2014/main" id="{5CD2D108-B24E-4027-A6D8-A8D628051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4773613"/>
            <a:ext cx="11033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merkkipäivä</a:t>
            </a:r>
          </a:p>
        </p:txBody>
      </p:sp>
      <p:sp>
        <p:nvSpPr>
          <p:cNvPr id="5171" name="Tekstiruutu 53">
            <a:extLst>
              <a:ext uri="{FF2B5EF4-FFF2-40B4-BE49-F238E27FC236}">
                <a16:creationId xmlns:a16="http://schemas.microsoft.com/office/drawing/2014/main" id="{60DA0F32-E5A0-442E-BEEE-2231BDE6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751513"/>
            <a:ext cx="10588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hautajaiset</a:t>
            </a:r>
          </a:p>
        </p:txBody>
      </p:sp>
      <p:sp>
        <p:nvSpPr>
          <p:cNvPr id="5172" name="Tekstiruutu 54">
            <a:extLst>
              <a:ext uri="{FF2B5EF4-FFF2-40B4-BE49-F238E27FC236}">
                <a16:creationId xmlns:a16="http://schemas.microsoft.com/office/drawing/2014/main" id="{C7A92975-6034-4252-96D5-575F71E3B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13" y="3813175"/>
            <a:ext cx="15748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SYNTYMÄPÄIVÄ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HÄÄPÄIVÄ  </a:t>
            </a:r>
            <a:r>
              <a:rPr lang="fi-FI" altLang="fi-FI" sz="1800"/>
              <a:t>____________________________________________________________________________________________________________</a:t>
            </a:r>
          </a:p>
        </p:txBody>
      </p:sp>
      <p:pic>
        <p:nvPicPr>
          <p:cNvPr id="5173" name="Picture 27">
            <a:extLst>
              <a:ext uri="{FF2B5EF4-FFF2-40B4-BE49-F238E27FC236}">
                <a16:creationId xmlns:a16="http://schemas.microsoft.com/office/drawing/2014/main" id="{DAE96B32-4CE9-4768-8F81-7F39B976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010275"/>
            <a:ext cx="704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4" name="Picture 28">
            <a:extLst>
              <a:ext uri="{FF2B5EF4-FFF2-40B4-BE49-F238E27FC236}">
                <a16:creationId xmlns:a16="http://schemas.microsoft.com/office/drawing/2014/main" id="{EFECB14E-578F-4859-8A72-C07653040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035425"/>
            <a:ext cx="7175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5" name="Picture 29">
            <a:extLst>
              <a:ext uri="{FF2B5EF4-FFF2-40B4-BE49-F238E27FC236}">
                <a16:creationId xmlns:a16="http://schemas.microsoft.com/office/drawing/2014/main" id="{BF6C91E6-7C9F-45D3-B4A7-BC411DD82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5006975"/>
            <a:ext cx="6651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6" name="Tekstiruutu 58">
            <a:extLst>
              <a:ext uri="{FF2B5EF4-FFF2-40B4-BE49-F238E27FC236}">
                <a16:creationId xmlns:a16="http://schemas.microsoft.com/office/drawing/2014/main" id="{59B2B9BB-CA3C-4DC0-ACCB-5B6859474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3759200"/>
            <a:ext cx="9890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Uusi vuosi</a:t>
            </a:r>
          </a:p>
        </p:txBody>
      </p:sp>
      <p:sp>
        <p:nvSpPr>
          <p:cNvPr id="5177" name="Tekstiruutu 59">
            <a:extLst>
              <a:ext uri="{FF2B5EF4-FFF2-40B4-BE49-F238E27FC236}">
                <a16:creationId xmlns:a16="http://schemas.microsoft.com/office/drawing/2014/main" id="{378F5F4A-DA3B-4FCF-9B3F-A273ACB08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4773613"/>
            <a:ext cx="9890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vappu</a:t>
            </a:r>
          </a:p>
        </p:txBody>
      </p:sp>
      <p:sp>
        <p:nvSpPr>
          <p:cNvPr id="5178" name="Tekstiruutu 61">
            <a:extLst>
              <a:ext uri="{FF2B5EF4-FFF2-40B4-BE49-F238E27FC236}">
                <a16:creationId xmlns:a16="http://schemas.microsoft.com/office/drawing/2014/main" id="{122F5956-1164-4595-96EC-0F83889A0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488" y="3759200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pääsiäinen</a:t>
            </a:r>
          </a:p>
        </p:txBody>
      </p:sp>
      <p:sp>
        <p:nvSpPr>
          <p:cNvPr id="5179" name="Tekstiruutu 62">
            <a:extLst>
              <a:ext uri="{FF2B5EF4-FFF2-40B4-BE49-F238E27FC236}">
                <a16:creationId xmlns:a16="http://schemas.microsoft.com/office/drawing/2014/main" id="{E950C107-3065-4E88-BFCF-E6A391A7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5770563"/>
            <a:ext cx="1000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joulu</a:t>
            </a:r>
          </a:p>
        </p:txBody>
      </p:sp>
      <p:sp>
        <p:nvSpPr>
          <p:cNvPr id="5180" name="Tekstiruutu 63">
            <a:extLst>
              <a:ext uri="{FF2B5EF4-FFF2-40B4-BE49-F238E27FC236}">
                <a16:creationId xmlns:a16="http://schemas.microsoft.com/office/drawing/2014/main" id="{28EDA1AC-ADBB-40EF-B054-E4FFCB7F6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3452813"/>
            <a:ext cx="2408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juhlapyhä</a:t>
            </a:r>
          </a:p>
        </p:txBody>
      </p:sp>
      <p:pic>
        <p:nvPicPr>
          <p:cNvPr id="5181" name="Picture 2">
            <a:extLst>
              <a:ext uri="{FF2B5EF4-FFF2-40B4-BE49-F238E27FC236}">
                <a16:creationId xmlns:a16="http://schemas.microsoft.com/office/drawing/2014/main" id="{7BB2EF74-0867-4C99-8964-16E6D2CA4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4008438"/>
            <a:ext cx="63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2" name="Picture 3">
            <a:extLst>
              <a:ext uri="{FF2B5EF4-FFF2-40B4-BE49-F238E27FC236}">
                <a16:creationId xmlns:a16="http://schemas.microsoft.com/office/drawing/2014/main" id="{C6BA980E-1CCE-42BD-9E04-BC812410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011613"/>
            <a:ext cx="4286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3" name="Picture 4">
            <a:extLst>
              <a:ext uri="{FF2B5EF4-FFF2-40B4-BE49-F238E27FC236}">
                <a16:creationId xmlns:a16="http://schemas.microsoft.com/office/drawing/2014/main" id="{09C90C2A-72DF-4688-991B-F7EF47899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5016500"/>
            <a:ext cx="51911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4" name="Picture 5">
            <a:extLst>
              <a:ext uri="{FF2B5EF4-FFF2-40B4-BE49-F238E27FC236}">
                <a16:creationId xmlns:a16="http://schemas.microsoft.com/office/drawing/2014/main" id="{A516C69F-EFB5-4D59-8104-6F71ACDE3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4997450"/>
            <a:ext cx="4794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5" name="Tekstiruutu 68">
            <a:extLst>
              <a:ext uri="{FF2B5EF4-FFF2-40B4-BE49-F238E27FC236}">
                <a16:creationId xmlns:a16="http://schemas.microsoft.com/office/drawing/2014/main" id="{AD465F31-5D4F-452D-87A6-62AF22423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488" y="4789488"/>
            <a:ext cx="1000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juhannus</a:t>
            </a:r>
          </a:p>
        </p:txBody>
      </p:sp>
      <p:pic>
        <p:nvPicPr>
          <p:cNvPr id="5186" name="Picture 6">
            <a:extLst>
              <a:ext uri="{FF2B5EF4-FFF2-40B4-BE49-F238E27FC236}">
                <a16:creationId xmlns:a16="http://schemas.microsoft.com/office/drawing/2014/main" id="{D788D79F-6827-4E3A-9B4B-E94E4D205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6027738"/>
            <a:ext cx="6826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Suora yhdysviiva 71">
            <a:extLst>
              <a:ext uri="{FF2B5EF4-FFF2-40B4-BE49-F238E27FC236}">
                <a16:creationId xmlns:a16="http://schemas.microsoft.com/office/drawing/2014/main" id="{1DD2D7CA-1E5A-45C5-91C3-5212E7EFE2D5}"/>
              </a:ext>
            </a:extLst>
          </p:cNvPr>
          <p:cNvCxnSpPr/>
          <p:nvPr/>
        </p:nvCxnSpPr>
        <p:spPr>
          <a:xfrm>
            <a:off x="2768600" y="3468688"/>
            <a:ext cx="0" cy="3273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uorakulmio 72">
            <a:extLst>
              <a:ext uri="{FF2B5EF4-FFF2-40B4-BE49-F238E27FC236}">
                <a16:creationId xmlns:a16="http://schemas.microsoft.com/office/drawing/2014/main" id="{9888BC52-48D4-4026-B606-4D9A62875F23}"/>
              </a:ext>
            </a:extLst>
          </p:cNvPr>
          <p:cNvSpPr/>
          <p:nvPr/>
        </p:nvSpPr>
        <p:spPr>
          <a:xfrm>
            <a:off x="200025" y="47625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4" name="Suorakulmio 73">
            <a:extLst>
              <a:ext uri="{FF2B5EF4-FFF2-40B4-BE49-F238E27FC236}">
                <a16:creationId xmlns:a16="http://schemas.microsoft.com/office/drawing/2014/main" id="{111B55BF-E461-44F7-9F9E-FCE433262AF2}"/>
              </a:ext>
            </a:extLst>
          </p:cNvPr>
          <p:cNvSpPr/>
          <p:nvPr/>
        </p:nvSpPr>
        <p:spPr>
          <a:xfrm>
            <a:off x="201613" y="3468688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008DA5A5-3A4E-4AA2-9AA9-393447AA87D5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88242868-13A2-43E2-8136-D7533251BD6D}"/>
              </a:ext>
            </a:extLst>
          </p:cNvPr>
          <p:cNvSpPr/>
          <p:nvPr/>
        </p:nvSpPr>
        <p:spPr>
          <a:xfrm>
            <a:off x="128588" y="2484438"/>
            <a:ext cx="1997075" cy="687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148" name="Tekstiruutu 73">
            <a:extLst>
              <a:ext uri="{FF2B5EF4-FFF2-40B4-BE49-F238E27FC236}">
                <a16:creationId xmlns:a16="http://schemas.microsoft.com/office/drawing/2014/main" id="{E79AB114-1827-472F-86BE-6A94CAD72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541588"/>
            <a:ext cx="19970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Jotain muuta/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Takaisin alkuun</a:t>
            </a:r>
          </a:p>
        </p:txBody>
      </p:sp>
      <p:pic>
        <p:nvPicPr>
          <p:cNvPr id="6149" name="Picture 2">
            <a:extLst>
              <a:ext uri="{FF2B5EF4-FFF2-40B4-BE49-F238E27FC236}">
                <a16:creationId xmlns:a16="http://schemas.microsoft.com/office/drawing/2014/main" id="{6261E63B-B030-46EC-B41F-EF8BB8503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549525"/>
            <a:ext cx="447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kstiruutu 12">
            <a:extLst>
              <a:ext uri="{FF2B5EF4-FFF2-40B4-BE49-F238E27FC236}">
                <a16:creationId xmlns:a16="http://schemas.microsoft.com/office/drawing/2014/main" id="{7952FB1B-E37C-4C2B-95A8-81057BCDD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6238" y="115888"/>
            <a:ext cx="2689226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IHMISET</a:t>
            </a:r>
          </a:p>
        </p:txBody>
      </p:sp>
      <p:pic>
        <p:nvPicPr>
          <p:cNvPr id="6151" name="Picture 2">
            <a:extLst>
              <a:ext uri="{FF2B5EF4-FFF2-40B4-BE49-F238E27FC236}">
                <a16:creationId xmlns:a16="http://schemas.microsoft.com/office/drawing/2014/main" id="{66E6CEDC-26A5-422F-9242-F309265C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00063"/>
            <a:ext cx="153828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yöristetty suorakulmio 14">
            <a:extLst>
              <a:ext uri="{FF2B5EF4-FFF2-40B4-BE49-F238E27FC236}">
                <a16:creationId xmlns:a16="http://schemas.microsoft.com/office/drawing/2014/main" id="{E651A902-B7C3-434D-9F43-65479F61266D}"/>
              </a:ext>
            </a:extLst>
          </p:cNvPr>
          <p:cNvSpPr/>
          <p:nvPr/>
        </p:nvSpPr>
        <p:spPr>
          <a:xfrm>
            <a:off x="2174875" y="2825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6" name="Pyöristetty suorakulmio 15">
            <a:extLst>
              <a:ext uri="{FF2B5EF4-FFF2-40B4-BE49-F238E27FC236}">
                <a16:creationId xmlns:a16="http://schemas.microsoft.com/office/drawing/2014/main" id="{0D02FC02-983F-4D88-BEFC-E79012DBB80E}"/>
              </a:ext>
            </a:extLst>
          </p:cNvPr>
          <p:cNvSpPr/>
          <p:nvPr/>
        </p:nvSpPr>
        <p:spPr>
          <a:xfrm>
            <a:off x="3143250" y="2825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7" name="Pyöristetty suorakulmio 16">
            <a:extLst>
              <a:ext uri="{FF2B5EF4-FFF2-40B4-BE49-F238E27FC236}">
                <a16:creationId xmlns:a16="http://schemas.microsoft.com/office/drawing/2014/main" id="{43A7F226-DF5A-4E2C-80A8-FEBB6E9018FF}"/>
              </a:ext>
            </a:extLst>
          </p:cNvPr>
          <p:cNvSpPr/>
          <p:nvPr/>
        </p:nvSpPr>
        <p:spPr>
          <a:xfrm>
            <a:off x="2174875" y="133032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8" name="Pyöristetty suorakulmio 17">
            <a:extLst>
              <a:ext uri="{FF2B5EF4-FFF2-40B4-BE49-F238E27FC236}">
                <a16:creationId xmlns:a16="http://schemas.microsoft.com/office/drawing/2014/main" id="{66CA91D3-B4AD-4D5A-9C53-7B63BDA41019}"/>
              </a:ext>
            </a:extLst>
          </p:cNvPr>
          <p:cNvSpPr/>
          <p:nvPr/>
        </p:nvSpPr>
        <p:spPr>
          <a:xfrm>
            <a:off x="2174875" y="237807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9" name="Pyöristetty suorakulmio 18">
            <a:extLst>
              <a:ext uri="{FF2B5EF4-FFF2-40B4-BE49-F238E27FC236}">
                <a16:creationId xmlns:a16="http://schemas.microsoft.com/office/drawing/2014/main" id="{F8A5E87A-D896-4E7D-81A6-1964D498207C}"/>
              </a:ext>
            </a:extLst>
          </p:cNvPr>
          <p:cNvSpPr/>
          <p:nvPr/>
        </p:nvSpPr>
        <p:spPr>
          <a:xfrm>
            <a:off x="3143250" y="133032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20" name="Pyöristetty suorakulmio 19">
            <a:extLst>
              <a:ext uri="{FF2B5EF4-FFF2-40B4-BE49-F238E27FC236}">
                <a16:creationId xmlns:a16="http://schemas.microsoft.com/office/drawing/2014/main" id="{2D47F788-21F2-4340-A3B9-8F75268AD314}"/>
              </a:ext>
            </a:extLst>
          </p:cNvPr>
          <p:cNvSpPr/>
          <p:nvPr/>
        </p:nvSpPr>
        <p:spPr>
          <a:xfrm>
            <a:off x="3143250" y="237807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158" name="Tekstiruutu 20">
            <a:extLst>
              <a:ext uri="{FF2B5EF4-FFF2-40B4-BE49-F238E27FC236}">
                <a16:creationId xmlns:a16="http://schemas.microsoft.com/office/drawing/2014/main" id="{730118F2-2CF6-4E91-8927-073F704D3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-26988"/>
            <a:ext cx="2151063" cy="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perhe </a:t>
            </a:r>
          </a:p>
        </p:txBody>
      </p:sp>
      <p:sp>
        <p:nvSpPr>
          <p:cNvPr id="6159" name="Tekstiruutu 21">
            <a:extLst>
              <a:ext uri="{FF2B5EF4-FFF2-40B4-BE49-F238E27FC236}">
                <a16:creationId xmlns:a16="http://schemas.microsoft.com/office/drawing/2014/main" id="{314C1FC7-B4E0-4242-A41D-31B882DF8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254000"/>
            <a:ext cx="8858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puoliso</a:t>
            </a:r>
          </a:p>
        </p:txBody>
      </p:sp>
      <p:sp>
        <p:nvSpPr>
          <p:cNvPr id="6160" name="Tekstiruutu 22">
            <a:extLst>
              <a:ext uri="{FF2B5EF4-FFF2-40B4-BE49-F238E27FC236}">
                <a16:creationId xmlns:a16="http://schemas.microsoft.com/office/drawing/2014/main" id="{9503C120-5902-445E-A396-CFAE8F67D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1320800"/>
            <a:ext cx="8858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lapsi</a:t>
            </a:r>
          </a:p>
        </p:txBody>
      </p:sp>
      <p:sp>
        <p:nvSpPr>
          <p:cNvPr id="6161" name="Tekstiruutu 23">
            <a:extLst>
              <a:ext uri="{FF2B5EF4-FFF2-40B4-BE49-F238E27FC236}">
                <a16:creationId xmlns:a16="http://schemas.microsoft.com/office/drawing/2014/main" id="{5F5414ED-8834-411D-ACFE-F15BBEBAE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338" y="1306513"/>
            <a:ext cx="1000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lapsenlapsi</a:t>
            </a:r>
          </a:p>
        </p:txBody>
      </p:sp>
      <p:sp>
        <p:nvSpPr>
          <p:cNvPr id="6162" name="Tekstiruutu 24">
            <a:extLst>
              <a:ext uri="{FF2B5EF4-FFF2-40B4-BE49-F238E27FC236}">
                <a16:creationId xmlns:a16="http://schemas.microsoft.com/office/drawing/2014/main" id="{DAFCBF8D-852C-4CDA-9A23-53E6D2EF3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2324100"/>
            <a:ext cx="889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veli</a:t>
            </a:r>
          </a:p>
        </p:txBody>
      </p:sp>
      <p:sp>
        <p:nvSpPr>
          <p:cNvPr id="6163" name="Tekstiruutu 25">
            <a:extLst>
              <a:ext uri="{FF2B5EF4-FFF2-40B4-BE49-F238E27FC236}">
                <a16:creationId xmlns:a16="http://schemas.microsoft.com/office/drawing/2014/main" id="{B1B2EBB9-7E50-4C74-A404-9AAC4FB26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713" y="2338388"/>
            <a:ext cx="906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sisko</a:t>
            </a:r>
          </a:p>
        </p:txBody>
      </p:sp>
      <p:sp>
        <p:nvSpPr>
          <p:cNvPr id="6164" name="Tekstiruutu 26">
            <a:extLst>
              <a:ext uri="{FF2B5EF4-FFF2-40B4-BE49-F238E27FC236}">
                <a16:creationId xmlns:a16="http://schemas.microsoft.com/office/drawing/2014/main" id="{B8586D07-B7D0-440F-853E-DE05DDC1B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266700"/>
            <a:ext cx="8858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minä itse</a:t>
            </a:r>
          </a:p>
        </p:txBody>
      </p:sp>
      <p:pic>
        <p:nvPicPr>
          <p:cNvPr id="6165" name="Picture 7">
            <a:extLst>
              <a:ext uri="{FF2B5EF4-FFF2-40B4-BE49-F238E27FC236}">
                <a16:creationId xmlns:a16="http://schemas.microsoft.com/office/drawing/2014/main" id="{B3143584-8D8D-478A-94AD-F89B9256C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511175"/>
            <a:ext cx="41751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6" name="Picture 8">
            <a:extLst>
              <a:ext uri="{FF2B5EF4-FFF2-40B4-BE49-F238E27FC236}">
                <a16:creationId xmlns:a16="http://schemas.microsoft.com/office/drawing/2014/main" id="{4CFF6D1D-E4CB-476C-9BAF-4C272E622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592263"/>
            <a:ext cx="5984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7" name="Picture 9">
            <a:extLst>
              <a:ext uri="{FF2B5EF4-FFF2-40B4-BE49-F238E27FC236}">
                <a16:creationId xmlns:a16="http://schemas.microsoft.com/office/drawing/2014/main" id="{5DCD5278-971B-4B1D-9CEB-641F92968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573213"/>
            <a:ext cx="54292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8" name="Picture 3">
            <a:extLst>
              <a:ext uri="{FF2B5EF4-FFF2-40B4-BE49-F238E27FC236}">
                <a16:creationId xmlns:a16="http://schemas.microsoft.com/office/drawing/2014/main" id="{31BDCD05-C593-45DC-B3E1-1D2DB125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76250"/>
            <a:ext cx="56991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9" name="Picture 8">
            <a:extLst>
              <a:ext uri="{FF2B5EF4-FFF2-40B4-BE49-F238E27FC236}">
                <a16:creationId xmlns:a16="http://schemas.microsoft.com/office/drawing/2014/main" id="{9075307D-0592-45F6-BD13-72971C5D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2562225"/>
            <a:ext cx="6318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9">
            <a:extLst>
              <a:ext uri="{FF2B5EF4-FFF2-40B4-BE49-F238E27FC236}">
                <a16:creationId xmlns:a16="http://schemas.microsoft.com/office/drawing/2014/main" id="{7FF93AB6-F3E9-4288-BCFC-D437AB8B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576513"/>
            <a:ext cx="644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Pyöristetty suorakulmio 33">
            <a:extLst>
              <a:ext uri="{FF2B5EF4-FFF2-40B4-BE49-F238E27FC236}">
                <a16:creationId xmlns:a16="http://schemas.microsoft.com/office/drawing/2014/main" id="{BFB46699-4521-4EA1-8892-11355E75782B}"/>
              </a:ext>
            </a:extLst>
          </p:cNvPr>
          <p:cNvSpPr/>
          <p:nvPr/>
        </p:nvSpPr>
        <p:spPr>
          <a:xfrm>
            <a:off x="4097338" y="28257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5" name="Pyöristetty suorakulmio 34">
            <a:extLst>
              <a:ext uri="{FF2B5EF4-FFF2-40B4-BE49-F238E27FC236}">
                <a16:creationId xmlns:a16="http://schemas.microsoft.com/office/drawing/2014/main" id="{74CB72BA-67FC-44C4-A532-71296DCE50DD}"/>
              </a:ext>
            </a:extLst>
          </p:cNvPr>
          <p:cNvSpPr/>
          <p:nvPr/>
        </p:nvSpPr>
        <p:spPr>
          <a:xfrm>
            <a:off x="4097338" y="133191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6" name="Pyöristetty suorakulmio 35">
            <a:extLst>
              <a:ext uri="{FF2B5EF4-FFF2-40B4-BE49-F238E27FC236}">
                <a16:creationId xmlns:a16="http://schemas.microsoft.com/office/drawing/2014/main" id="{C0855A79-9F96-4E40-B9A7-CAD4F5BF8122}"/>
              </a:ext>
            </a:extLst>
          </p:cNvPr>
          <p:cNvSpPr/>
          <p:nvPr/>
        </p:nvSpPr>
        <p:spPr>
          <a:xfrm>
            <a:off x="4097338" y="237966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pic>
        <p:nvPicPr>
          <p:cNvPr id="6174" name="Picture 6">
            <a:extLst>
              <a:ext uri="{FF2B5EF4-FFF2-40B4-BE49-F238E27FC236}">
                <a16:creationId xmlns:a16="http://schemas.microsoft.com/office/drawing/2014/main" id="{C207408A-6A51-4B54-9038-3C5B3C97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68313"/>
            <a:ext cx="6286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75" name="Tekstiruutu 39">
            <a:extLst>
              <a:ext uri="{FF2B5EF4-FFF2-40B4-BE49-F238E27FC236}">
                <a16:creationId xmlns:a16="http://schemas.microsoft.com/office/drawing/2014/main" id="{13EA1DAE-7F22-4E81-8220-F0B927846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261938"/>
            <a:ext cx="946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sukulainen</a:t>
            </a:r>
          </a:p>
        </p:txBody>
      </p:sp>
      <p:sp>
        <p:nvSpPr>
          <p:cNvPr id="43" name="Pyöristetty suorakulmio 42">
            <a:extLst>
              <a:ext uri="{FF2B5EF4-FFF2-40B4-BE49-F238E27FC236}">
                <a16:creationId xmlns:a16="http://schemas.microsoft.com/office/drawing/2014/main" id="{C37A096B-48E9-4687-912F-1DADCF2DB3BE}"/>
              </a:ext>
            </a:extLst>
          </p:cNvPr>
          <p:cNvSpPr/>
          <p:nvPr/>
        </p:nvSpPr>
        <p:spPr>
          <a:xfrm>
            <a:off x="3105150" y="4786313"/>
            <a:ext cx="925513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5" name="Pyöristetty suorakulmio 44">
            <a:extLst>
              <a:ext uri="{FF2B5EF4-FFF2-40B4-BE49-F238E27FC236}">
                <a16:creationId xmlns:a16="http://schemas.microsoft.com/office/drawing/2014/main" id="{A2B5A500-E791-4E8B-B400-19F0D90262AE}"/>
              </a:ext>
            </a:extLst>
          </p:cNvPr>
          <p:cNvSpPr/>
          <p:nvPr/>
        </p:nvSpPr>
        <p:spPr>
          <a:xfrm>
            <a:off x="1125538" y="478631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6" name="Pyöristetty suorakulmio 45">
            <a:extLst>
              <a:ext uri="{FF2B5EF4-FFF2-40B4-BE49-F238E27FC236}">
                <a16:creationId xmlns:a16="http://schemas.microsoft.com/office/drawing/2014/main" id="{2561D698-02B7-48F1-AD41-29B492EFFC09}"/>
              </a:ext>
            </a:extLst>
          </p:cNvPr>
          <p:cNvSpPr/>
          <p:nvPr/>
        </p:nvSpPr>
        <p:spPr>
          <a:xfrm>
            <a:off x="1119188" y="377825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7" name="Pyöristetty suorakulmio 46">
            <a:extLst>
              <a:ext uri="{FF2B5EF4-FFF2-40B4-BE49-F238E27FC236}">
                <a16:creationId xmlns:a16="http://schemas.microsoft.com/office/drawing/2014/main" id="{36DA22AC-5ED0-45E5-BFF8-863980D99AB3}"/>
              </a:ext>
            </a:extLst>
          </p:cNvPr>
          <p:cNvSpPr/>
          <p:nvPr/>
        </p:nvSpPr>
        <p:spPr>
          <a:xfrm>
            <a:off x="142875" y="5873750"/>
            <a:ext cx="923925" cy="79216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8" name="Pyöristetty suorakulmio 47">
            <a:extLst>
              <a:ext uri="{FF2B5EF4-FFF2-40B4-BE49-F238E27FC236}">
                <a16:creationId xmlns:a16="http://schemas.microsoft.com/office/drawing/2014/main" id="{4D738217-F5F1-4C5C-A026-6E69031301F5}"/>
              </a:ext>
            </a:extLst>
          </p:cNvPr>
          <p:cNvSpPr/>
          <p:nvPr/>
        </p:nvSpPr>
        <p:spPr>
          <a:xfrm>
            <a:off x="142875" y="5081588"/>
            <a:ext cx="923925" cy="79216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9" name="Pyöristetty suorakulmio 48">
            <a:extLst>
              <a:ext uri="{FF2B5EF4-FFF2-40B4-BE49-F238E27FC236}">
                <a16:creationId xmlns:a16="http://schemas.microsoft.com/office/drawing/2014/main" id="{897A4077-471C-4994-B4FA-C6F2E8040E2E}"/>
              </a:ext>
            </a:extLst>
          </p:cNvPr>
          <p:cNvSpPr/>
          <p:nvPr/>
        </p:nvSpPr>
        <p:spPr>
          <a:xfrm>
            <a:off x="128588" y="4289425"/>
            <a:ext cx="923925" cy="79216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0" name="Pyöristetty suorakulmio 49">
            <a:extLst>
              <a:ext uri="{FF2B5EF4-FFF2-40B4-BE49-F238E27FC236}">
                <a16:creationId xmlns:a16="http://schemas.microsoft.com/office/drawing/2014/main" id="{F846EBCE-82FE-4342-B95A-559675CF699F}"/>
              </a:ext>
            </a:extLst>
          </p:cNvPr>
          <p:cNvSpPr/>
          <p:nvPr/>
        </p:nvSpPr>
        <p:spPr>
          <a:xfrm>
            <a:off x="128588" y="3497263"/>
            <a:ext cx="923925" cy="79216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59218337-6161-4DD5-835E-4316C1A0CCFB}"/>
              </a:ext>
            </a:extLst>
          </p:cNvPr>
          <p:cNvSpPr/>
          <p:nvPr/>
        </p:nvSpPr>
        <p:spPr>
          <a:xfrm>
            <a:off x="52388" y="3429000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184" name="Tekstiruutu 19">
            <a:extLst>
              <a:ext uri="{FF2B5EF4-FFF2-40B4-BE49-F238E27FC236}">
                <a16:creationId xmlns:a16="http://schemas.microsoft.com/office/drawing/2014/main" id="{AF9425FF-67AB-48A8-81B3-228B962B2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3444875"/>
            <a:ext cx="9255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yleislääkäri</a:t>
            </a:r>
          </a:p>
        </p:txBody>
      </p:sp>
      <p:sp>
        <p:nvSpPr>
          <p:cNvPr id="6185" name="Tekstiruutu 29">
            <a:extLst>
              <a:ext uri="{FF2B5EF4-FFF2-40B4-BE49-F238E27FC236}">
                <a16:creationId xmlns:a16="http://schemas.microsoft.com/office/drawing/2014/main" id="{06040052-2430-4103-B259-6495A5A3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5805488"/>
            <a:ext cx="10175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korvalääkäri</a:t>
            </a:r>
          </a:p>
        </p:txBody>
      </p:sp>
      <p:sp>
        <p:nvSpPr>
          <p:cNvPr id="6186" name="Tekstiruutu 30">
            <a:extLst>
              <a:ext uri="{FF2B5EF4-FFF2-40B4-BE49-F238E27FC236}">
                <a16:creationId xmlns:a16="http://schemas.microsoft.com/office/drawing/2014/main" id="{41FB2126-C054-4467-BDEC-7E93C5A5D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4787900"/>
            <a:ext cx="11207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virkailija</a:t>
            </a:r>
          </a:p>
        </p:txBody>
      </p:sp>
      <p:pic>
        <p:nvPicPr>
          <p:cNvPr id="6187" name="Picture 3">
            <a:extLst>
              <a:ext uri="{FF2B5EF4-FFF2-40B4-BE49-F238E27FC236}">
                <a16:creationId xmlns:a16="http://schemas.microsoft.com/office/drawing/2014/main" id="{2F3B7B87-374E-46BC-AD66-E96B656AD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494213"/>
            <a:ext cx="5127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8" name="Tekstiruutu 38">
            <a:extLst>
              <a:ext uri="{FF2B5EF4-FFF2-40B4-BE49-F238E27FC236}">
                <a16:creationId xmlns:a16="http://schemas.microsoft.com/office/drawing/2014/main" id="{86F2F2CA-99BA-45DA-BC6D-C41C4A7BE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3760788"/>
            <a:ext cx="9239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neurologi</a:t>
            </a:r>
          </a:p>
        </p:txBody>
      </p:sp>
      <p:pic>
        <p:nvPicPr>
          <p:cNvPr id="6189" name="Picture 5">
            <a:extLst>
              <a:ext uri="{FF2B5EF4-FFF2-40B4-BE49-F238E27FC236}">
                <a16:creationId xmlns:a16="http://schemas.microsoft.com/office/drawing/2014/main" id="{FAF91D2B-4ACF-4243-A254-4725B0FB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011738"/>
            <a:ext cx="79375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90" name="Tekstiruutu 49">
            <a:extLst>
              <a:ext uri="{FF2B5EF4-FFF2-40B4-BE49-F238E27FC236}">
                <a16:creationId xmlns:a16="http://schemas.microsoft.com/office/drawing/2014/main" id="{6965B7F8-DEE1-437F-95F8-96EDC61F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5" y="4787900"/>
            <a:ext cx="923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800"/>
              <a:t>sosiaalityöntekijä</a:t>
            </a:r>
          </a:p>
        </p:txBody>
      </p:sp>
      <p:pic>
        <p:nvPicPr>
          <p:cNvPr id="6191" name="Picture 16">
            <a:extLst>
              <a:ext uri="{FF2B5EF4-FFF2-40B4-BE49-F238E27FC236}">
                <a16:creationId xmlns:a16="http://schemas.microsoft.com/office/drawing/2014/main" id="{8A2A7F1D-D172-41E2-B39A-4403B9762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5014913"/>
            <a:ext cx="6667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2" name="Tekstiruutu 51">
            <a:extLst>
              <a:ext uri="{FF2B5EF4-FFF2-40B4-BE49-F238E27FC236}">
                <a16:creationId xmlns:a16="http://schemas.microsoft.com/office/drawing/2014/main" id="{18E8AA83-D728-4030-8955-1BC152C03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3375025"/>
            <a:ext cx="4543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ammattihenkilöstö</a:t>
            </a:r>
          </a:p>
        </p:txBody>
      </p:sp>
      <p:sp>
        <p:nvSpPr>
          <p:cNvPr id="65" name="Pyöristetty suorakulmio 64">
            <a:extLst>
              <a:ext uri="{FF2B5EF4-FFF2-40B4-BE49-F238E27FC236}">
                <a16:creationId xmlns:a16="http://schemas.microsoft.com/office/drawing/2014/main" id="{DBBFC0A6-D15D-455D-B6A8-0AD1DD746E97}"/>
              </a:ext>
            </a:extLst>
          </p:cNvPr>
          <p:cNvSpPr/>
          <p:nvPr/>
        </p:nvSpPr>
        <p:spPr>
          <a:xfrm>
            <a:off x="2108200" y="377825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6" name="Pyöristetty suorakulmio 65">
            <a:extLst>
              <a:ext uri="{FF2B5EF4-FFF2-40B4-BE49-F238E27FC236}">
                <a16:creationId xmlns:a16="http://schemas.microsoft.com/office/drawing/2014/main" id="{FFEE366B-120F-4B23-A7D5-7C145919CCC7}"/>
              </a:ext>
            </a:extLst>
          </p:cNvPr>
          <p:cNvSpPr/>
          <p:nvPr/>
        </p:nvSpPr>
        <p:spPr>
          <a:xfrm>
            <a:off x="3098800" y="377825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7" name="Pyöristetty suorakulmio 66">
            <a:extLst>
              <a:ext uri="{FF2B5EF4-FFF2-40B4-BE49-F238E27FC236}">
                <a16:creationId xmlns:a16="http://schemas.microsoft.com/office/drawing/2014/main" id="{585F4A19-52CE-40CB-BD93-52D9CF1940A6}"/>
              </a:ext>
            </a:extLst>
          </p:cNvPr>
          <p:cNvSpPr/>
          <p:nvPr/>
        </p:nvSpPr>
        <p:spPr>
          <a:xfrm>
            <a:off x="4089400" y="377825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8" name="Pyöristetty suorakulmio 67">
            <a:extLst>
              <a:ext uri="{FF2B5EF4-FFF2-40B4-BE49-F238E27FC236}">
                <a16:creationId xmlns:a16="http://schemas.microsoft.com/office/drawing/2014/main" id="{F3E427CA-23CC-41FA-8F1E-B6B6843244E8}"/>
              </a:ext>
            </a:extLst>
          </p:cNvPr>
          <p:cNvSpPr/>
          <p:nvPr/>
        </p:nvSpPr>
        <p:spPr>
          <a:xfrm>
            <a:off x="2116138" y="478631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9" name="Pyöristetty suorakulmio 68">
            <a:extLst>
              <a:ext uri="{FF2B5EF4-FFF2-40B4-BE49-F238E27FC236}">
                <a16:creationId xmlns:a16="http://schemas.microsoft.com/office/drawing/2014/main" id="{661B3551-70AB-4DE1-A9DA-FBE4BD01946D}"/>
              </a:ext>
            </a:extLst>
          </p:cNvPr>
          <p:cNvSpPr/>
          <p:nvPr/>
        </p:nvSpPr>
        <p:spPr>
          <a:xfrm>
            <a:off x="4095750" y="478631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70" name="Pyöristetty suorakulmio 69">
            <a:extLst>
              <a:ext uri="{FF2B5EF4-FFF2-40B4-BE49-F238E27FC236}">
                <a16:creationId xmlns:a16="http://schemas.microsoft.com/office/drawing/2014/main" id="{ED4876A9-DE2F-4C03-8298-D3A6D778C1A3}"/>
              </a:ext>
            </a:extLst>
          </p:cNvPr>
          <p:cNvSpPr/>
          <p:nvPr/>
        </p:nvSpPr>
        <p:spPr>
          <a:xfrm>
            <a:off x="1152525" y="57943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71" name="Pyöristetty suorakulmio 70">
            <a:extLst>
              <a:ext uri="{FF2B5EF4-FFF2-40B4-BE49-F238E27FC236}">
                <a16:creationId xmlns:a16="http://schemas.microsoft.com/office/drawing/2014/main" id="{9B178DCC-6CE1-430E-AE94-ADAF87446A41}"/>
              </a:ext>
            </a:extLst>
          </p:cNvPr>
          <p:cNvSpPr/>
          <p:nvPr/>
        </p:nvSpPr>
        <p:spPr>
          <a:xfrm>
            <a:off x="2143125" y="57943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72" name="Pyöristetty suorakulmio 71">
            <a:extLst>
              <a:ext uri="{FF2B5EF4-FFF2-40B4-BE49-F238E27FC236}">
                <a16:creationId xmlns:a16="http://schemas.microsoft.com/office/drawing/2014/main" id="{2BE86EE8-839B-4F10-8ACC-6876F73B44D0}"/>
              </a:ext>
            </a:extLst>
          </p:cNvPr>
          <p:cNvSpPr/>
          <p:nvPr/>
        </p:nvSpPr>
        <p:spPr>
          <a:xfrm>
            <a:off x="3132138" y="57943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73" name="Pyöristetty suorakulmio 72">
            <a:extLst>
              <a:ext uri="{FF2B5EF4-FFF2-40B4-BE49-F238E27FC236}">
                <a16:creationId xmlns:a16="http://schemas.microsoft.com/office/drawing/2014/main" id="{FC6CB5D3-6C9E-4C4C-AC30-82BB51A1AD94}"/>
              </a:ext>
            </a:extLst>
          </p:cNvPr>
          <p:cNvSpPr/>
          <p:nvPr/>
        </p:nvSpPr>
        <p:spPr>
          <a:xfrm>
            <a:off x="4122738" y="57943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202" name="Tekstiruutu 20">
            <a:extLst>
              <a:ext uri="{FF2B5EF4-FFF2-40B4-BE49-F238E27FC236}">
                <a16:creationId xmlns:a16="http://schemas.microsoft.com/office/drawing/2014/main" id="{C16A6C8E-C222-41D4-BE03-6D8546A1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4262438"/>
            <a:ext cx="12049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hammaslääkäri</a:t>
            </a:r>
          </a:p>
        </p:txBody>
      </p:sp>
      <p:sp>
        <p:nvSpPr>
          <p:cNvPr id="6203" name="Tekstiruutu 35">
            <a:extLst>
              <a:ext uri="{FF2B5EF4-FFF2-40B4-BE49-F238E27FC236}">
                <a16:creationId xmlns:a16="http://schemas.microsoft.com/office/drawing/2014/main" id="{0F850496-9078-4EE0-B72D-E45A83D38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5013325"/>
            <a:ext cx="9985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silmälääkäri</a:t>
            </a:r>
          </a:p>
        </p:txBody>
      </p:sp>
      <p:sp>
        <p:nvSpPr>
          <p:cNvPr id="6204" name="Tekstiruutu 26">
            <a:extLst>
              <a:ext uri="{FF2B5EF4-FFF2-40B4-BE49-F238E27FC236}">
                <a16:creationId xmlns:a16="http://schemas.microsoft.com/office/drawing/2014/main" id="{D8E10144-912E-446A-842E-7A5BE6785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3759200"/>
            <a:ext cx="11398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kotihoito</a:t>
            </a:r>
          </a:p>
        </p:txBody>
      </p:sp>
      <p:sp>
        <p:nvSpPr>
          <p:cNvPr id="6205" name="Tekstiruutu 27">
            <a:extLst>
              <a:ext uri="{FF2B5EF4-FFF2-40B4-BE49-F238E27FC236}">
                <a16:creationId xmlns:a16="http://schemas.microsoft.com/office/drawing/2014/main" id="{50C129D4-EAB8-46B6-BC6C-0DE9B7E40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768725"/>
            <a:ext cx="12049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hoitaja</a:t>
            </a:r>
          </a:p>
        </p:txBody>
      </p:sp>
      <p:sp>
        <p:nvSpPr>
          <p:cNvPr id="6206" name="Tekstiruutu 28">
            <a:extLst>
              <a:ext uri="{FF2B5EF4-FFF2-40B4-BE49-F238E27FC236}">
                <a16:creationId xmlns:a16="http://schemas.microsoft.com/office/drawing/2014/main" id="{CA4F58AC-3C24-4614-BD52-A3670DE8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975" y="3760788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laborantti</a:t>
            </a:r>
          </a:p>
        </p:txBody>
      </p:sp>
      <p:pic>
        <p:nvPicPr>
          <p:cNvPr id="6207" name="Picture 11">
            <a:extLst>
              <a:ext uri="{FF2B5EF4-FFF2-40B4-BE49-F238E27FC236}">
                <a16:creationId xmlns:a16="http://schemas.microsoft.com/office/drawing/2014/main" id="{F75E6304-9D9B-4651-8636-7D5B53C87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3973513"/>
            <a:ext cx="4810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8" name="Tekstiruutu 31">
            <a:extLst>
              <a:ext uri="{FF2B5EF4-FFF2-40B4-BE49-F238E27FC236}">
                <a16:creationId xmlns:a16="http://schemas.microsoft.com/office/drawing/2014/main" id="{69717387-93F2-43BE-9C30-F506253D3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4759325"/>
            <a:ext cx="9239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edunvalvoja</a:t>
            </a:r>
          </a:p>
        </p:txBody>
      </p:sp>
      <p:pic>
        <p:nvPicPr>
          <p:cNvPr id="6209" name="Picture 11">
            <a:extLst>
              <a:ext uri="{FF2B5EF4-FFF2-40B4-BE49-F238E27FC236}">
                <a16:creationId xmlns:a16="http://schemas.microsoft.com/office/drawing/2014/main" id="{BBAE34F5-8D14-40B5-973A-088D92A6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4991100"/>
            <a:ext cx="5810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0" name="Tekstiruutu 22">
            <a:extLst>
              <a:ext uri="{FF2B5EF4-FFF2-40B4-BE49-F238E27FC236}">
                <a16:creationId xmlns:a16="http://schemas.microsoft.com/office/drawing/2014/main" id="{B42FE616-F51D-40B0-A609-3F2E740B1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913" y="4770438"/>
            <a:ext cx="1020762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000"/>
              <a:t>fysioterapeutti</a:t>
            </a:r>
          </a:p>
        </p:txBody>
      </p:sp>
      <p:pic>
        <p:nvPicPr>
          <p:cNvPr id="6211" name="Picture 15">
            <a:extLst>
              <a:ext uri="{FF2B5EF4-FFF2-40B4-BE49-F238E27FC236}">
                <a16:creationId xmlns:a16="http://schemas.microsoft.com/office/drawing/2014/main" id="{B3943EF7-7808-40F0-A585-BAC6594F7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75225"/>
            <a:ext cx="6143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kstiruutu 85">
            <a:extLst>
              <a:ext uri="{FF2B5EF4-FFF2-40B4-BE49-F238E27FC236}">
                <a16:creationId xmlns:a16="http://schemas.microsoft.com/office/drawing/2014/main" id="{19FA50CB-8B01-4F38-87B0-F198AFFF21E1}"/>
              </a:ext>
            </a:extLst>
          </p:cNvPr>
          <p:cNvSpPr txBox="1"/>
          <p:nvPr/>
        </p:nvSpPr>
        <p:spPr>
          <a:xfrm>
            <a:off x="1076325" y="5773738"/>
            <a:ext cx="1087438" cy="249237"/>
          </a:xfrm>
          <a:prstGeom prst="rect">
            <a:avLst/>
          </a:prstGeom>
          <a:noFill/>
        </p:spPr>
        <p:txBody>
          <a:bodyPr lIns="85656" tIns="42828" rIns="85656" bIns="42828">
            <a:spAutoFit/>
          </a:bodyPr>
          <a:lstStyle/>
          <a:p>
            <a:pPr algn="ctr" eaLnBrk="1" hangingPunct="1">
              <a:defRPr/>
            </a:pPr>
            <a:r>
              <a:rPr lang="fi-FI" sz="1050" dirty="0"/>
              <a:t>puheterapeutti</a:t>
            </a:r>
          </a:p>
        </p:txBody>
      </p:sp>
      <p:pic>
        <p:nvPicPr>
          <p:cNvPr id="6213" name="Picture 13">
            <a:extLst>
              <a:ext uri="{FF2B5EF4-FFF2-40B4-BE49-F238E27FC236}">
                <a16:creationId xmlns:a16="http://schemas.microsoft.com/office/drawing/2014/main" id="{CAB710AF-E665-4C3A-A61F-37E92CB4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6007100"/>
            <a:ext cx="709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4" name="Tekstiruutu 25">
            <a:extLst>
              <a:ext uri="{FF2B5EF4-FFF2-40B4-BE49-F238E27FC236}">
                <a16:creationId xmlns:a16="http://schemas.microsoft.com/office/drawing/2014/main" id="{A9EEE057-BA82-4CF8-B4E3-755CFF777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5781675"/>
            <a:ext cx="11128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800"/>
              <a:t>Toimintaterapeutti</a:t>
            </a:r>
          </a:p>
        </p:txBody>
      </p:sp>
      <p:pic>
        <p:nvPicPr>
          <p:cNvPr id="6215" name="Picture 14">
            <a:extLst>
              <a:ext uri="{FF2B5EF4-FFF2-40B4-BE49-F238E27FC236}">
                <a16:creationId xmlns:a16="http://schemas.microsoft.com/office/drawing/2014/main" id="{DCA87A16-B870-4C0B-BB62-8C39882E7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5991225"/>
            <a:ext cx="6715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6" name="Tekstiruutu 23">
            <a:extLst>
              <a:ext uri="{FF2B5EF4-FFF2-40B4-BE49-F238E27FC236}">
                <a16:creationId xmlns:a16="http://schemas.microsoft.com/office/drawing/2014/main" id="{9259EF63-68F7-4E02-AEE7-6B1175135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5732463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tulkki</a:t>
            </a:r>
          </a:p>
        </p:txBody>
      </p:sp>
      <p:pic>
        <p:nvPicPr>
          <p:cNvPr id="6217" name="Picture 16">
            <a:extLst>
              <a:ext uri="{FF2B5EF4-FFF2-40B4-BE49-F238E27FC236}">
                <a16:creationId xmlns:a16="http://schemas.microsoft.com/office/drawing/2014/main" id="{7DC973B8-A46E-49AC-8EEA-4542200E0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978525"/>
            <a:ext cx="64928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8" name="Tekstiruutu 24">
            <a:extLst>
              <a:ext uri="{FF2B5EF4-FFF2-40B4-BE49-F238E27FC236}">
                <a16:creationId xmlns:a16="http://schemas.microsoft.com/office/drawing/2014/main" id="{3C182C5B-9595-4034-B232-E25B5D9E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5735638"/>
            <a:ext cx="917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avustaja</a:t>
            </a:r>
          </a:p>
        </p:txBody>
      </p:sp>
      <p:pic>
        <p:nvPicPr>
          <p:cNvPr id="6219" name="Picture 17">
            <a:extLst>
              <a:ext uri="{FF2B5EF4-FFF2-40B4-BE49-F238E27FC236}">
                <a16:creationId xmlns:a16="http://schemas.microsoft.com/office/drawing/2014/main" id="{A4BF2F4F-98E8-459A-A7FF-7333E584C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5946775"/>
            <a:ext cx="457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0" name="Kuva 2" descr="Kuva, joka sisältää kohteen piirtäminen, ikkuna&#10;&#10;Kuvaus luotu automaattisesti">
            <a:extLst>
              <a:ext uri="{FF2B5EF4-FFF2-40B4-BE49-F238E27FC236}">
                <a16:creationId xmlns:a16="http://schemas.microsoft.com/office/drawing/2014/main" id="{59BBB7AF-D53F-4E92-859F-A57AA1074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635375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1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B29EA5D-5603-4FD4-9C5E-7318E8956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971925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2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B7D2219-306E-41F5-87F8-F70116EB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39497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3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B6F1E66-0968-4193-9216-CE5CD6B04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3908425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4" name="Kuva 1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6B613DF-7452-4ACC-8AC3-AF57B359E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6021388"/>
            <a:ext cx="67151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5" name="Kuva 2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B94AAF-7F07-410E-80D9-A665F373B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229225"/>
            <a:ext cx="6715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70EFDEE-9BB9-4327-8F26-7235AD1BED71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8" name="Suorakulmio 57">
            <a:extLst>
              <a:ext uri="{FF2B5EF4-FFF2-40B4-BE49-F238E27FC236}">
                <a16:creationId xmlns:a16="http://schemas.microsoft.com/office/drawing/2014/main" id="{E8BDD090-7C48-495E-9CB6-60C552D97DD5}"/>
              </a:ext>
            </a:extLst>
          </p:cNvPr>
          <p:cNvSpPr/>
          <p:nvPr/>
        </p:nvSpPr>
        <p:spPr>
          <a:xfrm>
            <a:off x="38100" y="4445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172" name="Tekstiruutu 41">
            <a:extLst>
              <a:ext uri="{FF2B5EF4-FFF2-40B4-BE49-F238E27FC236}">
                <a16:creationId xmlns:a16="http://schemas.microsoft.com/office/drawing/2014/main" id="{EDE9AC94-0A60-4848-A2F7-2A57B808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44450"/>
            <a:ext cx="2184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ystävä</a:t>
            </a:r>
          </a:p>
        </p:txBody>
      </p:sp>
      <p:sp>
        <p:nvSpPr>
          <p:cNvPr id="7173" name="Tekstiruutu 42">
            <a:extLst>
              <a:ext uri="{FF2B5EF4-FFF2-40B4-BE49-F238E27FC236}">
                <a16:creationId xmlns:a16="http://schemas.microsoft.com/office/drawing/2014/main" id="{18998732-DB1E-4338-B95B-16C98094D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330200"/>
            <a:ext cx="237648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_____________________________________________________________________________________________________________________________________</a:t>
            </a:r>
          </a:p>
        </p:txBody>
      </p:sp>
      <p:sp>
        <p:nvSpPr>
          <p:cNvPr id="61" name="Pyöristetty suorakulmio 60">
            <a:extLst>
              <a:ext uri="{FF2B5EF4-FFF2-40B4-BE49-F238E27FC236}">
                <a16:creationId xmlns:a16="http://schemas.microsoft.com/office/drawing/2014/main" id="{2C5EEF32-FCF9-4385-A612-8A0BABC1160E}"/>
              </a:ext>
            </a:extLst>
          </p:cNvPr>
          <p:cNvSpPr/>
          <p:nvPr/>
        </p:nvSpPr>
        <p:spPr>
          <a:xfrm>
            <a:off x="541338" y="2401888"/>
            <a:ext cx="1241425" cy="8715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7175" name="Tekstiruutu 44">
            <a:extLst>
              <a:ext uri="{FF2B5EF4-FFF2-40B4-BE49-F238E27FC236}">
                <a16:creationId xmlns:a16="http://schemas.microsoft.com/office/drawing/2014/main" id="{B1C1BE50-6DB9-4BBC-BF38-665CD6582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2347913"/>
            <a:ext cx="8874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kuolla</a:t>
            </a:r>
          </a:p>
        </p:txBody>
      </p:sp>
      <p:pic>
        <p:nvPicPr>
          <p:cNvPr id="7176" name="Picture 3">
            <a:extLst>
              <a:ext uri="{FF2B5EF4-FFF2-40B4-BE49-F238E27FC236}">
                <a16:creationId xmlns:a16="http://schemas.microsoft.com/office/drawing/2014/main" id="{AE8DE15C-9F43-41AB-856E-2ADB82C23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635250"/>
            <a:ext cx="1123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>
            <a:extLst>
              <a:ext uri="{FF2B5EF4-FFF2-40B4-BE49-F238E27FC236}">
                <a16:creationId xmlns:a16="http://schemas.microsoft.com/office/drawing/2014/main" id="{D398BCE2-E5BC-4C87-9131-C3EFF7C3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752725"/>
            <a:ext cx="34766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kstiruutu 47">
            <a:extLst>
              <a:ext uri="{FF2B5EF4-FFF2-40B4-BE49-F238E27FC236}">
                <a16:creationId xmlns:a16="http://schemas.microsoft.com/office/drawing/2014/main" id="{2E2080F2-0D2E-4747-8098-8B112FF35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2760663"/>
            <a:ext cx="20732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Joku muu henkilö</a:t>
            </a:r>
          </a:p>
        </p:txBody>
      </p:sp>
      <p:sp>
        <p:nvSpPr>
          <p:cNvPr id="7179" name="Tekstiruutu 48">
            <a:extLst>
              <a:ext uri="{FF2B5EF4-FFF2-40B4-BE49-F238E27FC236}">
                <a16:creationId xmlns:a16="http://schemas.microsoft.com/office/drawing/2014/main" id="{F6731549-52BF-4F54-8A94-5E5FA44BD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58738"/>
            <a:ext cx="2130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muita ihmisiä</a:t>
            </a:r>
          </a:p>
        </p:txBody>
      </p:sp>
      <p:sp>
        <p:nvSpPr>
          <p:cNvPr id="7180" name="Tekstiruutu 49">
            <a:extLst>
              <a:ext uri="{FF2B5EF4-FFF2-40B4-BE49-F238E27FC236}">
                <a16:creationId xmlns:a16="http://schemas.microsoft.com/office/drawing/2014/main" id="{FEC81004-DCB6-4AAC-AD6A-02EECF9A5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300038"/>
            <a:ext cx="252095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________________________________________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____________________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____________________________________________________________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________________________________________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cxnSp>
        <p:nvCxnSpPr>
          <p:cNvPr id="79" name="Suora yhdysviiva 78">
            <a:extLst>
              <a:ext uri="{FF2B5EF4-FFF2-40B4-BE49-F238E27FC236}">
                <a16:creationId xmlns:a16="http://schemas.microsoft.com/office/drawing/2014/main" id="{037850C9-B46C-4CF6-A7D1-64A8D68685ED}"/>
              </a:ext>
            </a:extLst>
          </p:cNvPr>
          <p:cNvCxnSpPr>
            <a:stCxn id="58" idx="0"/>
            <a:endCxn id="58" idx="2"/>
          </p:cNvCxnSpPr>
          <p:nvPr/>
        </p:nvCxnSpPr>
        <p:spPr>
          <a:xfrm>
            <a:off x="2559050" y="44450"/>
            <a:ext cx="0" cy="3273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1749D24-3DDC-490E-850C-76E7F9E3CA4A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22B4525-9B1C-4912-91EE-B0D48D49F0C3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F9BD3B8C-17C1-4D3E-96D0-48C4B8D211EF}"/>
              </a:ext>
            </a:extLst>
          </p:cNvPr>
          <p:cNvSpPr/>
          <p:nvPr/>
        </p:nvSpPr>
        <p:spPr>
          <a:xfrm>
            <a:off x="176213" y="2484438"/>
            <a:ext cx="1997075" cy="687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8197" name="Tekstiruutu 73">
            <a:extLst>
              <a:ext uri="{FF2B5EF4-FFF2-40B4-BE49-F238E27FC236}">
                <a16:creationId xmlns:a16="http://schemas.microsoft.com/office/drawing/2014/main" id="{68C3E940-EE29-45FC-B8E0-A9AA9475D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541588"/>
            <a:ext cx="19970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Jotain muuta/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Takaisin alkuun</a:t>
            </a:r>
          </a:p>
        </p:txBody>
      </p:sp>
      <p:pic>
        <p:nvPicPr>
          <p:cNvPr id="8198" name="Picture 2">
            <a:extLst>
              <a:ext uri="{FF2B5EF4-FFF2-40B4-BE49-F238E27FC236}">
                <a16:creationId xmlns:a16="http://schemas.microsoft.com/office/drawing/2014/main" id="{50380B76-0499-45FB-8546-3CA00FD5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49525"/>
            <a:ext cx="447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kstiruutu 6">
            <a:extLst>
              <a:ext uri="{FF2B5EF4-FFF2-40B4-BE49-F238E27FC236}">
                <a16:creationId xmlns:a16="http://schemas.microsoft.com/office/drawing/2014/main" id="{D942990F-D8EF-4E80-82BC-D2808CCC3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71438"/>
            <a:ext cx="19986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KAUPPA JA ASIOINTI</a:t>
            </a:r>
          </a:p>
        </p:txBody>
      </p:sp>
      <p:sp>
        <p:nvSpPr>
          <p:cNvPr id="11" name="Pyöristetty suorakulmio 10">
            <a:extLst>
              <a:ext uri="{FF2B5EF4-FFF2-40B4-BE49-F238E27FC236}">
                <a16:creationId xmlns:a16="http://schemas.microsoft.com/office/drawing/2014/main" id="{DEA332AC-34B5-4D08-9676-CC35910A2F37}"/>
              </a:ext>
            </a:extLst>
          </p:cNvPr>
          <p:cNvSpPr/>
          <p:nvPr/>
        </p:nvSpPr>
        <p:spPr>
          <a:xfrm>
            <a:off x="2695575" y="2000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2" name="Pyöristetty suorakulmio 11">
            <a:extLst>
              <a:ext uri="{FF2B5EF4-FFF2-40B4-BE49-F238E27FC236}">
                <a16:creationId xmlns:a16="http://schemas.microsoft.com/office/drawing/2014/main" id="{A092E924-DED5-4188-80A6-9CE204BB2C6D}"/>
              </a:ext>
            </a:extLst>
          </p:cNvPr>
          <p:cNvSpPr/>
          <p:nvPr/>
        </p:nvSpPr>
        <p:spPr>
          <a:xfrm>
            <a:off x="3805238" y="2000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3" name="Pyöristetty suorakulmio 12">
            <a:extLst>
              <a:ext uri="{FF2B5EF4-FFF2-40B4-BE49-F238E27FC236}">
                <a16:creationId xmlns:a16="http://schemas.microsoft.com/office/drawing/2014/main" id="{374BF4C5-F450-44AA-BC1D-03A8AB9DB9D1}"/>
              </a:ext>
            </a:extLst>
          </p:cNvPr>
          <p:cNvSpPr/>
          <p:nvPr/>
        </p:nvSpPr>
        <p:spPr>
          <a:xfrm>
            <a:off x="2695575" y="12477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4" name="Pyöristetty suorakulmio 13">
            <a:extLst>
              <a:ext uri="{FF2B5EF4-FFF2-40B4-BE49-F238E27FC236}">
                <a16:creationId xmlns:a16="http://schemas.microsoft.com/office/drawing/2014/main" id="{1E0CE01A-4ECC-4B43-BE92-3FCFC1F04F9D}"/>
              </a:ext>
            </a:extLst>
          </p:cNvPr>
          <p:cNvSpPr/>
          <p:nvPr/>
        </p:nvSpPr>
        <p:spPr>
          <a:xfrm>
            <a:off x="2695575" y="229552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5" name="Pyöristetty suorakulmio 14">
            <a:extLst>
              <a:ext uri="{FF2B5EF4-FFF2-40B4-BE49-F238E27FC236}">
                <a16:creationId xmlns:a16="http://schemas.microsoft.com/office/drawing/2014/main" id="{F6856301-48B4-425E-AC46-BF1BC9AD88B3}"/>
              </a:ext>
            </a:extLst>
          </p:cNvPr>
          <p:cNvSpPr/>
          <p:nvPr/>
        </p:nvSpPr>
        <p:spPr>
          <a:xfrm>
            <a:off x="3805238" y="12477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6" name="Pyöristetty suorakulmio 15">
            <a:extLst>
              <a:ext uri="{FF2B5EF4-FFF2-40B4-BE49-F238E27FC236}">
                <a16:creationId xmlns:a16="http://schemas.microsoft.com/office/drawing/2014/main" id="{E47A674F-C8FB-4B6C-BE7E-6C259CC50222}"/>
              </a:ext>
            </a:extLst>
          </p:cNvPr>
          <p:cNvSpPr/>
          <p:nvPr/>
        </p:nvSpPr>
        <p:spPr>
          <a:xfrm>
            <a:off x="3805238" y="229552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8206" name="Tekstiruutu 16">
            <a:extLst>
              <a:ext uri="{FF2B5EF4-FFF2-40B4-BE49-F238E27FC236}">
                <a16:creationId xmlns:a16="http://schemas.microsoft.com/office/drawing/2014/main" id="{B4655856-6DA5-40EC-9F28-CBAF90924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775" y="169863"/>
            <a:ext cx="1028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vaatekauppa</a:t>
            </a:r>
          </a:p>
        </p:txBody>
      </p:sp>
      <p:sp>
        <p:nvSpPr>
          <p:cNvPr id="8207" name="Tekstiruutu 17">
            <a:extLst>
              <a:ext uri="{FF2B5EF4-FFF2-40B4-BE49-F238E27FC236}">
                <a16:creationId xmlns:a16="http://schemas.microsoft.com/office/drawing/2014/main" id="{4EC1C1F4-2191-49BE-A316-AD9AA4F05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5" y="1227138"/>
            <a:ext cx="1028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kenkäkauppa</a:t>
            </a:r>
          </a:p>
        </p:txBody>
      </p:sp>
      <p:pic>
        <p:nvPicPr>
          <p:cNvPr id="8208" name="Picture 2">
            <a:extLst>
              <a:ext uri="{FF2B5EF4-FFF2-40B4-BE49-F238E27FC236}">
                <a16:creationId xmlns:a16="http://schemas.microsoft.com/office/drawing/2014/main" id="{67289FDB-39A5-4CBC-B923-6D256158F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223838"/>
            <a:ext cx="4683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>
            <a:extLst>
              <a:ext uri="{FF2B5EF4-FFF2-40B4-BE49-F238E27FC236}">
                <a16:creationId xmlns:a16="http://schemas.microsoft.com/office/drawing/2014/main" id="{0227863D-CD03-4591-85B9-6EC3FD721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1323975"/>
            <a:ext cx="68421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4">
            <a:extLst>
              <a:ext uri="{FF2B5EF4-FFF2-40B4-BE49-F238E27FC236}">
                <a16:creationId xmlns:a16="http://schemas.microsoft.com/office/drawing/2014/main" id="{B512F55F-5B7C-4174-98CF-3A0BA8F01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405063"/>
            <a:ext cx="6238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6">
            <a:extLst>
              <a:ext uri="{FF2B5EF4-FFF2-40B4-BE49-F238E27FC236}">
                <a16:creationId xmlns:a16="http://schemas.microsoft.com/office/drawing/2014/main" id="{56B581CF-B348-4A0A-A972-34043650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2420938"/>
            <a:ext cx="666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9">
            <a:extLst>
              <a:ext uri="{FF2B5EF4-FFF2-40B4-BE49-F238E27FC236}">
                <a16:creationId xmlns:a16="http://schemas.microsoft.com/office/drawing/2014/main" id="{315EA9C8-F4FF-46F8-A0CE-0EB40CAE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400050"/>
            <a:ext cx="5905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10">
            <a:extLst>
              <a:ext uri="{FF2B5EF4-FFF2-40B4-BE49-F238E27FC236}">
                <a16:creationId xmlns:a16="http://schemas.microsoft.com/office/drawing/2014/main" id="{14AE4181-5AC2-4A40-8280-5B01E5D65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463675"/>
            <a:ext cx="6032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yöristetty suorakulmio 24">
            <a:extLst>
              <a:ext uri="{FF2B5EF4-FFF2-40B4-BE49-F238E27FC236}">
                <a16:creationId xmlns:a16="http://schemas.microsoft.com/office/drawing/2014/main" id="{AB954CA3-0083-420E-A8E6-C82CA6509E7D}"/>
              </a:ext>
            </a:extLst>
          </p:cNvPr>
          <p:cNvSpPr/>
          <p:nvPr/>
        </p:nvSpPr>
        <p:spPr>
          <a:xfrm>
            <a:off x="2632075" y="3652838"/>
            <a:ext cx="925513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26" name="Pyöristetty suorakulmio 25">
            <a:extLst>
              <a:ext uri="{FF2B5EF4-FFF2-40B4-BE49-F238E27FC236}">
                <a16:creationId xmlns:a16="http://schemas.microsoft.com/office/drawing/2014/main" id="{2FD1F3B3-7CFC-4E46-B77B-3EDCE98DEF33}"/>
              </a:ext>
            </a:extLst>
          </p:cNvPr>
          <p:cNvSpPr/>
          <p:nvPr/>
        </p:nvSpPr>
        <p:spPr>
          <a:xfrm>
            <a:off x="454025" y="3676650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27" name="Pyöristetty suorakulmio 26">
            <a:extLst>
              <a:ext uri="{FF2B5EF4-FFF2-40B4-BE49-F238E27FC236}">
                <a16:creationId xmlns:a16="http://schemas.microsoft.com/office/drawing/2014/main" id="{C08CD651-3235-48C1-B49C-D98CF5EED9C5}"/>
              </a:ext>
            </a:extLst>
          </p:cNvPr>
          <p:cNvSpPr/>
          <p:nvPr/>
        </p:nvSpPr>
        <p:spPr>
          <a:xfrm>
            <a:off x="1563688" y="3676650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28" name="Pyöristetty suorakulmio 27">
            <a:extLst>
              <a:ext uri="{FF2B5EF4-FFF2-40B4-BE49-F238E27FC236}">
                <a16:creationId xmlns:a16="http://schemas.microsoft.com/office/drawing/2014/main" id="{253DF675-8768-4B72-BF1F-BE8A08BEDCBA}"/>
              </a:ext>
            </a:extLst>
          </p:cNvPr>
          <p:cNvSpPr/>
          <p:nvPr/>
        </p:nvSpPr>
        <p:spPr>
          <a:xfrm>
            <a:off x="454025" y="4724400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29" name="Pyöristetty suorakulmio 28">
            <a:extLst>
              <a:ext uri="{FF2B5EF4-FFF2-40B4-BE49-F238E27FC236}">
                <a16:creationId xmlns:a16="http://schemas.microsoft.com/office/drawing/2014/main" id="{48CCC78B-E64D-466F-AB15-6107D5DDBE75}"/>
              </a:ext>
            </a:extLst>
          </p:cNvPr>
          <p:cNvSpPr/>
          <p:nvPr/>
        </p:nvSpPr>
        <p:spPr>
          <a:xfrm>
            <a:off x="454025" y="57737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0" name="Pyöristetty suorakulmio 29">
            <a:extLst>
              <a:ext uri="{FF2B5EF4-FFF2-40B4-BE49-F238E27FC236}">
                <a16:creationId xmlns:a16="http://schemas.microsoft.com/office/drawing/2014/main" id="{680BCD9C-A885-4BF7-87BE-48B2C77F5A62}"/>
              </a:ext>
            </a:extLst>
          </p:cNvPr>
          <p:cNvSpPr/>
          <p:nvPr/>
        </p:nvSpPr>
        <p:spPr>
          <a:xfrm>
            <a:off x="1563688" y="4724400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1" name="Pyöristetty suorakulmio 30">
            <a:extLst>
              <a:ext uri="{FF2B5EF4-FFF2-40B4-BE49-F238E27FC236}">
                <a16:creationId xmlns:a16="http://schemas.microsoft.com/office/drawing/2014/main" id="{9A5B5B11-B7D5-40D5-893B-C193CB5BE159}"/>
              </a:ext>
            </a:extLst>
          </p:cNvPr>
          <p:cNvSpPr/>
          <p:nvPr/>
        </p:nvSpPr>
        <p:spPr>
          <a:xfrm>
            <a:off x="1563688" y="57737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8221" name="Tekstiruutu 31">
            <a:extLst>
              <a:ext uri="{FF2B5EF4-FFF2-40B4-BE49-F238E27FC236}">
                <a16:creationId xmlns:a16="http://schemas.microsoft.com/office/drawing/2014/main" id="{4C6D3925-9FA6-46C5-B032-D9DB24587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0" y="3663950"/>
            <a:ext cx="9255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kela</a:t>
            </a:r>
          </a:p>
        </p:txBody>
      </p:sp>
      <p:sp>
        <p:nvSpPr>
          <p:cNvPr id="8222" name="Tekstiruutu 32">
            <a:extLst>
              <a:ext uri="{FF2B5EF4-FFF2-40B4-BE49-F238E27FC236}">
                <a16:creationId xmlns:a16="http://schemas.microsoft.com/office/drawing/2014/main" id="{A27555A4-B5E4-4D3A-825A-79B5C276D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3632200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posti</a:t>
            </a:r>
          </a:p>
        </p:txBody>
      </p:sp>
      <p:sp>
        <p:nvSpPr>
          <p:cNvPr id="8223" name="Tekstiruutu 33">
            <a:extLst>
              <a:ext uri="{FF2B5EF4-FFF2-40B4-BE49-F238E27FC236}">
                <a16:creationId xmlns:a16="http://schemas.microsoft.com/office/drawing/2014/main" id="{B2BAD211-1C1B-4742-B9FC-DD17FC059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4700588"/>
            <a:ext cx="11128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operaattoriliike</a:t>
            </a:r>
          </a:p>
        </p:txBody>
      </p:sp>
      <p:sp>
        <p:nvSpPr>
          <p:cNvPr id="8224" name="Tekstiruutu 34">
            <a:extLst>
              <a:ext uri="{FF2B5EF4-FFF2-40B4-BE49-F238E27FC236}">
                <a16:creationId xmlns:a16="http://schemas.microsoft.com/office/drawing/2014/main" id="{90BE182B-580E-4B32-ACE0-3F844CEF6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5718175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kirjasto</a:t>
            </a:r>
          </a:p>
        </p:txBody>
      </p:sp>
      <p:pic>
        <p:nvPicPr>
          <p:cNvPr id="8225" name="Picture 13">
            <a:extLst>
              <a:ext uri="{FF2B5EF4-FFF2-40B4-BE49-F238E27FC236}">
                <a16:creationId xmlns:a16="http://schemas.microsoft.com/office/drawing/2014/main" id="{439C7477-F34F-4E44-ACEE-8381C7865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3949700"/>
            <a:ext cx="7937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6" name="Picture 25">
            <a:extLst>
              <a:ext uri="{FF2B5EF4-FFF2-40B4-BE49-F238E27FC236}">
                <a16:creationId xmlns:a16="http://schemas.microsoft.com/office/drawing/2014/main" id="{113A2EA1-F87D-4986-892C-F9BCA97F9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940175"/>
            <a:ext cx="56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7" name="Picture 5">
            <a:extLst>
              <a:ext uri="{FF2B5EF4-FFF2-40B4-BE49-F238E27FC236}">
                <a16:creationId xmlns:a16="http://schemas.microsoft.com/office/drawing/2014/main" id="{845C5B60-515C-431E-B0C1-8D28D4939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5978525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8" name="Picture 6">
            <a:extLst>
              <a:ext uri="{FF2B5EF4-FFF2-40B4-BE49-F238E27FC236}">
                <a16:creationId xmlns:a16="http://schemas.microsoft.com/office/drawing/2014/main" id="{61B35AE7-F853-4720-A05D-0B20CC49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4995863"/>
            <a:ext cx="3032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Picture 7">
            <a:extLst>
              <a:ext uri="{FF2B5EF4-FFF2-40B4-BE49-F238E27FC236}">
                <a16:creationId xmlns:a16="http://schemas.microsoft.com/office/drawing/2014/main" id="{84EF0631-01B2-482F-9C1A-15E1F10E5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5019675"/>
            <a:ext cx="4556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0" name="Tekstiruutu 40">
            <a:extLst>
              <a:ext uri="{FF2B5EF4-FFF2-40B4-BE49-F238E27FC236}">
                <a16:creationId xmlns:a16="http://schemas.microsoft.com/office/drawing/2014/main" id="{40879F8F-F6E4-41AE-9EDD-1D400EA59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3630613"/>
            <a:ext cx="10683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kauppakeskus</a:t>
            </a:r>
          </a:p>
        </p:txBody>
      </p:sp>
      <p:sp>
        <p:nvSpPr>
          <p:cNvPr id="42" name="Pyöristetty suorakulmio 41">
            <a:extLst>
              <a:ext uri="{FF2B5EF4-FFF2-40B4-BE49-F238E27FC236}">
                <a16:creationId xmlns:a16="http://schemas.microsoft.com/office/drawing/2014/main" id="{2D260D26-606C-41E5-98C2-CB78C1891CE2}"/>
              </a:ext>
            </a:extLst>
          </p:cNvPr>
          <p:cNvSpPr/>
          <p:nvPr/>
        </p:nvSpPr>
        <p:spPr>
          <a:xfrm>
            <a:off x="2647950" y="4724400"/>
            <a:ext cx="925513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8232" name="Tekstiruutu 42">
            <a:extLst>
              <a:ext uri="{FF2B5EF4-FFF2-40B4-BE49-F238E27FC236}">
                <a16:creationId xmlns:a16="http://schemas.microsoft.com/office/drawing/2014/main" id="{58BCFAF9-E839-48B1-8DDC-ED78B51F4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4649788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apteekki</a:t>
            </a:r>
          </a:p>
        </p:txBody>
      </p:sp>
      <p:sp>
        <p:nvSpPr>
          <p:cNvPr id="44" name="Pyöristetty suorakulmio 43">
            <a:extLst>
              <a:ext uri="{FF2B5EF4-FFF2-40B4-BE49-F238E27FC236}">
                <a16:creationId xmlns:a16="http://schemas.microsoft.com/office/drawing/2014/main" id="{10ED5888-2CD7-4E72-9D10-DBA31E8D5156}"/>
              </a:ext>
            </a:extLst>
          </p:cNvPr>
          <p:cNvSpPr/>
          <p:nvPr/>
        </p:nvSpPr>
        <p:spPr>
          <a:xfrm>
            <a:off x="2647950" y="5767388"/>
            <a:ext cx="925513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8234" name="Tekstiruutu 44">
            <a:extLst>
              <a:ext uri="{FF2B5EF4-FFF2-40B4-BE49-F238E27FC236}">
                <a16:creationId xmlns:a16="http://schemas.microsoft.com/office/drawing/2014/main" id="{69208C93-3BA0-4B17-881C-DA9A4B179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5708650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optikko</a:t>
            </a:r>
          </a:p>
        </p:txBody>
      </p:sp>
      <p:sp>
        <p:nvSpPr>
          <p:cNvPr id="8235" name="Tekstiruutu 45">
            <a:extLst>
              <a:ext uri="{FF2B5EF4-FFF2-40B4-BE49-F238E27FC236}">
                <a16:creationId xmlns:a16="http://schemas.microsoft.com/office/drawing/2014/main" id="{D1648A90-81DC-42EC-A42C-E0333C95B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763" y="4649788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pankki</a:t>
            </a:r>
          </a:p>
        </p:txBody>
      </p:sp>
      <p:pic>
        <p:nvPicPr>
          <p:cNvPr id="8236" name="Picture 3">
            <a:extLst>
              <a:ext uri="{FF2B5EF4-FFF2-40B4-BE49-F238E27FC236}">
                <a16:creationId xmlns:a16="http://schemas.microsoft.com/office/drawing/2014/main" id="{DE6020DF-6C47-47E1-9CA6-C16C9B795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4933950"/>
            <a:ext cx="5857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7" name="Tekstiruutu 47">
            <a:extLst>
              <a:ext uri="{FF2B5EF4-FFF2-40B4-BE49-F238E27FC236}">
                <a16:creationId xmlns:a16="http://schemas.microsoft.com/office/drawing/2014/main" id="{BF3334E4-78CB-40CF-B8AB-3B8551ECE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2938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vakuutus</a:t>
            </a:r>
          </a:p>
        </p:txBody>
      </p:sp>
      <p:pic>
        <p:nvPicPr>
          <p:cNvPr id="8238" name="Picture 24">
            <a:extLst>
              <a:ext uri="{FF2B5EF4-FFF2-40B4-BE49-F238E27FC236}">
                <a16:creationId xmlns:a16="http://schemas.microsoft.com/office/drawing/2014/main" id="{6A16AF48-C6FF-4728-B752-3A9A79547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6003925"/>
            <a:ext cx="4222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9" name="Picture 2">
            <a:extLst>
              <a:ext uri="{FF2B5EF4-FFF2-40B4-BE49-F238E27FC236}">
                <a16:creationId xmlns:a16="http://schemas.microsoft.com/office/drawing/2014/main" id="{FC8699F2-D449-40DF-9D44-53C597780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892550"/>
            <a:ext cx="56991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0" name="Picture 3">
            <a:extLst>
              <a:ext uri="{FF2B5EF4-FFF2-40B4-BE49-F238E27FC236}">
                <a16:creationId xmlns:a16="http://schemas.microsoft.com/office/drawing/2014/main" id="{5E076920-6404-4EE7-82C6-D75C7953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910138"/>
            <a:ext cx="6254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1" name="Picture 4">
            <a:extLst>
              <a:ext uri="{FF2B5EF4-FFF2-40B4-BE49-F238E27FC236}">
                <a16:creationId xmlns:a16="http://schemas.microsoft.com/office/drawing/2014/main" id="{22E765E6-7891-40EA-9D4A-048B28C0A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67413"/>
            <a:ext cx="630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Pyöristetty suorakulmio 52">
            <a:extLst>
              <a:ext uri="{FF2B5EF4-FFF2-40B4-BE49-F238E27FC236}">
                <a16:creationId xmlns:a16="http://schemas.microsoft.com/office/drawing/2014/main" id="{87D3DEF4-B09B-4958-ADA0-FB8BD3146917}"/>
              </a:ext>
            </a:extLst>
          </p:cNvPr>
          <p:cNvSpPr/>
          <p:nvPr/>
        </p:nvSpPr>
        <p:spPr>
          <a:xfrm>
            <a:off x="3730625" y="36036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4" name="Pyöristetty suorakulmio 53">
            <a:extLst>
              <a:ext uri="{FF2B5EF4-FFF2-40B4-BE49-F238E27FC236}">
                <a16:creationId xmlns:a16="http://schemas.microsoft.com/office/drawing/2014/main" id="{513E084E-979D-4F73-A1CA-9A950FDFC147}"/>
              </a:ext>
            </a:extLst>
          </p:cNvPr>
          <p:cNvSpPr/>
          <p:nvPr/>
        </p:nvSpPr>
        <p:spPr>
          <a:xfrm>
            <a:off x="3768725" y="4724400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5" name="Pyöristetty suorakulmio 54">
            <a:extLst>
              <a:ext uri="{FF2B5EF4-FFF2-40B4-BE49-F238E27FC236}">
                <a16:creationId xmlns:a16="http://schemas.microsoft.com/office/drawing/2014/main" id="{3DBB3080-5CF9-41EE-A8D3-9EF3FDDD04BF}"/>
              </a:ext>
            </a:extLst>
          </p:cNvPr>
          <p:cNvSpPr/>
          <p:nvPr/>
        </p:nvSpPr>
        <p:spPr>
          <a:xfrm>
            <a:off x="3768725" y="57737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8245" name="Tekstiruutu 55">
            <a:extLst>
              <a:ext uri="{FF2B5EF4-FFF2-40B4-BE49-F238E27FC236}">
                <a16:creationId xmlns:a16="http://schemas.microsoft.com/office/drawing/2014/main" id="{4A400FA5-6576-410B-BFD8-62A5ADBA8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5729288"/>
            <a:ext cx="10572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päivätoiminta</a:t>
            </a:r>
          </a:p>
        </p:txBody>
      </p:sp>
      <p:pic>
        <p:nvPicPr>
          <p:cNvPr id="8246" name="Picture 5">
            <a:extLst>
              <a:ext uri="{FF2B5EF4-FFF2-40B4-BE49-F238E27FC236}">
                <a16:creationId xmlns:a16="http://schemas.microsoft.com/office/drawing/2014/main" id="{31D65ABC-362C-4772-90B3-F429BC259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3816350"/>
            <a:ext cx="635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7" name="Picture 6">
            <a:extLst>
              <a:ext uri="{FF2B5EF4-FFF2-40B4-BE49-F238E27FC236}">
                <a16:creationId xmlns:a16="http://schemas.microsoft.com/office/drawing/2014/main" id="{2ADBD578-C490-48F8-BAB3-54804BBF4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972050"/>
            <a:ext cx="898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8" name="Picture 7">
            <a:extLst>
              <a:ext uri="{FF2B5EF4-FFF2-40B4-BE49-F238E27FC236}">
                <a16:creationId xmlns:a16="http://schemas.microsoft.com/office/drawing/2014/main" id="{95994922-C3A8-41DC-A14E-FFF0D3158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5967413"/>
            <a:ext cx="60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9" name="Tekstiruutu 59">
            <a:extLst>
              <a:ext uri="{FF2B5EF4-FFF2-40B4-BE49-F238E27FC236}">
                <a16:creationId xmlns:a16="http://schemas.microsoft.com/office/drawing/2014/main" id="{6699B30C-1B23-4751-B6E2-81C7C9F74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3357563"/>
            <a:ext cx="45259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paikka</a:t>
            </a:r>
          </a:p>
        </p:txBody>
      </p:sp>
      <p:pic>
        <p:nvPicPr>
          <p:cNvPr id="8250" name="Picture 59">
            <a:extLst>
              <a:ext uri="{FF2B5EF4-FFF2-40B4-BE49-F238E27FC236}">
                <a16:creationId xmlns:a16="http://schemas.microsoft.com/office/drawing/2014/main" id="{637CAD1D-6860-4924-B694-3FC8B645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703263"/>
            <a:ext cx="177323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922ED857-BA93-407D-82F3-80196C2661AB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2B5D629F-646F-4023-B095-5EEB6C5FDD62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" name="Pyöristetty suorakulmio 3">
            <a:extLst>
              <a:ext uri="{FF2B5EF4-FFF2-40B4-BE49-F238E27FC236}">
                <a16:creationId xmlns:a16="http://schemas.microsoft.com/office/drawing/2014/main" id="{BA051E37-6288-481A-9AB3-888E101987BB}"/>
              </a:ext>
            </a:extLst>
          </p:cNvPr>
          <p:cNvSpPr/>
          <p:nvPr/>
        </p:nvSpPr>
        <p:spPr>
          <a:xfrm>
            <a:off x="384175" y="3063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46C61F5C-72E1-4E99-89B0-CC9FFD4037C4}"/>
              </a:ext>
            </a:extLst>
          </p:cNvPr>
          <p:cNvSpPr/>
          <p:nvPr/>
        </p:nvSpPr>
        <p:spPr>
          <a:xfrm>
            <a:off x="1495425" y="3063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" name="Pyöristetty suorakulmio 5">
            <a:extLst>
              <a:ext uri="{FF2B5EF4-FFF2-40B4-BE49-F238E27FC236}">
                <a16:creationId xmlns:a16="http://schemas.microsoft.com/office/drawing/2014/main" id="{C0226D6A-BBB7-42C0-ADB7-69B66A800DDC}"/>
              </a:ext>
            </a:extLst>
          </p:cNvPr>
          <p:cNvSpPr/>
          <p:nvPr/>
        </p:nvSpPr>
        <p:spPr>
          <a:xfrm>
            <a:off x="384175" y="1354138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10AE8526-2693-4991-92EB-311B692421DC}"/>
              </a:ext>
            </a:extLst>
          </p:cNvPr>
          <p:cNvSpPr/>
          <p:nvPr/>
        </p:nvSpPr>
        <p:spPr>
          <a:xfrm>
            <a:off x="384175" y="2401888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689D4E09-CA8A-4B65-9963-219592F9955A}"/>
              </a:ext>
            </a:extLst>
          </p:cNvPr>
          <p:cNvSpPr/>
          <p:nvPr/>
        </p:nvSpPr>
        <p:spPr>
          <a:xfrm>
            <a:off x="1495425" y="1354138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9" name="Pyöristetty suorakulmio 8">
            <a:extLst>
              <a:ext uri="{FF2B5EF4-FFF2-40B4-BE49-F238E27FC236}">
                <a16:creationId xmlns:a16="http://schemas.microsoft.com/office/drawing/2014/main" id="{74C1132A-9B1D-4B0A-AA45-F28AF85F2398}"/>
              </a:ext>
            </a:extLst>
          </p:cNvPr>
          <p:cNvSpPr/>
          <p:nvPr/>
        </p:nvSpPr>
        <p:spPr>
          <a:xfrm>
            <a:off x="1495425" y="2401888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0" name="Pyöristetty suorakulmio 9">
            <a:extLst>
              <a:ext uri="{FF2B5EF4-FFF2-40B4-BE49-F238E27FC236}">
                <a16:creationId xmlns:a16="http://schemas.microsoft.com/office/drawing/2014/main" id="{6B34A45B-DCE6-470F-80A8-A51CCA3CFD18}"/>
              </a:ext>
            </a:extLst>
          </p:cNvPr>
          <p:cNvSpPr/>
          <p:nvPr/>
        </p:nvSpPr>
        <p:spPr>
          <a:xfrm>
            <a:off x="2690813" y="3063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1" name="Pyöristetty suorakulmio 10">
            <a:extLst>
              <a:ext uri="{FF2B5EF4-FFF2-40B4-BE49-F238E27FC236}">
                <a16:creationId xmlns:a16="http://schemas.microsoft.com/office/drawing/2014/main" id="{9AFFB36F-5052-46DD-B05C-D769D4F5B438}"/>
              </a:ext>
            </a:extLst>
          </p:cNvPr>
          <p:cNvSpPr/>
          <p:nvPr/>
        </p:nvSpPr>
        <p:spPr>
          <a:xfrm>
            <a:off x="3800475" y="3063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2" name="Pyöristetty suorakulmio 11">
            <a:extLst>
              <a:ext uri="{FF2B5EF4-FFF2-40B4-BE49-F238E27FC236}">
                <a16:creationId xmlns:a16="http://schemas.microsoft.com/office/drawing/2014/main" id="{FEEBE364-CD57-4183-BDBD-A115955B1569}"/>
              </a:ext>
            </a:extLst>
          </p:cNvPr>
          <p:cNvSpPr/>
          <p:nvPr/>
        </p:nvSpPr>
        <p:spPr>
          <a:xfrm>
            <a:off x="2690813" y="1354138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3" name="Pyöristetty suorakulmio 12">
            <a:extLst>
              <a:ext uri="{FF2B5EF4-FFF2-40B4-BE49-F238E27FC236}">
                <a16:creationId xmlns:a16="http://schemas.microsoft.com/office/drawing/2014/main" id="{86077B9D-E6A7-41A9-873D-1A17DBD1C383}"/>
              </a:ext>
            </a:extLst>
          </p:cNvPr>
          <p:cNvSpPr/>
          <p:nvPr/>
        </p:nvSpPr>
        <p:spPr>
          <a:xfrm>
            <a:off x="2690813" y="2401888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4" name="Pyöristetty suorakulmio 13">
            <a:extLst>
              <a:ext uri="{FF2B5EF4-FFF2-40B4-BE49-F238E27FC236}">
                <a16:creationId xmlns:a16="http://schemas.microsoft.com/office/drawing/2014/main" id="{7E1044DE-6136-48AD-97EA-EAA87B4C47B4}"/>
              </a:ext>
            </a:extLst>
          </p:cNvPr>
          <p:cNvSpPr/>
          <p:nvPr/>
        </p:nvSpPr>
        <p:spPr>
          <a:xfrm>
            <a:off x="3800475" y="1354138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5" name="Pyöristetty suorakulmio 14">
            <a:extLst>
              <a:ext uri="{FF2B5EF4-FFF2-40B4-BE49-F238E27FC236}">
                <a16:creationId xmlns:a16="http://schemas.microsoft.com/office/drawing/2014/main" id="{B4FEB18F-A71D-4ADB-B533-A093C9F19535}"/>
              </a:ext>
            </a:extLst>
          </p:cNvPr>
          <p:cNvSpPr/>
          <p:nvPr/>
        </p:nvSpPr>
        <p:spPr>
          <a:xfrm>
            <a:off x="3800475" y="2401888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9232" name="Tekstiruutu 15">
            <a:extLst>
              <a:ext uri="{FF2B5EF4-FFF2-40B4-BE49-F238E27FC236}">
                <a16:creationId xmlns:a16="http://schemas.microsoft.com/office/drawing/2014/main" id="{BAB20951-2D1E-4B71-8FED-E9A0D5F25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-26988"/>
            <a:ext cx="4492625" cy="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Mitä ostetaan</a:t>
            </a:r>
          </a:p>
        </p:txBody>
      </p:sp>
      <p:sp>
        <p:nvSpPr>
          <p:cNvPr id="9233" name="Tekstiruutu 16">
            <a:extLst>
              <a:ext uri="{FF2B5EF4-FFF2-40B4-BE49-F238E27FC236}">
                <a16:creationId xmlns:a16="http://schemas.microsoft.com/office/drawing/2014/main" id="{B8ED1893-F61F-49FA-8C80-5D5E46653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1330325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vaate</a:t>
            </a:r>
          </a:p>
        </p:txBody>
      </p:sp>
      <p:sp>
        <p:nvSpPr>
          <p:cNvPr id="9234" name="Tekstiruutu 17">
            <a:extLst>
              <a:ext uri="{FF2B5EF4-FFF2-40B4-BE49-F238E27FC236}">
                <a16:creationId xmlns:a16="http://schemas.microsoft.com/office/drawing/2014/main" id="{F0C92354-B13C-448B-99B6-A0E100695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425" y="260350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kodinkone</a:t>
            </a:r>
          </a:p>
        </p:txBody>
      </p:sp>
      <p:sp>
        <p:nvSpPr>
          <p:cNvPr id="9235" name="Tekstiruutu 18">
            <a:extLst>
              <a:ext uri="{FF2B5EF4-FFF2-40B4-BE49-F238E27FC236}">
                <a16:creationId xmlns:a16="http://schemas.microsoft.com/office/drawing/2014/main" id="{257A0711-6CEB-420E-B3B6-FF2232469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60350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ruoka</a:t>
            </a:r>
          </a:p>
        </p:txBody>
      </p:sp>
      <p:sp>
        <p:nvSpPr>
          <p:cNvPr id="9236" name="Tekstiruutu 19">
            <a:extLst>
              <a:ext uri="{FF2B5EF4-FFF2-40B4-BE49-F238E27FC236}">
                <a16:creationId xmlns:a16="http://schemas.microsoft.com/office/drawing/2014/main" id="{76E4F0AD-BA37-4879-B3E5-EDB28B42B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588" y="2347913"/>
            <a:ext cx="889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lahja</a:t>
            </a:r>
          </a:p>
        </p:txBody>
      </p:sp>
      <p:sp>
        <p:nvSpPr>
          <p:cNvPr id="9237" name="Tekstiruutu 20">
            <a:extLst>
              <a:ext uri="{FF2B5EF4-FFF2-40B4-BE49-F238E27FC236}">
                <a16:creationId xmlns:a16="http://schemas.microsoft.com/office/drawing/2014/main" id="{95971DBE-9B48-4FDB-902A-B1B77F4F7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280988"/>
            <a:ext cx="889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musiikki, elokuva</a:t>
            </a:r>
          </a:p>
        </p:txBody>
      </p:sp>
      <p:sp>
        <p:nvSpPr>
          <p:cNvPr id="9238" name="Tekstiruutu 21">
            <a:extLst>
              <a:ext uri="{FF2B5EF4-FFF2-40B4-BE49-F238E27FC236}">
                <a16:creationId xmlns:a16="http://schemas.microsoft.com/office/drawing/2014/main" id="{47496372-8D21-4F33-BB22-AB332BE81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38" y="260350"/>
            <a:ext cx="9064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puutarha</a:t>
            </a:r>
          </a:p>
        </p:txBody>
      </p:sp>
      <p:sp>
        <p:nvSpPr>
          <p:cNvPr id="9239" name="Tekstiruutu 22">
            <a:extLst>
              <a:ext uri="{FF2B5EF4-FFF2-40B4-BE49-F238E27FC236}">
                <a16:creationId xmlns:a16="http://schemas.microsoft.com/office/drawing/2014/main" id="{600B9AED-2BA0-46AF-AA7F-2F1E9B121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3" y="1330325"/>
            <a:ext cx="906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kirja,lehti</a:t>
            </a:r>
          </a:p>
        </p:txBody>
      </p:sp>
      <p:sp>
        <p:nvSpPr>
          <p:cNvPr id="9240" name="Tekstiruutu 23">
            <a:extLst>
              <a:ext uri="{FF2B5EF4-FFF2-40B4-BE49-F238E27FC236}">
                <a16:creationId xmlns:a16="http://schemas.microsoft.com/office/drawing/2014/main" id="{7A43CC50-C2F3-4C9F-B154-9E09C96F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2347913"/>
            <a:ext cx="10652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kosmetiikka</a:t>
            </a:r>
          </a:p>
        </p:txBody>
      </p:sp>
      <p:sp>
        <p:nvSpPr>
          <p:cNvPr id="9241" name="Tekstiruutu 24">
            <a:extLst>
              <a:ext uri="{FF2B5EF4-FFF2-40B4-BE49-F238E27FC236}">
                <a16:creationId xmlns:a16="http://schemas.microsoft.com/office/drawing/2014/main" id="{0CF17E78-8475-4D13-921E-65FB16220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1330325"/>
            <a:ext cx="11096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elektroniikka</a:t>
            </a:r>
          </a:p>
        </p:txBody>
      </p:sp>
      <p:sp>
        <p:nvSpPr>
          <p:cNvPr id="9242" name="Tekstiruutu 25">
            <a:extLst>
              <a:ext uri="{FF2B5EF4-FFF2-40B4-BE49-F238E27FC236}">
                <a16:creationId xmlns:a16="http://schemas.microsoft.com/office/drawing/2014/main" id="{71D0AE64-023A-4743-9A3B-707D60DA1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2347913"/>
            <a:ext cx="10620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remontointi</a:t>
            </a:r>
          </a:p>
        </p:txBody>
      </p:sp>
      <p:sp>
        <p:nvSpPr>
          <p:cNvPr id="9243" name="Tekstiruutu 26">
            <a:extLst>
              <a:ext uri="{FF2B5EF4-FFF2-40B4-BE49-F238E27FC236}">
                <a16:creationId xmlns:a16="http://schemas.microsoft.com/office/drawing/2014/main" id="{6AA79E29-2933-4902-B69E-508FCA6FE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38" y="1330325"/>
            <a:ext cx="906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urheilu</a:t>
            </a:r>
          </a:p>
        </p:txBody>
      </p:sp>
      <p:sp>
        <p:nvSpPr>
          <p:cNvPr id="9244" name="Tekstiruutu 27">
            <a:extLst>
              <a:ext uri="{FF2B5EF4-FFF2-40B4-BE49-F238E27FC236}">
                <a16:creationId xmlns:a16="http://schemas.microsoft.com/office/drawing/2014/main" id="{4D3D6506-3781-49EC-8D1E-229757F46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738" y="2347913"/>
            <a:ext cx="906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lelut</a:t>
            </a:r>
          </a:p>
        </p:txBody>
      </p:sp>
      <p:pic>
        <p:nvPicPr>
          <p:cNvPr id="9245" name="Picture 11">
            <a:extLst>
              <a:ext uri="{FF2B5EF4-FFF2-40B4-BE49-F238E27FC236}">
                <a16:creationId xmlns:a16="http://schemas.microsoft.com/office/drawing/2014/main" id="{3F3AAC7D-F22B-46C9-B2D0-8CE938B1D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39750"/>
            <a:ext cx="5064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12">
            <a:extLst>
              <a:ext uri="{FF2B5EF4-FFF2-40B4-BE49-F238E27FC236}">
                <a16:creationId xmlns:a16="http://schemas.microsoft.com/office/drawing/2014/main" id="{FC56828D-7ED1-411E-A4DF-6AA991F4E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574800"/>
            <a:ext cx="5270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14">
            <a:extLst>
              <a:ext uri="{FF2B5EF4-FFF2-40B4-BE49-F238E27FC236}">
                <a16:creationId xmlns:a16="http://schemas.microsoft.com/office/drawing/2014/main" id="{67C9D78B-AA62-4A38-94B3-E4F4F1449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603500"/>
            <a:ext cx="6143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15">
            <a:extLst>
              <a:ext uri="{FF2B5EF4-FFF2-40B4-BE49-F238E27FC236}">
                <a16:creationId xmlns:a16="http://schemas.microsoft.com/office/drawing/2014/main" id="{310E7D0C-D123-4A59-B9E5-9FA8968BF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550863"/>
            <a:ext cx="4841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16">
            <a:extLst>
              <a:ext uri="{FF2B5EF4-FFF2-40B4-BE49-F238E27FC236}">
                <a16:creationId xmlns:a16="http://schemas.microsoft.com/office/drawing/2014/main" id="{8025133B-F8A9-4ABE-8818-77043BF6E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600200"/>
            <a:ext cx="7381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17">
            <a:extLst>
              <a:ext uri="{FF2B5EF4-FFF2-40B4-BE49-F238E27FC236}">
                <a16:creationId xmlns:a16="http://schemas.microsoft.com/office/drawing/2014/main" id="{15EAD5CA-95A9-461F-AA7E-C64FDEFCC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709613"/>
            <a:ext cx="3651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18">
            <a:extLst>
              <a:ext uri="{FF2B5EF4-FFF2-40B4-BE49-F238E27FC236}">
                <a16:creationId xmlns:a16="http://schemas.microsoft.com/office/drawing/2014/main" id="{B854BBFF-EA62-463E-8031-8F45693F5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720725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19">
            <a:extLst>
              <a:ext uri="{FF2B5EF4-FFF2-40B4-BE49-F238E27FC236}">
                <a16:creationId xmlns:a16="http://schemas.microsoft.com/office/drawing/2014/main" id="{305A8161-7C95-4D4B-B8B7-F35DB4C4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608138"/>
            <a:ext cx="539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20">
            <a:extLst>
              <a:ext uri="{FF2B5EF4-FFF2-40B4-BE49-F238E27FC236}">
                <a16:creationId xmlns:a16="http://schemas.microsoft.com/office/drawing/2014/main" id="{E4361184-18D3-42F5-B268-B69FE028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589213"/>
            <a:ext cx="7635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21">
            <a:extLst>
              <a:ext uri="{FF2B5EF4-FFF2-40B4-BE49-F238E27FC236}">
                <a16:creationId xmlns:a16="http://schemas.microsoft.com/office/drawing/2014/main" id="{FF9283E7-1D26-4425-9DE9-B459F0675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520700"/>
            <a:ext cx="5699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22">
            <a:extLst>
              <a:ext uri="{FF2B5EF4-FFF2-40B4-BE49-F238E27FC236}">
                <a16:creationId xmlns:a16="http://schemas.microsoft.com/office/drawing/2014/main" id="{C26C676C-619F-4AAF-BFF8-BD952B71C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1544638"/>
            <a:ext cx="6143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6" name="Picture 23">
            <a:extLst>
              <a:ext uri="{FF2B5EF4-FFF2-40B4-BE49-F238E27FC236}">
                <a16:creationId xmlns:a16="http://schemas.microsoft.com/office/drawing/2014/main" id="{1E49E623-105D-4BB5-ACEB-4965FE97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589213"/>
            <a:ext cx="5556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7" name="Picture 2">
            <a:extLst>
              <a:ext uri="{FF2B5EF4-FFF2-40B4-BE49-F238E27FC236}">
                <a16:creationId xmlns:a16="http://schemas.microsoft.com/office/drawing/2014/main" id="{EF56A793-0E94-4917-AB07-B1E5D2C7A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2713038"/>
            <a:ext cx="43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Pyöristetty suorakulmio 42">
            <a:extLst>
              <a:ext uri="{FF2B5EF4-FFF2-40B4-BE49-F238E27FC236}">
                <a16:creationId xmlns:a16="http://schemas.microsoft.com/office/drawing/2014/main" id="{5520BC00-6C8B-43C5-B3F5-38E523168F86}"/>
              </a:ext>
            </a:extLst>
          </p:cNvPr>
          <p:cNvSpPr/>
          <p:nvPr/>
        </p:nvSpPr>
        <p:spPr>
          <a:xfrm>
            <a:off x="254000" y="37814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4" name="Pyöristetty suorakulmio 43">
            <a:extLst>
              <a:ext uri="{FF2B5EF4-FFF2-40B4-BE49-F238E27FC236}">
                <a16:creationId xmlns:a16="http://schemas.microsoft.com/office/drawing/2014/main" id="{203A3D9C-D3E5-4EAC-90EB-DE876442BFE9}"/>
              </a:ext>
            </a:extLst>
          </p:cNvPr>
          <p:cNvSpPr/>
          <p:nvPr/>
        </p:nvSpPr>
        <p:spPr>
          <a:xfrm>
            <a:off x="1365250" y="37814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5" name="Pyöristetty suorakulmio 44">
            <a:extLst>
              <a:ext uri="{FF2B5EF4-FFF2-40B4-BE49-F238E27FC236}">
                <a16:creationId xmlns:a16="http://schemas.microsoft.com/office/drawing/2014/main" id="{A8661389-E48F-4FF6-8418-68D375AE6A65}"/>
              </a:ext>
            </a:extLst>
          </p:cNvPr>
          <p:cNvSpPr/>
          <p:nvPr/>
        </p:nvSpPr>
        <p:spPr>
          <a:xfrm>
            <a:off x="254000" y="47894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6" name="Pyöristetty suorakulmio 45">
            <a:extLst>
              <a:ext uri="{FF2B5EF4-FFF2-40B4-BE49-F238E27FC236}">
                <a16:creationId xmlns:a16="http://schemas.microsoft.com/office/drawing/2014/main" id="{8410910B-ADCA-453D-9864-CD5FF4D51FE5}"/>
              </a:ext>
            </a:extLst>
          </p:cNvPr>
          <p:cNvSpPr/>
          <p:nvPr/>
        </p:nvSpPr>
        <p:spPr>
          <a:xfrm>
            <a:off x="254000" y="576421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7" name="Pyöristetty suorakulmio 46">
            <a:extLst>
              <a:ext uri="{FF2B5EF4-FFF2-40B4-BE49-F238E27FC236}">
                <a16:creationId xmlns:a16="http://schemas.microsoft.com/office/drawing/2014/main" id="{2E87D608-B1B7-416B-AA58-A3C5988ED8EC}"/>
              </a:ext>
            </a:extLst>
          </p:cNvPr>
          <p:cNvSpPr/>
          <p:nvPr/>
        </p:nvSpPr>
        <p:spPr>
          <a:xfrm>
            <a:off x="1365250" y="47894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8" name="Pyöristetty suorakulmio 47">
            <a:extLst>
              <a:ext uri="{FF2B5EF4-FFF2-40B4-BE49-F238E27FC236}">
                <a16:creationId xmlns:a16="http://schemas.microsoft.com/office/drawing/2014/main" id="{EBEC66A4-13EF-491A-87B7-7C7BE752295B}"/>
              </a:ext>
            </a:extLst>
          </p:cNvPr>
          <p:cNvSpPr/>
          <p:nvPr/>
        </p:nvSpPr>
        <p:spPr>
          <a:xfrm>
            <a:off x="1365250" y="576421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9264" name="Tekstiruutu 48">
            <a:extLst>
              <a:ext uri="{FF2B5EF4-FFF2-40B4-BE49-F238E27FC236}">
                <a16:creationId xmlns:a16="http://schemas.microsoft.com/office/drawing/2014/main" id="{463A9054-778E-4CCC-9FE6-9FE2AB53D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3405188"/>
            <a:ext cx="2424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Millä mennään</a:t>
            </a:r>
          </a:p>
        </p:txBody>
      </p:sp>
      <p:sp>
        <p:nvSpPr>
          <p:cNvPr id="9265" name="Tekstiruutu 49">
            <a:extLst>
              <a:ext uri="{FF2B5EF4-FFF2-40B4-BE49-F238E27FC236}">
                <a16:creationId xmlns:a16="http://schemas.microsoft.com/office/drawing/2014/main" id="{B192C8AF-E953-49D6-9D29-73AB90FB5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3754438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kävellen</a:t>
            </a:r>
          </a:p>
        </p:txBody>
      </p:sp>
      <p:sp>
        <p:nvSpPr>
          <p:cNvPr id="9266" name="Tekstiruutu 50">
            <a:extLst>
              <a:ext uri="{FF2B5EF4-FFF2-40B4-BE49-F238E27FC236}">
                <a16:creationId xmlns:a16="http://schemas.microsoft.com/office/drawing/2014/main" id="{CEDBB691-7452-4246-B4B2-55C20DA11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754438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autolla</a:t>
            </a:r>
          </a:p>
        </p:txBody>
      </p:sp>
      <p:sp>
        <p:nvSpPr>
          <p:cNvPr id="9267" name="Tekstiruutu 51">
            <a:extLst>
              <a:ext uri="{FF2B5EF4-FFF2-40B4-BE49-F238E27FC236}">
                <a16:creationId xmlns:a16="http://schemas.microsoft.com/office/drawing/2014/main" id="{96A2C148-A4FA-4F74-A5B6-56F29AE21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4764088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bussilla</a:t>
            </a:r>
          </a:p>
        </p:txBody>
      </p:sp>
      <p:sp>
        <p:nvSpPr>
          <p:cNvPr id="9268" name="Tekstiruutu 52">
            <a:extLst>
              <a:ext uri="{FF2B5EF4-FFF2-40B4-BE49-F238E27FC236}">
                <a16:creationId xmlns:a16="http://schemas.microsoft.com/office/drawing/2014/main" id="{BC386E6D-1B86-47C6-93D2-E271F7160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764088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junalla</a:t>
            </a:r>
          </a:p>
        </p:txBody>
      </p:sp>
      <p:sp>
        <p:nvSpPr>
          <p:cNvPr id="9269" name="Tekstiruutu 54">
            <a:extLst>
              <a:ext uri="{FF2B5EF4-FFF2-40B4-BE49-F238E27FC236}">
                <a16:creationId xmlns:a16="http://schemas.microsoft.com/office/drawing/2014/main" id="{2AEB3357-F035-44A8-B9C5-5A7765CB7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5761038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taksilla</a:t>
            </a:r>
          </a:p>
        </p:txBody>
      </p:sp>
      <p:pic>
        <p:nvPicPr>
          <p:cNvPr id="9270" name="Picture 42">
            <a:extLst>
              <a:ext uri="{FF2B5EF4-FFF2-40B4-BE49-F238E27FC236}">
                <a16:creationId xmlns:a16="http://schemas.microsoft.com/office/drawing/2014/main" id="{0DBBBB1F-8DB6-4EFB-B720-0562B2AB9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971925"/>
            <a:ext cx="4397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1" name="Picture 43">
            <a:extLst>
              <a:ext uri="{FF2B5EF4-FFF2-40B4-BE49-F238E27FC236}">
                <a16:creationId xmlns:a16="http://schemas.microsoft.com/office/drawing/2014/main" id="{AD578F22-E8D7-4154-AB6D-4EF5D30AB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4092575"/>
            <a:ext cx="83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2" name="Picture 44">
            <a:extLst>
              <a:ext uri="{FF2B5EF4-FFF2-40B4-BE49-F238E27FC236}">
                <a16:creationId xmlns:a16="http://schemas.microsoft.com/office/drawing/2014/main" id="{DCDCF597-3123-4CB1-95FC-C2D0FCA69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6015038"/>
            <a:ext cx="804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3" name="Picture 45">
            <a:extLst>
              <a:ext uri="{FF2B5EF4-FFF2-40B4-BE49-F238E27FC236}">
                <a16:creationId xmlns:a16="http://schemas.microsoft.com/office/drawing/2014/main" id="{E4B442B9-7AF7-498C-9C21-AAF8F2CEE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5129213"/>
            <a:ext cx="7889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4" name="Picture 46">
            <a:extLst>
              <a:ext uri="{FF2B5EF4-FFF2-40B4-BE49-F238E27FC236}">
                <a16:creationId xmlns:a16="http://schemas.microsoft.com/office/drawing/2014/main" id="{5114E9DE-B11C-492B-9DED-7F7F1465C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094288"/>
            <a:ext cx="846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Pyöristetty suorakulmio 61">
            <a:extLst>
              <a:ext uri="{FF2B5EF4-FFF2-40B4-BE49-F238E27FC236}">
                <a16:creationId xmlns:a16="http://schemas.microsoft.com/office/drawing/2014/main" id="{93E61F37-3A52-413A-9AA1-EC20D451C477}"/>
              </a:ext>
            </a:extLst>
          </p:cNvPr>
          <p:cNvSpPr/>
          <p:nvPr/>
        </p:nvSpPr>
        <p:spPr>
          <a:xfrm>
            <a:off x="2789238" y="37433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3" name="Pyöristetty suorakulmio 62">
            <a:extLst>
              <a:ext uri="{FF2B5EF4-FFF2-40B4-BE49-F238E27FC236}">
                <a16:creationId xmlns:a16="http://schemas.microsoft.com/office/drawing/2014/main" id="{8D310639-9793-4351-9A5E-11810851AAE9}"/>
              </a:ext>
            </a:extLst>
          </p:cNvPr>
          <p:cNvSpPr/>
          <p:nvPr/>
        </p:nvSpPr>
        <p:spPr>
          <a:xfrm>
            <a:off x="3905250" y="37433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4" name="Pyöristetty suorakulmio 63">
            <a:extLst>
              <a:ext uri="{FF2B5EF4-FFF2-40B4-BE49-F238E27FC236}">
                <a16:creationId xmlns:a16="http://schemas.microsoft.com/office/drawing/2014/main" id="{7BE17D42-4204-4C3D-A562-E7A287686821}"/>
              </a:ext>
            </a:extLst>
          </p:cNvPr>
          <p:cNvSpPr/>
          <p:nvPr/>
        </p:nvSpPr>
        <p:spPr>
          <a:xfrm>
            <a:off x="2789238" y="47910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5" name="Pyöristetty suorakulmio 64">
            <a:extLst>
              <a:ext uri="{FF2B5EF4-FFF2-40B4-BE49-F238E27FC236}">
                <a16:creationId xmlns:a16="http://schemas.microsoft.com/office/drawing/2014/main" id="{3790D092-AF13-4C25-A55E-B24A91BA1620}"/>
              </a:ext>
            </a:extLst>
          </p:cNvPr>
          <p:cNvSpPr/>
          <p:nvPr/>
        </p:nvSpPr>
        <p:spPr>
          <a:xfrm>
            <a:off x="3905250" y="4764088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9279" name="Tekstiruutu 65">
            <a:extLst>
              <a:ext uri="{FF2B5EF4-FFF2-40B4-BE49-F238E27FC236}">
                <a16:creationId xmlns:a16="http://schemas.microsoft.com/office/drawing/2014/main" id="{A8FBEC68-F61C-4982-8E26-AF5D1F31F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357563"/>
            <a:ext cx="22256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mitä</a:t>
            </a:r>
          </a:p>
        </p:txBody>
      </p:sp>
      <p:sp>
        <p:nvSpPr>
          <p:cNvPr id="9280" name="Tekstiruutu 66">
            <a:extLst>
              <a:ext uri="{FF2B5EF4-FFF2-40B4-BE49-F238E27FC236}">
                <a16:creationId xmlns:a16="http://schemas.microsoft.com/office/drawing/2014/main" id="{87E174E0-4807-4E47-AD5B-AAEF213D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588" y="3716338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soittaa</a:t>
            </a:r>
          </a:p>
        </p:txBody>
      </p:sp>
      <p:sp>
        <p:nvSpPr>
          <p:cNvPr id="9281" name="Tekstiruutu 67">
            <a:extLst>
              <a:ext uri="{FF2B5EF4-FFF2-40B4-BE49-F238E27FC236}">
                <a16:creationId xmlns:a16="http://schemas.microsoft.com/office/drawing/2014/main" id="{7A888535-E291-465D-ABC8-BAA3F7EFC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4741863"/>
            <a:ext cx="12049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ostaa,maksaa</a:t>
            </a:r>
          </a:p>
        </p:txBody>
      </p:sp>
      <p:sp>
        <p:nvSpPr>
          <p:cNvPr id="9282" name="Tekstiruutu 68">
            <a:extLst>
              <a:ext uri="{FF2B5EF4-FFF2-40B4-BE49-F238E27FC236}">
                <a16:creationId xmlns:a16="http://schemas.microsoft.com/office/drawing/2014/main" id="{64B07A0B-7A28-4003-9619-25F0058BB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3716338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mennä</a:t>
            </a:r>
          </a:p>
        </p:txBody>
      </p:sp>
      <p:sp>
        <p:nvSpPr>
          <p:cNvPr id="9283" name="Tekstiruutu 69">
            <a:extLst>
              <a:ext uri="{FF2B5EF4-FFF2-40B4-BE49-F238E27FC236}">
                <a16:creationId xmlns:a16="http://schemas.microsoft.com/office/drawing/2014/main" id="{427B4B6F-E9A6-4C5A-8C8F-85D8FEF94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0" y="4724400"/>
            <a:ext cx="8826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lähettää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viesti</a:t>
            </a:r>
          </a:p>
        </p:txBody>
      </p:sp>
      <p:pic>
        <p:nvPicPr>
          <p:cNvPr id="9284" name="Picture 14">
            <a:extLst>
              <a:ext uri="{FF2B5EF4-FFF2-40B4-BE49-F238E27FC236}">
                <a16:creationId xmlns:a16="http://schemas.microsoft.com/office/drawing/2014/main" id="{1F24189C-D9FC-4309-8D91-5F8C3EFA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3933825"/>
            <a:ext cx="414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5" name="Picture 15">
            <a:extLst>
              <a:ext uri="{FF2B5EF4-FFF2-40B4-BE49-F238E27FC236}">
                <a16:creationId xmlns:a16="http://schemas.microsoft.com/office/drawing/2014/main" id="{5148F504-9752-484C-A5B8-8EE3600A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5062538"/>
            <a:ext cx="785812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6" name="Picture 16">
            <a:extLst>
              <a:ext uri="{FF2B5EF4-FFF2-40B4-BE49-F238E27FC236}">
                <a16:creationId xmlns:a16="http://schemas.microsoft.com/office/drawing/2014/main" id="{FB500085-60E5-4BF1-8C04-AB24E4F4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3971925"/>
            <a:ext cx="566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" name="Picture 29">
            <a:extLst>
              <a:ext uri="{FF2B5EF4-FFF2-40B4-BE49-F238E27FC236}">
                <a16:creationId xmlns:a16="http://schemas.microsoft.com/office/drawing/2014/main" id="{A9C5ABC3-5544-42C3-81B3-C7D766E9B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167313"/>
            <a:ext cx="42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uora yhdysviiva 77">
            <a:extLst>
              <a:ext uri="{FF2B5EF4-FFF2-40B4-BE49-F238E27FC236}">
                <a16:creationId xmlns:a16="http://schemas.microsoft.com/office/drawing/2014/main" id="{1AE30B9D-EA4E-47B3-BC95-377454FD580A}"/>
              </a:ext>
            </a:extLst>
          </p:cNvPr>
          <p:cNvCxnSpPr>
            <a:stCxn id="2" idx="0"/>
            <a:endCxn id="2" idx="2"/>
          </p:cNvCxnSpPr>
          <p:nvPr/>
        </p:nvCxnSpPr>
        <p:spPr>
          <a:xfrm>
            <a:off x="2559050" y="3429000"/>
            <a:ext cx="0" cy="3273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yöristetty suorakulmio 78">
            <a:extLst>
              <a:ext uri="{FF2B5EF4-FFF2-40B4-BE49-F238E27FC236}">
                <a16:creationId xmlns:a16="http://schemas.microsoft.com/office/drawing/2014/main" id="{74F3085D-88F6-41CC-AA23-F57E04D64F70}"/>
              </a:ext>
            </a:extLst>
          </p:cNvPr>
          <p:cNvSpPr/>
          <p:nvPr/>
        </p:nvSpPr>
        <p:spPr>
          <a:xfrm>
            <a:off x="2789238" y="57864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81" name="Pyöristetty suorakulmio 80">
            <a:extLst>
              <a:ext uri="{FF2B5EF4-FFF2-40B4-BE49-F238E27FC236}">
                <a16:creationId xmlns:a16="http://schemas.microsoft.com/office/drawing/2014/main" id="{9CBA3F27-0C2B-4CDE-B623-F0FBAB26E5FA}"/>
              </a:ext>
            </a:extLst>
          </p:cNvPr>
          <p:cNvSpPr/>
          <p:nvPr/>
        </p:nvSpPr>
        <p:spPr>
          <a:xfrm>
            <a:off x="3905250" y="57864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89298BB9-69D3-440E-B2D1-995B4405E0BA}"/>
              </a:ext>
            </a:extLst>
          </p:cNvPr>
          <p:cNvSpPr/>
          <p:nvPr/>
        </p:nvSpPr>
        <p:spPr>
          <a:xfrm>
            <a:off x="2982913" y="30321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" name="Pyöristetty suorakulmio 5">
            <a:extLst>
              <a:ext uri="{FF2B5EF4-FFF2-40B4-BE49-F238E27FC236}">
                <a16:creationId xmlns:a16="http://schemas.microsoft.com/office/drawing/2014/main" id="{C5E9BD88-4FD9-4086-936F-E35A30F03DD8}"/>
              </a:ext>
            </a:extLst>
          </p:cNvPr>
          <p:cNvSpPr/>
          <p:nvPr/>
        </p:nvSpPr>
        <p:spPr>
          <a:xfrm>
            <a:off x="4092575" y="303213"/>
            <a:ext cx="925513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F75322EB-4D65-434A-8F1A-7EADF160747E}"/>
              </a:ext>
            </a:extLst>
          </p:cNvPr>
          <p:cNvSpPr/>
          <p:nvPr/>
        </p:nvSpPr>
        <p:spPr>
          <a:xfrm>
            <a:off x="2982913" y="135096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9D3845A6-E13C-44EF-B8CC-6EE64C58D8DC}"/>
              </a:ext>
            </a:extLst>
          </p:cNvPr>
          <p:cNvSpPr/>
          <p:nvPr/>
        </p:nvSpPr>
        <p:spPr>
          <a:xfrm>
            <a:off x="2982913" y="239871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9" name="Pyöristetty suorakulmio 8">
            <a:extLst>
              <a:ext uri="{FF2B5EF4-FFF2-40B4-BE49-F238E27FC236}">
                <a16:creationId xmlns:a16="http://schemas.microsoft.com/office/drawing/2014/main" id="{F5170CBD-2D36-4995-8A92-E80C7EA05732}"/>
              </a:ext>
            </a:extLst>
          </p:cNvPr>
          <p:cNvSpPr/>
          <p:nvPr/>
        </p:nvSpPr>
        <p:spPr>
          <a:xfrm>
            <a:off x="4092575" y="1350963"/>
            <a:ext cx="925513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0" name="Pyöristetty suorakulmio 9">
            <a:extLst>
              <a:ext uri="{FF2B5EF4-FFF2-40B4-BE49-F238E27FC236}">
                <a16:creationId xmlns:a16="http://schemas.microsoft.com/office/drawing/2014/main" id="{E42FE671-77F4-4958-BAAE-D947AA719E0D}"/>
              </a:ext>
            </a:extLst>
          </p:cNvPr>
          <p:cNvSpPr/>
          <p:nvPr/>
        </p:nvSpPr>
        <p:spPr>
          <a:xfrm>
            <a:off x="4092575" y="2398713"/>
            <a:ext cx="925513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0248" name="Tekstiruutu 10">
            <a:extLst>
              <a:ext uri="{FF2B5EF4-FFF2-40B4-BE49-F238E27FC236}">
                <a16:creationId xmlns:a16="http://schemas.microsoft.com/office/drawing/2014/main" id="{F404211B-F74F-423C-A03B-A30F258BC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0"/>
            <a:ext cx="21510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Mitä hoidetaan? </a:t>
            </a:r>
          </a:p>
        </p:txBody>
      </p:sp>
      <p:sp>
        <p:nvSpPr>
          <p:cNvPr id="12" name="Pyöristetty suorakulmio 11">
            <a:extLst>
              <a:ext uri="{FF2B5EF4-FFF2-40B4-BE49-F238E27FC236}">
                <a16:creationId xmlns:a16="http://schemas.microsoft.com/office/drawing/2014/main" id="{BDA5379B-DD1F-40C5-8A4D-32AA723A1F8C}"/>
              </a:ext>
            </a:extLst>
          </p:cNvPr>
          <p:cNvSpPr/>
          <p:nvPr/>
        </p:nvSpPr>
        <p:spPr>
          <a:xfrm>
            <a:off x="119063" y="3571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3" name="Pyöristetty suorakulmio 12">
            <a:extLst>
              <a:ext uri="{FF2B5EF4-FFF2-40B4-BE49-F238E27FC236}">
                <a16:creationId xmlns:a16="http://schemas.microsoft.com/office/drawing/2014/main" id="{3639E180-276B-4401-81BD-1BFDDA9809D9}"/>
              </a:ext>
            </a:extLst>
          </p:cNvPr>
          <p:cNvSpPr/>
          <p:nvPr/>
        </p:nvSpPr>
        <p:spPr>
          <a:xfrm>
            <a:off x="1228725" y="3571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4" name="Pyöristetty suorakulmio 13">
            <a:extLst>
              <a:ext uri="{FF2B5EF4-FFF2-40B4-BE49-F238E27FC236}">
                <a16:creationId xmlns:a16="http://schemas.microsoft.com/office/drawing/2014/main" id="{A6382E24-FCBD-4F12-BD60-8550BB8093ED}"/>
              </a:ext>
            </a:extLst>
          </p:cNvPr>
          <p:cNvSpPr/>
          <p:nvPr/>
        </p:nvSpPr>
        <p:spPr>
          <a:xfrm>
            <a:off x="119063" y="13239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5" name="Pyöristetty suorakulmio 14">
            <a:extLst>
              <a:ext uri="{FF2B5EF4-FFF2-40B4-BE49-F238E27FC236}">
                <a16:creationId xmlns:a16="http://schemas.microsoft.com/office/drawing/2014/main" id="{DB5D20F3-35BD-4CF8-B047-A9532E0C4C0A}"/>
              </a:ext>
            </a:extLst>
          </p:cNvPr>
          <p:cNvSpPr/>
          <p:nvPr/>
        </p:nvSpPr>
        <p:spPr>
          <a:xfrm>
            <a:off x="1228725" y="13239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0253" name="Tekstiruutu 15">
            <a:extLst>
              <a:ext uri="{FF2B5EF4-FFF2-40B4-BE49-F238E27FC236}">
                <a16:creationId xmlns:a16="http://schemas.microsoft.com/office/drawing/2014/main" id="{AE9E1E53-05A1-49D7-8E79-1847EA0B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-17463"/>
            <a:ext cx="2225675" cy="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maksaa</a:t>
            </a:r>
          </a:p>
        </p:txBody>
      </p:sp>
      <p:sp>
        <p:nvSpPr>
          <p:cNvPr id="10254" name="Tekstiruutu 18">
            <a:extLst>
              <a:ext uri="{FF2B5EF4-FFF2-40B4-BE49-F238E27FC236}">
                <a16:creationId xmlns:a16="http://schemas.microsoft.com/office/drawing/2014/main" id="{239D5AE6-095E-475F-9B96-75A8938EF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257175"/>
            <a:ext cx="8842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raha-asiat</a:t>
            </a:r>
          </a:p>
        </p:txBody>
      </p:sp>
      <p:sp>
        <p:nvSpPr>
          <p:cNvPr id="10255" name="Tekstiruutu 19">
            <a:extLst>
              <a:ext uri="{FF2B5EF4-FFF2-40B4-BE49-F238E27FC236}">
                <a16:creationId xmlns:a16="http://schemas.microsoft.com/office/drawing/2014/main" id="{6A42F669-1A4E-44C6-A708-169F10108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888" y="268288"/>
            <a:ext cx="10445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maksaa lasku</a:t>
            </a:r>
          </a:p>
        </p:txBody>
      </p:sp>
      <p:sp>
        <p:nvSpPr>
          <p:cNvPr id="10256" name="Tekstiruutu 20">
            <a:extLst>
              <a:ext uri="{FF2B5EF4-FFF2-40B4-BE49-F238E27FC236}">
                <a16:creationId xmlns:a16="http://schemas.microsoft.com/office/drawing/2014/main" id="{76FD3E51-8897-48CD-966C-98A46AA91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488" y="1358900"/>
            <a:ext cx="8683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laina</a:t>
            </a:r>
          </a:p>
        </p:txBody>
      </p:sp>
      <p:sp>
        <p:nvSpPr>
          <p:cNvPr id="10257" name="Tekstiruutu 21">
            <a:extLst>
              <a:ext uri="{FF2B5EF4-FFF2-40B4-BE49-F238E27FC236}">
                <a16:creationId xmlns:a16="http://schemas.microsoft.com/office/drawing/2014/main" id="{617B449B-896D-4E6E-9C0B-D7F9CF082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1349375"/>
            <a:ext cx="12128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900"/>
              <a:t>pankkiautomaatti</a:t>
            </a:r>
          </a:p>
        </p:txBody>
      </p:sp>
      <p:sp>
        <p:nvSpPr>
          <p:cNvPr id="10258" name="Tekstiruutu 22">
            <a:extLst>
              <a:ext uri="{FF2B5EF4-FFF2-40B4-BE49-F238E27FC236}">
                <a16:creationId xmlns:a16="http://schemas.microsoft.com/office/drawing/2014/main" id="{110ED2B8-37BB-4A34-8B63-674B5FBB3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333375"/>
            <a:ext cx="1069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pankkikortilla</a:t>
            </a:r>
          </a:p>
        </p:txBody>
      </p:sp>
      <p:sp>
        <p:nvSpPr>
          <p:cNvPr id="10259" name="Tekstiruutu 23">
            <a:extLst>
              <a:ext uri="{FF2B5EF4-FFF2-40B4-BE49-F238E27FC236}">
                <a16:creationId xmlns:a16="http://schemas.microsoft.com/office/drawing/2014/main" id="{385814E2-91B4-4A89-9E7F-568E5D203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333375"/>
            <a:ext cx="10636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luottokortilla</a:t>
            </a:r>
          </a:p>
        </p:txBody>
      </p:sp>
      <p:sp>
        <p:nvSpPr>
          <p:cNvPr id="10260" name="Tekstiruutu 24">
            <a:extLst>
              <a:ext uri="{FF2B5EF4-FFF2-40B4-BE49-F238E27FC236}">
                <a16:creationId xmlns:a16="http://schemas.microsoft.com/office/drawing/2014/main" id="{8E28658F-5E65-4A38-8C64-8D7FAD89D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333500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rahalla</a:t>
            </a:r>
          </a:p>
        </p:txBody>
      </p:sp>
      <p:sp>
        <p:nvSpPr>
          <p:cNvPr id="10261" name="Tekstiruutu 27">
            <a:extLst>
              <a:ext uri="{FF2B5EF4-FFF2-40B4-BE49-F238E27FC236}">
                <a16:creationId xmlns:a16="http://schemas.microsoft.com/office/drawing/2014/main" id="{AFF1E86D-5FAC-4412-83BF-59B739F8B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1268413"/>
            <a:ext cx="10080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taksikortti,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matkakortti</a:t>
            </a:r>
          </a:p>
        </p:txBody>
      </p:sp>
      <p:pic>
        <p:nvPicPr>
          <p:cNvPr id="10262" name="Picture 23">
            <a:extLst>
              <a:ext uri="{FF2B5EF4-FFF2-40B4-BE49-F238E27FC236}">
                <a16:creationId xmlns:a16="http://schemas.microsoft.com/office/drawing/2014/main" id="{26978D3B-F693-47FF-95D2-C55575310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512763"/>
            <a:ext cx="62071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4">
            <a:extLst>
              <a:ext uri="{FF2B5EF4-FFF2-40B4-BE49-F238E27FC236}">
                <a16:creationId xmlns:a16="http://schemas.microsoft.com/office/drawing/2014/main" id="{65FF7252-9EB1-4F42-B10D-6698FE120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506413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4" name="Picture 30">
            <a:extLst>
              <a:ext uri="{FF2B5EF4-FFF2-40B4-BE49-F238E27FC236}">
                <a16:creationId xmlns:a16="http://schemas.microsoft.com/office/drawing/2014/main" id="{2C18AEC0-1278-4F93-9A00-85447D81A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668338"/>
            <a:ext cx="7556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3">
            <a:extLst>
              <a:ext uri="{FF2B5EF4-FFF2-40B4-BE49-F238E27FC236}">
                <a16:creationId xmlns:a16="http://schemas.microsoft.com/office/drawing/2014/main" id="{27CD99F1-06CF-42DB-B7AE-FEBB36F92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68338"/>
            <a:ext cx="7556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3">
            <a:extLst>
              <a:ext uri="{FF2B5EF4-FFF2-40B4-BE49-F238E27FC236}">
                <a16:creationId xmlns:a16="http://schemas.microsoft.com/office/drawing/2014/main" id="{EF6226C6-00FB-4D3D-A23F-4E71FA0BE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1604963"/>
            <a:ext cx="7175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4">
            <a:extLst>
              <a:ext uri="{FF2B5EF4-FFF2-40B4-BE49-F238E27FC236}">
                <a16:creationId xmlns:a16="http://schemas.microsoft.com/office/drawing/2014/main" id="{90E4620B-1580-4756-B59F-24100C8D3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587500"/>
            <a:ext cx="7032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2">
            <a:extLst>
              <a:ext uri="{FF2B5EF4-FFF2-40B4-BE49-F238E27FC236}">
                <a16:creationId xmlns:a16="http://schemas.microsoft.com/office/drawing/2014/main" id="{0F3F3ABB-A5E6-4850-AE24-CDF11C55E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547813"/>
            <a:ext cx="7270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3">
            <a:extLst>
              <a:ext uri="{FF2B5EF4-FFF2-40B4-BE49-F238E27FC236}">
                <a16:creationId xmlns:a16="http://schemas.microsoft.com/office/drawing/2014/main" id="{D6A74D15-0F23-420B-B22E-E9DEE7747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727200"/>
            <a:ext cx="6572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Suorakulmio 36">
            <a:extLst>
              <a:ext uri="{FF2B5EF4-FFF2-40B4-BE49-F238E27FC236}">
                <a16:creationId xmlns:a16="http://schemas.microsoft.com/office/drawing/2014/main" id="{F9D2EBCD-7C17-40A8-9E07-1C7F48124603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23246119-9FF5-41AA-959C-FA0771676904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1" name="Alanuoli 40">
            <a:extLst>
              <a:ext uri="{FF2B5EF4-FFF2-40B4-BE49-F238E27FC236}">
                <a16:creationId xmlns:a16="http://schemas.microsoft.com/office/drawing/2014/main" id="{0C6DF7E8-0A13-48D9-AAA5-895D9CB1A90F}"/>
              </a:ext>
            </a:extLst>
          </p:cNvPr>
          <p:cNvSpPr/>
          <p:nvPr/>
        </p:nvSpPr>
        <p:spPr>
          <a:xfrm>
            <a:off x="2371725" y="1677988"/>
            <a:ext cx="185738" cy="124618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56" tIns="42828" rIns="85656" bIns="42828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2" name="Alanuoli 41">
            <a:extLst>
              <a:ext uri="{FF2B5EF4-FFF2-40B4-BE49-F238E27FC236}">
                <a16:creationId xmlns:a16="http://schemas.microsoft.com/office/drawing/2014/main" id="{5E85B94C-CEAB-40F4-B38A-C4F58802B929}"/>
              </a:ext>
            </a:extLst>
          </p:cNvPr>
          <p:cNvSpPr/>
          <p:nvPr/>
        </p:nvSpPr>
        <p:spPr>
          <a:xfrm flipV="1">
            <a:off x="2368550" y="530225"/>
            <a:ext cx="188913" cy="12573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56" tIns="42828" rIns="85656" bIns="42828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0274" name="Tekstiruutu 42">
            <a:extLst>
              <a:ext uri="{FF2B5EF4-FFF2-40B4-BE49-F238E27FC236}">
                <a16:creationId xmlns:a16="http://schemas.microsoft.com/office/drawing/2014/main" id="{9B15631B-060C-48FF-8179-8B25C446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80963"/>
            <a:ext cx="8858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enemmän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kallis</a:t>
            </a:r>
          </a:p>
        </p:txBody>
      </p:sp>
      <p:sp>
        <p:nvSpPr>
          <p:cNvPr id="10275" name="Tekstiruutu 43">
            <a:extLst>
              <a:ext uri="{FF2B5EF4-FFF2-40B4-BE49-F238E27FC236}">
                <a16:creationId xmlns:a16="http://schemas.microsoft.com/office/drawing/2014/main" id="{D5B95FA9-B893-4210-806E-F155A52A0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13" y="1597025"/>
            <a:ext cx="46196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OK</a:t>
            </a:r>
          </a:p>
        </p:txBody>
      </p:sp>
      <p:sp>
        <p:nvSpPr>
          <p:cNvPr id="10276" name="Tekstiruutu 44">
            <a:extLst>
              <a:ext uri="{FF2B5EF4-FFF2-40B4-BE49-F238E27FC236}">
                <a16:creationId xmlns:a16="http://schemas.microsoft.com/office/drawing/2014/main" id="{5D26DB77-603A-48C6-AD4D-DE8926032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2870200"/>
            <a:ext cx="11620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vähemmän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halpa</a:t>
            </a:r>
          </a:p>
        </p:txBody>
      </p:sp>
      <p:sp>
        <p:nvSpPr>
          <p:cNvPr id="46" name="Pyöristetty suorakulmio 45">
            <a:extLst>
              <a:ext uri="{FF2B5EF4-FFF2-40B4-BE49-F238E27FC236}">
                <a16:creationId xmlns:a16="http://schemas.microsoft.com/office/drawing/2014/main" id="{2D9A32FE-3C7E-45BB-B543-CDFB24DADA00}"/>
              </a:ext>
            </a:extLst>
          </p:cNvPr>
          <p:cNvSpPr/>
          <p:nvPr/>
        </p:nvSpPr>
        <p:spPr>
          <a:xfrm>
            <a:off x="142875" y="37814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7" name="Pyöristetty suorakulmio 46">
            <a:extLst>
              <a:ext uri="{FF2B5EF4-FFF2-40B4-BE49-F238E27FC236}">
                <a16:creationId xmlns:a16="http://schemas.microsoft.com/office/drawing/2014/main" id="{144F02C8-6D86-4048-88F3-4744A050FADB}"/>
              </a:ext>
            </a:extLst>
          </p:cNvPr>
          <p:cNvSpPr/>
          <p:nvPr/>
        </p:nvSpPr>
        <p:spPr>
          <a:xfrm>
            <a:off x="1254125" y="378142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8" name="Pyöristetty suorakulmio 47">
            <a:extLst>
              <a:ext uri="{FF2B5EF4-FFF2-40B4-BE49-F238E27FC236}">
                <a16:creationId xmlns:a16="http://schemas.microsoft.com/office/drawing/2014/main" id="{A5678130-C581-41EF-9705-891EC92D9950}"/>
              </a:ext>
            </a:extLst>
          </p:cNvPr>
          <p:cNvSpPr/>
          <p:nvPr/>
        </p:nvSpPr>
        <p:spPr>
          <a:xfrm>
            <a:off x="142875" y="47894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9" name="Pyöristetty suorakulmio 48">
            <a:extLst>
              <a:ext uri="{FF2B5EF4-FFF2-40B4-BE49-F238E27FC236}">
                <a16:creationId xmlns:a16="http://schemas.microsoft.com/office/drawing/2014/main" id="{E2BE679E-D3C4-445F-821E-A9A73CDF5DCA}"/>
              </a:ext>
            </a:extLst>
          </p:cNvPr>
          <p:cNvSpPr/>
          <p:nvPr/>
        </p:nvSpPr>
        <p:spPr>
          <a:xfrm>
            <a:off x="1254125" y="47894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0281" name="Tekstiruutu 49">
            <a:extLst>
              <a:ext uri="{FF2B5EF4-FFF2-40B4-BE49-F238E27FC236}">
                <a16:creationId xmlns:a16="http://schemas.microsoft.com/office/drawing/2014/main" id="{899F5783-B5EC-43E5-BA2E-00306066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3405188"/>
            <a:ext cx="2209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kuka</a:t>
            </a:r>
          </a:p>
        </p:txBody>
      </p:sp>
      <p:sp>
        <p:nvSpPr>
          <p:cNvPr id="10282" name="Tekstiruutu 50">
            <a:extLst>
              <a:ext uri="{FF2B5EF4-FFF2-40B4-BE49-F238E27FC236}">
                <a16:creationId xmlns:a16="http://schemas.microsoft.com/office/drawing/2014/main" id="{BA30F071-661B-42B9-9068-9399EFB03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762375"/>
            <a:ext cx="923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minä</a:t>
            </a:r>
          </a:p>
        </p:txBody>
      </p:sp>
      <p:sp>
        <p:nvSpPr>
          <p:cNvPr id="10283" name="Tekstiruutu 51">
            <a:extLst>
              <a:ext uri="{FF2B5EF4-FFF2-40B4-BE49-F238E27FC236}">
                <a16:creationId xmlns:a16="http://schemas.microsoft.com/office/drawing/2014/main" id="{33E9839C-7389-4EAD-8A24-3023A261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4764088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Joku muu</a:t>
            </a:r>
          </a:p>
        </p:txBody>
      </p:sp>
      <p:sp>
        <p:nvSpPr>
          <p:cNvPr id="10284" name="Tekstiruutu 52">
            <a:extLst>
              <a:ext uri="{FF2B5EF4-FFF2-40B4-BE49-F238E27FC236}">
                <a16:creationId xmlns:a16="http://schemas.microsoft.com/office/drawing/2014/main" id="{A11EEC2C-8ED4-41EE-8EB3-3E4A20D85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3770313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virkailija</a:t>
            </a:r>
          </a:p>
        </p:txBody>
      </p:sp>
      <p:pic>
        <p:nvPicPr>
          <p:cNvPr id="10285" name="Picture 21">
            <a:extLst>
              <a:ext uri="{FF2B5EF4-FFF2-40B4-BE49-F238E27FC236}">
                <a16:creationId xmlns:a16="http://schemas.microsoft.com/office/drawing/2014/main" id="{3D44C0DF-01F8-4FC6-9CC9-3DFBF84E4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981450"/>
            <a:ext cx="4429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6" name="Picture 22">
            <a:extLst>
              <a:ext uri="{FF2B5EF4-FFF2-40B4-BE49-F238E27FC236}">
                <a16:creationId xmlns:a16="http://schemas.microsoft.com/office/drawing/2014/main" id="{4E1E3159-5F5B-44C5-8BB7-ACE2C90E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4014788"/>
            <a:ext cx="3952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7" name="Picture 2">
            <a:extLst>
              <a:ext uri="{FF2B5EF4-FFF2-40B4-BE49-F238E27FC236}">
                <a16:creationId xmlns:a16="http://schemas.microsoft.com/office/drawing/2014/main" id="{49568B72-A231-4786-85EC-DB44FE3A1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029200"/>
            <a:ext cx="563562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Pyöristetty suorakulmio 57">
            <a:extLst>
              <a:ext uri="{FF2B5EF4-FFF2-40B4-BE49-F238E27FC236}">
                <a16:creationId xmlns:a16="http://schemas.microsoft.com/office/drawing/2014/main" id="{A5510271-62C2-45B6-82C6-D9E233F9A714}"/>
              </a:ext>
            </a:extLst>
          </p:cNvPr>
          <p:cNvSpPr/>
          <p:nvPr/>
        </p:nvSpPr>
        <p:spPr>
          <a:xfrm>
            <a:off x="152400" y="578961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59" name="Pyöristetty suorakulmio 58">
            <a:extLst>
              <a:ext uri="{FF2B5EF4-FFF2-40B4-BE49-F238E27FC236}">
                <a16:creationId xmlns:a16="http://schemas.microsoft.com/office/drawing/2014/main" id="{81A4AE8F-0C8F-4C40-A9C6-BB3285D94E59}"/>
              </a:ext>
            </a:extLst>
          </p:cNvPr>
          <p:cNvSpPr/>
          <p:nvPr/>
        </p:nvSpPr>
        <p:spPr>
          <a:xfrm>
            <a:off x="1262063" y="5789613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0290" name="Tekstiruutu 62">
            <a:extLst>
              <a:ext uri="{FF2B5EF4-FFF2-40B4-BE49-F238E27FC236}">
                <a16:creationId xmlns:a16="http://schemas.microsoft.com/office/drawing/2014/main" id="{20E9F45F-6167-4FC0-8995-0117E0296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3429000"/>
            <a:ext cx="2633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lista</a:t>
            </a:r>
          </a:p>
        </p:txBody>
      </p:sp>
      <p:sp>
        <p:nvSpPr>
          <p:cNvPr id="10291" name="Tekstiruutu 63">
            <a:extLst>
              <a:ext uri="{FF2B5EF4-FFF2-40B4-BE49-F238E27FC236}">
                <a16:creationId xmlns:a16="http://schemas.microsoft.com/office/drawing/2014/main" id="{B0D8641B-5107-40EE-AD03-2C0D07E3E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3644900"/>
            <a:ext cx="25590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300"/>
              <a:t>________________________________________________________________________________________________________________________________</a:t>
            </a:r>
          </a:p>
        </p:txBody>
      </p:sp>
      <p:sp>
        <p:nvSpPr>
          <p:cNvPr id="65" name="Pyöristetty suorakulmio 64">
            <a:extLst>
              <a:ext uri="{FF2B5EF4-FFF2-40B4-BE49-F238E27FC236}">
                <a16:creationId xmlns:a16="http://schemas.microsoft.com/office/drawing/2014/main" id="{D46DA87A-EE30-4286-BE69-C6EB0CB5E887}"/>
              </a:ext>
            </a:extLst>
          </p:cNvPr>
          <p:cNvSpPr/>
          <p:nvPr/>
        </p:nvSpPr>
        <p:spPr>
          <a:xfrm>
            <a:off x="119063" y="234791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66" name="Pyöristetty suorakulmio 65">
            <a:extLst>
              <a:ext uri="{FF2B5EF4-FFF2-40B4-BE49-F238E27FC236}">
                <a16:creationId xmlns:a16="http://schemas.microsoft.com/office/drawing/2014/main" id="{838426C4-C450-4687-AF62-5A44E9501D29}"/>
              </a:ext>
            </a:extLst>
          </p:cNvPr>
          <p:cNvSpPr/>
          <p:nvPr/>
        </p:nvSpPr>
        <p:spPr>
          <a:xfrm>
            <a:off x="1228725" y="2347913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6D03CE60-A474-4C41-91CA-1733D0F744E3}"/>
              </a:ext>
            </a:extLst>
          </p:cNvPr>
          <p:cNvSpPr/>
          <p:nvPr/>
        </p:nvSpPr>
        <p:spPr>
          <a:xfrm>
            <a:off x="38100" y="3429000"/>
            <a:ext cx="5040313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D3F732C-9630-4B26-8200-6955268D7888}"/>
              </a:ext>
            </a:extLst>
          </p:cNvPr>
          <p:cNvSpPr/>
          <p:nvPr/>
        </p:nvSpPr>
        <p:spPr>
          <a:xfrm>
            <a:off x="52388" y="47625"/>
            <a:ext cx="5040312" cy="327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49CFAA51-A3EC-471C-9CC4-567CF231FE5B}"/>
              </a:ext>
            </a:extLst>
          </p:cNvPr>
          <p:cNvSpPr/>
          <p:nvPr/>
        </p:nvSpPr>
        <p:spPr>
          <a:xfrm>
            <a:off x="176213" y="2484438"/>
            <a:ext cx="1997075" cy="687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1269" name="Tekstiruutu 73">
            <a:extLst>
              <a:ext uri="{FF2B5EF4-FFF2-40B4-BE49-F238E27FC236}">
                <a16:creationId xmlns:a16="http://schemas.microsoft.com/office/drawing/2014/main" id="{02CD8A0A-0219-4DCC-B832-97612DA4D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541588"/>
            <a:ext cx="19970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Jotain muuta/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500"/>
              <a:t>Takaisin alkuun</a:t>
            </a:r>
          </a:p>
        </p:txBody>
      </p:sp>
      <p:pic>
        <p:nvPicPr>
          <p:cNvPr id="11270" name="Picture 2">
            <a:extLst>
              <a:ext uri="{FF2B5EF4-FFF2-40B4-BE49-F238E27FC236}">
                <a16:creationId xmlns:a16="http://schemas.microsoft.com/office/drawing/2014/main" id="{FA533B64-8FE7-499E-BFB6-8E45F627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49525"/>
            <a:ext cx="447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kstiruutu 6">
            <a:extLst>
              <a:ext uri="{FF2B5EF4-FFF2-40B4-BE49-F238E27FC236}">
                <a16:creationId xmlns:a16="http://schemas.microsoft.com/office/drawing/2014/main" id="{8D94CC6C-DA30-4966-A8FC-EF2DF6173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79375"/>
            <a:ext cx="1997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LÄÄKÄRI, TERVEYS</a:t>
            </a:r>
          </a:p>
        </p:txBody>
      </p:sp>
      <p:sp>
        <p:nvSpPr>
          <p:cNvPr id="11272" name="Tekstiruutu 9">
            <a:extLst>
              <a:ext uri="{FF2B5EF4-FFF2-40B4-BE49-F238E27FC236}">
                <a16:creationId xmlns:a16="http://schemas.microsoft.com/office/drawing/2014/main" id="{F4CBD372-156F-4932-AF2F-C541E1E1E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50800"/>
            <a:ext cx="21494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700"/>
              <a:t>Kuka/ketä koskee?</a:t>
            </a:r>
          </a:p>
        </p:txBody>
      </p:sp>
      <p:sp>
        <p:nvSpPr>
          <p:cNvPr id="11" name="Pyöristetty suorakulmio 10">
            <a:extLst>
              <a:ext uri="{FF2B5EF4-FFF2-40B4-BE49-F238E27FC236}">
                <a16:creationId xmlns:a16="http://schemas.microsoft.com/office/drawing/2014/main" id="{04F31E07-4BD3-45B3-8027-DB48AB7333A5}"/>
              </a:ext>
            </a:extLst>
          </p:cNvPr>
          <p:cNvSpPr/>
          <p:nvPr/>
        </p:nvSpPr>
        <p:spPr>
          <a:xfrm>
            <a:off x="2847975" y="3968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2" name="Pyöristetty suorakulmio 11">
            <a:extLst>
              <a:ext uri="{FF2B5EF4-FFF2-40B4-BE49-F238E27FC236}">
                <a16:creationId xmlns:a16="http://schemas.microsoft.com/office/drawing/2014/main" id="{114FC8B5-5D48-494E-A676-69E9C386D779}"/>
              </a:ext>
            </a:extLst>
          </p:cNvPr>
          <p:cNvSpPr/>
          <p:nvPr/>
        </p:nvSpPr>
        <p:spPr>
          <a:xfrm>
            <a:off x="3959225" y="396875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3" name="Pyöristetty suorakulmio 12">
            <a:extLst>
              <a:ext uri="{FF2B5EF4-FFF2-40B4-BE49-F238E27FC236}">
                <a16:creationId xmlns:a16="http://schemas.microsoft.com/office/drawing/2014/main" id="{4693CE57-2601-4D54-8D04-8C250FAF77DD}"/>
              </a:ext>
            </a:extLst>
          </p:cNvPr>
          <p:cNvSpPr/>
          <p:nvPr/>
        </p:nvSpPr>
        <p:spPr>
          <a:xfrm>
            <a:off x="2847975" y="14049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4" name="Pyöristetty suorakulmio 13">
            <a:extLst>
              <a:ext uri="{FF2B5EF4-FFF2-40B4-BE49-F238E27FC236}">
                <a16:creationId xmlns:a16="http://schemas.microsoft.com/office/drawing/2014/main" id="{33BF03DB-9EF3-44E7-A408-A85ECED74617}"/>
              </a:ext>
            </a:extLst>
          </p:cNvPr>
          <p:cNvSpPr/>
          <p:nvPr/>
        </p:nvSpPr>
        <p:spPr>
          <a:xfrm>
            <a:off x="2847975" y="241300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5" name="Pyöristetty suorakulmio 14">
            <a:extLst>
              <a:ext uri="{FF2B5EF4-FFF2-40B4-BE49-F238E27FC236}">
                <a16:creationId xmlns:a16="http://schemas.microsoft.com/office/drawing/2014/main" id="{9469BB5C-AFAC-49E2-AC56-23BDFC8C3440}"/>
              </a:ext>
            </a:extLst>
          </p:cNvPr>
          <p:cNvSpPr/>
          <p:nvPr/>
        </p:nvSpPr>
        <p:spPr>
          <a:xfrm>
            <a:off x="3959225" y="140493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6" name="Pyöristetty suorakulmio 15">
            <a:extLst>
              <a:ext uri="{FF2B5EF4-FFF2-40B4-BE49-F238E27FC236}">
                <a16:creationId xmlns:a16="http://schemas.microsoft.com/office/drawing/2014/main" id="{31DECA24-A740-4FBB-8019-5541FD25DCAE}"/>
              </a:ext>
            </a:extLst>
          </p:cNvPr>
          <p:cNvSpPr/>
          <p:nvPr/>
        </p:nvSpPr>
        <p:spPr>
          <a:xfrm>
            <a:off x="3959225" y="241300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1279" name="Tekstiruutu 16">
            <a:extLst>
              <a:ext uri="{FF2B5EF4-FFF2-40B4-BE49-F238E27FC236}">
                <a16:creationId xmlns:a16="http://schemas.microsoft.com/office/drawing/2014/main" id="{E1AFA0E0-9951-4D29-8976-A7EC7820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1376363"/>
            <a:ext cx="1016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erikoislääkäri</a:t>
            </a:r>
          </a:p>
        </p:txBody>
      </p:sp>
      <p:sp>
        <p:nvSpPr>
          <p:cNvPr id="11280" name="Tekstiruutu 17">
            <a:extLst>
              <a:ext uri="{FF2B5EF4-FFF2-40B4-BE49-F238E27FC236}">
                <a16:creationId xmlns:a16="http://schemas.microsoft.com/office/drawing/2014/main" id="{9A46EC6A-9FE8-4D09-898D-3E54A45F6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175" y="1354138"/>
            <a:ext cx="923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hoitaja</a:t>
            </a:r>
          </a:p>
        </p:txBody>
      </p:sp>
      <p:sp>
        <p:nvSpPr>
          <p:cNvPr id="11281" name="Tekstiruutu 18">
            <a:extLst>
              <a:ext uri="{FF2B5EF4-FFF2-40B4-BE49-F238E27FC236}">
                <a16:creationId xmlns:a16="http://schemas.microsoft.com/office/drawing/2014/main" id="{D4678382-2A99-4F0C-8201-8835E01B3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75" y="2376488"/>
            <a:ext cx="923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terapeutti</a:t>
            </a:r>
          </a:p>
        </p:txBody>
      </p:sp>
      <p:pic>
        <p:nvPicPr>
          <p:cNvPr id="11282" name="Picture 21">
            <a:extLst>
              <a:ext uri="{FF2B5EF4-FFF2-40B4-BE49-F238E27FC236}">
                <a16:creationId xmlns:a16="http://schemas.microsoft.com/office/drawing/2014/main" id="{97C9EA75-9304-4299-A6F6-34D8A9805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1577975"/>
            <a:ext cx="5492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5">
            <a:extLst>
              <a:ext uri="{FF2B5EF4-FFF2-40B4-BE49-F238E27FC236}">
                <a16:creationId xmlns:a16="http://schemas.microsoft.com/office/drawing/2014/main" id="{CECAD8F0-E669-40BF-AFCA-34163361A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609850"/>
            <a:ext cx="61753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Tekstiruutu 22">
            <a:extLst>
              <a:ext uri="{FF2B5EF4-FFF2-40B4-BE49-F238E27FC236}">
                <a16:creationId xmlns:a16="http://schemas.microsoft.com/office/drawing/2014/main" id="{5FFBBCC0-D571-447D-A620-E27DDDFC0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788" y="336550"/>
            <a:ext cx="8858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minä itse</a:t>
            </a:r>
          </a:p>
        </p:txBody>
      </p:sp>
      <p:pic>
        <p:nvPicPr>
          <p:cNvPr id="11285" name="Picture 3">
            <a:extLst>
              <a:ext uri="{FF2B5EF4-FFF2-40B4-BE49-F238E27FC236}">
                <a16:creationId xmlns:a16="http://schemas.microsoft.com/office/drawing/2014/main" id="{75DF1B86-683D-4DBA-81F1-CFA65A449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606425"/>
            <a:ext cx="5715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6" name="Picture 2">
            <a:extLst>
              <a:ext uri="{FF2B5EF4-FFF2-40B4-BE49-F238E27FC236}">
                <a16:creationId xmlns:a16="http://schemas.microsoft.com/office/drawing/2014/main" id="{AFD81F03-8905-4E18-A57C-76D803B1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571500"/>
            <a:ext cx="644525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7" name="Tekstiruutu 25">
            <a:extLst>
              <a:ext uri="{FF2B5EF4-FFF2-40B4-BE49-F238E27FC236}">
                <a16:creationId xmlns:a16="http://schemas.microsoft.com/office/drawing/2014/main" id="{13A7BD88-06AA-4038-B533-B260C0322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360363"/>
            <a:ext cx="8858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joku muu</a:t>
            </a:r>
          </a:p>
        </p:txBody>
      </p:sp>
      <p:sp>
        <p:nvSpPr>
          <p:cNvPr id="11288" name="Tekstiruutu 26">
            <a:extLst>
              <a:ext uri="{FF2B5EF4-FFF2-40B4-BE49-F238E27FC236}">
                <a16:creationId xmlns:a16="http://schemas.microsoft.com/office/drawing/2014/main" id="{EE4BA911-188C-44FC-84FB-57CAF62A5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400425"/>
            <a:ext cx="2184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Mikä kohta kehosta?</a:t>
            </a:r>
          </a:p>
        </p:txBody>
      </p:sp>
      <p:pic>
        <p:nvPicPr>
          <p:cNvPr id="11289" name="Picture 2">
            <a:extLst>
              <a:ext uri="{FF2B5EF4-FFF2-40B4-BE49-F238E27FC236}">
                <a16:creationId xmlns:a16="http://schemas.microsoft.com/office/drawing/2014/main" id="{6AC5D02D-47A7-4264-9BDA-DADECC442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706813"/>
            <a:ext cx="2052638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Pyöristetty suorakulmio 30">
            <a:extLst>
              <a:ext uri="{FF2B5EF4-FFF2-40B4-BE49-F238E27FC236}">
                <a16:creationId xmlns:a16="http://schemas.microsoft.com/office/drawing/2014/main" id="{E9E8BCD8-9FED-45EF-9AC5-0429D94BB750}"/>
              </a:ext>
            </a:extLst>
          </p:cNvPr>
          <p:cNvSpPr/>
          <p:nvPr/>
        </p:nvSpPr>
        <p:spPr>
          <a:xfrm>
            <a:off x="2865438" y="37226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2" name="Pyöristetty suorakulmio 31">
            <a:extLst>
              <a:ext uri="{FF2B5EF4-FFF2-40B4-BE49-F238E27FC236}">
                <a16:creationId xmlns:a16="http://schemas.microsoft.com/office/drawing/2014/main" id="{13E6BE52-CDA0-400D-87C3-67A64C1D452D}"/>
              </a:ext>
            </a:extLst>
          </p:cNvPr>
          <p:cNvSpPr/>
          <p:nvPr/>
        </p:nvSpPr>
        <p:spPr>
          <a:xfrm>
            <a:off x="3975100" y="3722688"/>
            <a:ext cx="923925" cy="87153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3" name="Pyöristetty suorakulmio 32">
            <a:extLst>
              <a:ext uri="{FF2B5EF4-FFF2-40B4-BE49-F238E27FC236}">
                <a16:creationId xmlns:a16="http://schemas.microsoft.com/office/drawing/2014/main" id="{965AF108-03CE-4246-AE29-40D873A125F0}"/>
              </a:ext>
            </a:extLst>
          </p:cNvPr>
          <p:cNvSpPr/>
          <p:nvPr/>
        </p:nvSpPr>
        <p:spPr>
          <a:xfrm>
            <a:off x="2857500" y="484187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4" name="Pyöristetty suorakulmio 33">
            <a:extLst>
              <a:ext uri="{FF2B5EF4-FFF2-40B4-BE49-F238E27FC236}">
                <a16:creationId xmlns:a16="http://schemas.microsoft.com/office/drawing/2014/main" id="{146DEAC8-0365-4EE5-BE02-0260AAE3F598}"/>
              </a:ext>
            </a:extLst>
          </p:cNvPr>
          <p:cNvSpPr/>
          <p:nvPr/>
        </p:nvSpPr>
        <p:spPr>
          <a:xfrm>
            <a:off x="2857500" y="579755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5" name="Pyöristetty suorakulmio 34">
            <a:extLst>
              <a:ext uri="{FF2B5EF4-FFF2-40B4-BE49-F238E27FC236}">
                <a16:creationId xmlns:a16="http://schemas.microsoft.com/office/drawing/2014/main" id="{C964988B-01D9-4FAC-9C53-0AA00D2B3C45}"/>
              </a:ext>
            </a:extLst>
          </p:cNvPr>
          <p:cNvSpPr/>
          <p:nvPr/>
        </p:nvSpPr>
        <p:spPr>
          <a:xfrm>
            <a:off x="3968750" y="4841875"/>
            <a:ext cx="923925" cy="8731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6" name="Pyöristetty suorakulmio 35">
            <a:extLst>
              <a:ext uri="{FF2B5EF4-FFF2-40B4-BE49-F238E27FC236}">
                <a16:creationId xmlns:a16="http://schemas.microsoft.com/office/drawing/2014/main" id="{CCC61EAE-9528-483B-9352-B6A11B5DB27F}"/>
              </a:ext>
            </a:extLst>
          </p:cNvPr>
          <p:cNvSpPr/>
          <p:nvPr/>
        </p:nvSpPr>
        <p:spPr>
          <a:xfrm>
            <a:off x="3968750" y="5797550"/>
            <a:ext cx="923925" cy="8715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11296" name="Tekstiruutu 36">
            <a:extLst>
              <a:ext uri="{FF2B5EF4-FFF2-40B4-BE49-F238E27FC236}">
                <a16:creationId xmlns:a16="http://schemas.microsoft.com/office/drawing/2014/main" id="{7CFFAE45-06C3-4D64-BBD7-58A7F2F9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925" y="3357563"/>
            <a:ext cx="21494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3" tIns="45526" rIns="91053" bIns="455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Mitä pitää tehdä?</a:t>
            </a:r>
          </a:p>
        </p:txBody>
      </p:sp>
      <p:sp>
        <p:nvSpPr>
          <p:cNvPr id="11297" name="Tekstiruutu 37">
            <a:extLst>
              <a:ext uri="{FF2B5EF4-FFF2-40B4-BE49-F238E27FC236}">
                <a16:creationId xmlns:a16="http://schemas.microsoft.com/office/drawing/2014/main" id="{924BF9B8-FF91-4D8E-BB9A-A788D7A89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5768975"/>
            <a:ext cx="887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100"/>
              <a:t>kipu</a:t>
            </a:r>
          </a:p>
        </p:txBody>
      </p:sp>
      <p:sp>
        <p:nvSpPr>
          <p:cNvPr id="11298" name="Tekstiruutu 38">
            <a:extLst>
              <a:ext uri="{FF2B5EF4-FFF2-40B4-BE49-F238E27FC236}">
                <a16:creationId xmlns:a16="http://schemas.microsoft.com/office/drawing/2014/main" id="{72B5553C-F19B-4990-8101-1DDD48785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3670300"/>
            <a:ext cx="906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soittaa</a:t>
            </a:r>
          </a:p>
        </p:txBody>
      </p:sp>
      <p:sp>
        <p:nvSpPr>
          <p:cNvPr id="11299" name="Tekstiruutu 39">
            <a:extLst>
              <a:ext uri="{FF2B5EF4-FFF2-40B4-BE49-F238E27FC236}">
                <a16:creationId xmlns:a16="http://schemas.microsoft.com/office/drawing/2014/main" id="{1DECFAB1-0734-4B13-9850-23EAC6D56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3" y="3670300"/>
            <a:ext cx="906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mennä</a:t>
            </a:r>
          </a:p>
        </p:txBody>
      </p:sp>
      <p:sp>
        <p:nvSpPr>
          <p:cNvPr id="11300" name="Tekstiruutu 40">
            <a:extLst>
              <a:ext uri="{FF2B5EF4-FFF2-40B4-BE49-F238E27FC236}">
                <a16:creationId xmlns:a16="http://schemas.microsoft.com/office/drawing/2014/main" id="{361DCC29-53C4-45CD-94CF-69DAE976C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4770438"/>
            <a:ext cx="9064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ahdistaa</a:t>
            </a:r>
          </a:p>
        </p:txBody>
      </p:sp>
      <p:sp>
        <p:nvSpPr>
          <p:cNvPr id="11301" name="Tekstiruutu 41">
            <a:extLst>
              <a:ext uri="{FF2B5EF4-FFF2-40B4-BE49-F238E27FC236}">
                <a16:creationId xmlns:a16="http://schemas.microsoft.com/office/drawing/2014/main" id="{4A8E5A2F-ED7D-4738-A48E-30BD9562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5805488"/>
            <a:ext cx="112077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000"/>
              <a:t>nukkua huonosti</a:t>
            </a:r>
          </a:p>
        </p:txBody>
      </p:sp>
      <p:pic>
        <p:nvPicPr>
          <p:cNvPr id="11302" name="Picture 29">
            <a:extLst>
              <a:ext uri="{FF2B5EF4-FFF2-40B4-BE49-F238E27FC236}">
                <a16:creationId xmlns:a16="http://schemas.microsoft.com/office/drawing/2014/main" id="{8A533CBA-510E-4D21-9A8B-452B22C2B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3937000"/>
            <a:ext cx="550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3" name="Picture 30">
            <a:extLst>
              <a:ext uri="{FF2B5EF4-FFF2-40B4-BE49-F238E27FC236}">
                <a16:creationId xmlns:a16="http://schemas.microsoft.com/office/drawing/2014/main" id="{5EC42219-0BC5-402B-9461-531DC6856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929063"/>
            <a:ext cx="4079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4" name="Tekstiruutu 44">
            <a:extLst>
              <a:ext uri="{FF2B5EF4-FFF2-40B4-BE49-F238E27FC236}">
                <a16:creationId xmlns:a16="http://schemas.microsoft.com/office/drawing/2014/main" id="{1E90A03B-ED8A-4EB6-8FFD-3D40FE7BB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4560888"/>
            <a:ext cx="1122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olotila</a:t>
            </a:r>
          </a:p>
        </p:txBody>
      </p:sp>
      <p:sp>
        <p:nvSpPr>
          <p:cNvPr id="11305" name="Tekstiruutu 45">
            <a:extLst>
              <a:ext uri="{FF2B5EF4-FFF2-40B4-BE49-F238E27FC236}">
                <a16:creationId xmlns:a16="http://schemas.microsoft.com/office/drawing/2014/main" id="{3F4A0443-E62A-4684-9E09-A7FD0BCE5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25" y="4822825"/>
            <a:ext cx="9064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56" tIns="42828" rIns="85656" bIns="428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300"/>
              <a:t>huono olo</a:t>
            </a:r>
          </a:p>
        </p:txBody>
      </p:sp>
      <p:pic>
        <p:nvPicPr>
          <p:cNvPr id="11306" name="Picture 5">
            <a:extLst>
              <a:ext uri="{FF2B5EF4-FFF2-40B4-BE49-F238E27FC236}">
                <a16:creationId xmlns:a16="http://schemas.microsoft.com/office/drawing/2014/main" id="{C8C2C8B8-17C8-4E78-A051-94993827F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6043613"/>
            <a:ext cx="58896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07" name="Picture 6">
            <a:extLst>
              <a:ext uri="{FF2B5EF4-FFF2-40B4-BE49-F238E27FC236}">
                <a16:creationId xmlns:a16="http://schemas.microsoft.com/office/drawing/2014/main" id="{E58C7814-0F4C-493E-957F-16746A8F0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5988050"/>
            <a:ext cx="5667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8" name="Picture 7">
            <a:extLst>
              <a:ext uri="{FF2B5EF4-FFF2-40B4-BE49-F238E27FC236}">
                <a16:creationId xmlns:a16="http://schemas.microsoft.com/office/drawing/2014/main" id="{E30A12EC-8D61-4B51-99A6-2B9589C69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5048250"/>
            <a:ext cx="4238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9" name="Picture 10">
            <a:extLst>
              <a:ext uri="{FF2B5EF4-FFF2-40B4-BE49-F238E27FC236}">
                <a16:creationId xmlns:a16="http://schemas.microsoft.com/office/drawing/2014/main" id="{7E1C8C1F-C2DC-4BA8-B1F0-37F2113E4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073650"/>
            <a:ext cx="538162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1D9E6620-3DCC-499A-B95C-060D2A17ECA2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2559050" y="3429000"/>
            <a:ext cx="0" cy="3273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11" name="Kuva 5" descr="Kuva, joka sisältää kohteen piirtäminen, ikkuna&#10;&#10;Kuvaus luotu automaattisesti">
            <a:extLst>
              <a:ext uri="{FF2B5EF4-FFF2-40B4-BE49-F238E27FC236}">
                <a16:creationId xmlns:a16="http://schemas.microsoft.com/office/drawing/2014/main" id="{8070BFFF-77EB-4093-8BC1-4B9DE9266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74638"/>
            <a:ext cx="22383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2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D2170E4-74F0-464B-A124-CB48A90A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587500"/>
            <a:ext cx="69056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566</Words>
  <Application>Microsoft Office PowerPoint</Application>
  <PresentationFormat>A4-paperi (210 x 297 mm)</PresentationFormat>
  <Paragraphs>396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Taskuversio</dc:title>
  <dc:creator>Virpi Yiannakou</dc:creator>
  <cp:lastModifiedBy>Heli Tiainen</cp:lastModifiedBy>
  <cp:revision>15</cp:revision>
  <cp:lastPrinted>2015-12-09T10:48:50Z</cp:lastPrinted>
  <dcterms:created xsi:type="dcterms:W3CDTF">2015-12-09T10:39:58Z</dcterms:created>
  <dcterms:modified xsi:type="dcterms:W3CDTF">2021-03-22T07:42:27Z</dcterms:modified>
</cp:coreProperties>
</file>