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72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0" d="100"/>
          <a:sy n="80" d="100"/>
        </p:scale>
        <p:origin x="46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5396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60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027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867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4398345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963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7635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705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787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6DFF08F-DC6B-4601-B491-B0F83F6DD2DA}" type="datetimeFigureOut">
              <a:rPr lang="en-US" smtClean="0"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419185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6DFF08F-DC6B-4601-B491-B0F83F6DD2DA}" type="datetimeFigureOut">
              <a:rPr lang="en-US" smtClean="0"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624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84691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C2D1F4A-58FE-4657-BA39-F191C7236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8946" y="457199"/>
            <a:ext cx="4259766" cy="495301"/>
          </a:xfrm>
        </p:spPr>
        <p:txBody>
          <a:bodyPr>
            <a:normAutofit/>
          </a:bodyPr>
          <a:lstStyle/>
          <a:p>
            <a:r>
              <a:rPr lang="fi-FI" dirty="0"/>
              <a:t>Kommunikointipassini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C4F837E-9CE2-4CEE-923E-0E6676C9D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237744"/>
            <a:ext cx="6638544" cy="6620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000" dirty="0">
                <a:solidFill>
                  <a:schemeClr val="tx1"/>
                </a:solidFill>
              </a:rPr>
              <a:t>Näin kommunikoin, ilmaisen itseäni ja kerron tarpeistani:</a:t>
            </a:r>
          </a:p>
          <a:p>
            <a:pPr marL="0" indent="0">
              <a:buNone/>
            </a:pPr>
            <a:endParaRPr lang="fi-FI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i-FI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i-FI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i-FI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i-FI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i-FI" sz="2000" dirty="0">
                <a:solidFill>
                  <a:schemeClr val="tx1"/>
                </a:solidFill>
              </a:rPr>
              <a:t>Tue minua vuorovaikutuksessa ja kommunikoinnissani näin:</a:t>
            </a:r>
          </a:p>
          <a:p>
            <a:pPr marL="0" indent="0">
              <a:buNone/>
            </a:pPr>
            <a:endParaRPr lang="fi-FI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i-FI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i-FI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i-FI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i-FI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i-FI" sz="2000" dirty="0">
                <a:solidFill>
                  <a:schemeClr val="tx1"/>
                </a:solidFill>
              </a:rPr>
              <a:t>Muuta tärkeää:</a:t>
            </a:r>
          </a:p>
          <a:p>
            <a:pPr marL="0" indent="0">
              <a:buNone/>
            </a:pPr>
            <a:endParaRPr lang="fi-FI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i-FI" sz="2800" dirty="0">
              <a:solidFill>
                <a:schemeClr val="tx1"/>
              </a:solidFill>
            </a:endParaRP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5A2410F8-F53E-4F6A-AF79-1E3E8E9329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01835" y="3429000"/>
            <a:ext cx="2279788" cy="369332"/>
          </a:xfrm>
        </p:spPr>
        <p:txBody>
          <a:bodyPr/>
          <a:lstStyle/>
          <a:p>
            <a:r>
              <a:rPr lang="fi-FI" dirty="0"/>
              <a:t>KUVA MINUSTA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C58F1C90-3F13-43E2-933E-C204E7FFBCF9}"/>
              </a:ext>
            </a:extLst>
          </p:cNvPr>
          <p:cNvSpPr txBox="1"/>
          <p:nvPr/>
        </p:nvSpPr>
        <p:spPr>
          <a:xfrm>
            <a:off x="7772401" y="1166471"/>
            <a:ext cx="340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Nimeni: 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3A407B8A-B3C9-4A0C-B072-62E698A931BA}"/>
              </a:ext>
            </a:extLst>
          </p:cNvPr>
          <p:cNvSpPr txBox="1"/>
          <p:nvPr/>
        </p:nvSpPr>
        <p:spPr>
          <a:xfrm>
            <a:off x="7913388" y="5859089"/>
            <a:ext cx="3127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Lisää tietoa minusta:</a:t>
            </a:r>
          </a:p>
        </p:txBody>
      </p:sp>
    </p:spTree>
    <p:extLst>
      <p:ext uri="{BB962C8B-B14F-4D97-AF65-F5344CB8AC3E}">
        <p14:creationId xmlns:p14="http://schemas.microsoft.com/office/powerpoint/2010/main" val="235505740"/>
      </p:ext>
    </p:extLst>
  </p:cSld>
  <p:clrMapOvr>
    <a:masterClrMapping/>
  </p:clrMapOvr>
</p:sld>
</file>

<file path=ppt/theme/theme1.xml><?xml version="1.0" encoding="utf-8"?>
<a:theme xmlns:a="http://schemas.openxmlformats.org/drawingml/2006/main" name="Merkki">
  <a:themeElements>
    <a:clrScheme name="Merkki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Merkki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rkki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903</TotalTime>
  <Words>28</Words>
  <Application>Microsoft Office PowerPoint</Application>
  <PresentationFormat>Laajakuva</PresentationFormat>
  <Paragraphs>17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Gill Sans MT</vt:lpstr>
      <vt:lpstr>Impact</vt:lpstr>
      <vt:lpstr>Merkki</vt:lpstr>
      <vt:lpstr>Kommunikointipassini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Kommunikointipassini</dc:title>
  <dc:creator>Katja Burakoff</dc:creator>
  <cp:lastModifiedBy>Heli Tiainen</cp:lastModifiedBy>
  <cp:revision>14</cp:revision>
  <dcterms:created xsi:type="dcterms:W3CDTF">2019-03-18T07:40:01Z</dcterms:created>
  <dcterms:modified xsi:type="dcterms:W3CDTF">2021-03-22T07:43:15Z</dcterms:modified>
</cp:coreProperties>
</file>