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6" autoAdjust="0"/>
  </p:normalViewPr>
  <p:slideViewPr>
    <p:cSldViewPr snapToGrid="0" showGuides="1">
      <p:cViewPr varScale="1">
        <p:scale>
          <a:sx n="69" d="100"/>
          <a:sy n="69" d="100"/>
        </p:scale>
        <p:origin x="29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766543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878861" y="99716"/>
            <a:ext cx="4195564" cy="9364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4400" dirty="0">
              <a:solidFill>
                <a:schemeClr val="bg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878859" y="353391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878859" y="400330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878859" y="447269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878859" y="494207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878859" y="54114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878859" y="58577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878858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878858" y="1210056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878858" y="167944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878858" y="214883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878858" y="261822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878858" y="308761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0945B0B-9A5E-4424-95FB-584BE3050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Etusivu, tyhjä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49" name="Suorakulmio 348">
            <a:extLst>
              <a:ext uri="{FF2B5EF4-FFF2-40B4-BE49-F238E27FC236}">
                <a16:creationId xmlns:a16="http://schemas.microsoft.com/office/drawing/2014/main" id="{18ED4D2C-8F5B-4816-88FE-5CD390C1C85D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9172D2F2-D178-4FDB-8465-F56BF8F97662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61C42398-BBB9-46C3-9866-048090733D0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FB55DE84-78C4-4E55-84A7-22DB8F3882F0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F116AD9E-3270-4453-A5C5-DFEFE6BBFC3D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20C3C465-1592-4E52-9CC5-228FB7172F48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200AFCDE-D3DF-4C77-B284-5B07590DFA95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BFF883C5-BD99-4FDE-96D3-4C52325A7BC2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B8EF6965-2242-45D3-8E01-157ECF95C70E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EADCBC11-C140-4ACC-92A2-A5BA71B04638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F4684A31-C030-4F0E-B7F3-C563006E867B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0" name="Suorakulmio 359">
            <a:extLst>
              <a:ext uri="{FF2B5EF4-FFF2-40B4-BE49-F238E27FC236}">
                <a16:creationId xmlns:a16="http://schemas.microsoft.com/office/drawing/2014/main" id="{B6BA6941-9E8E-497F-8153-C4A7DFB374E8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1" name="Suorakulmio 360">
            <a:extLst>
              <a:ext uri="{FF2B5EF4-FFF2-40B4-BE49-F238E27FC236}">
                <a16:creationId xmlns:a16="http://schemas.microsoft.com/office/drawing/2014/main" id="{A4C8C421-D87C-4D81-971C-EBE8C19F0030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2" name="Suorakulmio 361">
            <a:extLst>
              <a:ext uri="{FF2B5EF4-FFF2-40B4-BE49-F238E27FC236}">
                <a16:creationId xmlns:a16="http://schemas.microsoft.com/office/drawing/2014/main" id="{41BEEFB5-63F2-415F-AAB1-7B133442E742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3" name="Suorakulmio 362">
            <a:extLst>
              <a:ext uri="{FF2B5EF4-FFF2-40B4-BE49-F238E27FC236}">
                <a16:creationId xmlns:a16="http://schemas.microsoft.com/office/drawing/2014/main" id="{1863D3AE-A52C-4EA1-942F-FE17B1E118B3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4" name="Suorakulmio 363">
            <a:extLst>
              <a:ext uri="{FF2B5EF4-FFF2-40B4-BE49-F238E27FC236}">
                <a16:creationId xmlns:a16="http://schemas.microsoft.com/office/drawing/2014/main" id="{774B8B84-C935-41D4-92CF-3A688C1642E2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5" name="Suorakulmio 364">
            <a:extLst>
              <a:ext uri="{FF2B5EF4-FFF2-40B4-BE49-F238E27FC236}">
                <a16:creationId xmlns:a16="http://schemas.microsoft.com/office/drawing/2014/main" id="{C5DC4577-C405-486D-BD91-3FB13D931CE5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66" name="Suorakulmio 365">
            <a:extLst>
              <a:ext uri="{FF2B5EF4-FFF2-40B4-BE49-F238E27FC236}">
                <a16:creationId xmlns:a16="http://schemas.microsoft.com/office/drawing/2014/main" id="{FBAE311B-0DAB-4A3B-8677-96F8C7CA2064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7" name="Suorakulmio 366">
            <a:extLst>
              <a:ext uri="{FF2B5EF4-FFF2-40B4-BE49-F238E27FC236}">
                <a16:creationId xmlns:a16="http://schemas.microsoft.com/office/drawing/2014/main" id="{AEE44F4B-8E8E-4FF0-9335-14C121D7EF0C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8" name="Suorakulmio 367">
            <a:extLst>
              <a:ext uri="{FF2B5EF4-FFF2-40B4-BE49-F238E27FC236}">
                <a16:creationId xmlns:a16="http://schemas.microsoft.com/office/drawing/2014/main" id="{0257BD28-281D-4F79-9451-9E6138AE51C3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9" name="Suorakulmio 368">
            <a:extLst>
              <a:ext uri="{FF2B5EF4-FFF2-40B4-BE49-F238E27FC236}">
                <a16:creationId xmlns:a16="http://schemas.microsoft.com/office/drawing/2014/main" id="{5581CD95-3797-4B64-B2E1-BD9C2351BDD1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0" name="Suorakulmio 369">
            <a:extLst>
              <a:ext uri="{FF2B5EF4-FFF2-40B4-BE49-F238E27FC236}">
                <a16:creationId xmlns:a16="http://schemas.microsoft.com/office/drawing/2014/main" id="{96DD8253-D72D-4BA7-8B66-D4D7323C77EC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1" name="Suorakulmio 370">
            <a:extLst>
              <a:ext uri="{FF2B5EF4-FFF2-40B4-BE49-F238E27FC236}">
                <a16:creationId xmlns:a16="http://schemas.microsoft.com/office/drawing/2014/main" id="{1F9BFE1E-9CC9-4E2D-93C4-48CF57E0E304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2" name="Suorakulmio 371">
            <a:extLst>
              <a:ext uri="{FF2B5EF4-FFF2-40B4-BE49-F238E27FC236}">
                <a16:creationId xmlns:a16="http://schemas.microsoft.com/office/drawing/2014/main" id="{4AB831BD-A45D-4F25-8AA1-CB6A863E222F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3" name="Suorakulmio 372">
            <a:extLst>
              <a:ext uri="{FF2B5EF4-FFF2-40B4-BE49-F238E27FC236}">
                <a16:creationId xmlns:a16="http://schemas.microsoft.com/office/drawing/2014/main" id="{3B6164A5-FAF0-4041-A9B6-0A929C446408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4" name="Suorakulmio 373">
            <a:extLst>
              <a:ext uri="{FF2B5EF4-FFF2-40B4-BE49-F238E27FC236}">
                <a16:creationId xmlns:a16="http://schemas.microsoft.com/office/drawing/2014/main" id="{55FD8333-528F-431E-B0CB-F083ABDCE047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5" name="Suorakulmio 374">
            <a:extLst>
              <a:ext uri="{FF2B5EF4-FFF2-40B4-BE49-F238E27FC236}">
                <a16:creationId xmlns:a16="http://schemas.microsoft.com/office/drawing/2014/main" id="{9D34F6FB-7FA3-4CE9-9AC1-C9151DBB1525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6" name="Suorakulmio 375">
            <a:extLst>
              <a:ext uri="{FF2B5EF4-FFF2-40B4-BE49-F238E27FC236}">
                <a16:creationId xmlns:a16="http://schemas.microsoft.com/office/drawing/2014/main" id="{DC065883-351B-4C9F-BFA9-6E17EAAA4DD2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7" name="Suorakulmio 376">
            <a:extLst>
              <a:ext uri="{FF2B5EF4-FFF2-40B4-BE49-F238E27FC236}">
                <a16:creationId xmlns:a16="http://schemas.microsoft.com/office/drawing/2014/main" id="{C4195352-AAC9-43D4-9AA3-25C83BFD0215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8" name="Suorakulmio 377">
            <a:extLst>
              <a:ext uri="{FF2B5EF4-FFF2-40B4-BE49-F238E27FC236}">
                <a16:creationId xmlns:a16="http://schemas.microsoft.com/office/drawing/2014/main" id="{EADBD48B-3867-41A3-AF21-847BF4461E87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9" name="Suorakulmio 378">
            <a:extLst>
              <a:ext uri="{FF2B5EF4-FFF2-40B4-BE49-F238E27FC236}">
                <a16:creationId xmlns:a16="http://schemas.microsoft.com/office/drawing/2014/main" id="{E8677D26-48FF-4308-B974-339D64DE5134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0" name="Suorakulmio 379">
            <a:extLst>
              <a:ext uri="{FF2B5EF4-FFF2-40B4-BE49-F238E27FC236}">
                <a16:creationId xmlns:a16="http://schemas.microsoft.com/office/drawing/2014/main" id="{C20925B1-6298-4AD1-9EE8-8FA61BE0BADC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81" name="Suorakulmio 380">
            <a:extLst>
              <a:ext uri="{FF2B5EF4-FFF2-40B4-BE49-F238E27FC236}">
                <a16:creationId xmlns:a16="http://schemas.microsoft.com/office/drawing/2014/main" id="{155D4C84-1FDE-4D2C-A93E-1463ECC24C63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2" name="Suorakulmio 381">
            <a:extLst>
              <a:ext uri="{FF2B5EF4-FFF2-40B4-BE49-F238E27FC236}">
                <a16:creationId xmlns:a16="http://schemas.microsoft.com/office/drawing/2014/main" id="{E3B3C3C9-7BE7-46FC-9235-CD1526B5160D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3" name="Suorakulmio 382">
            <a:extLst>
              <a:ext uri="{FF2B5EF4-FFF2-40B4-BE49-F238E27FC236}">
                <a16:creationId xmlns:a16="http://schemas.microsoft.com/office/drawing/2014/main" id="{BDA6AD34-2245-4CE8-A837-CEFADDE5C018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4" name="Suorakulmio 383">
            <a:extLst>
              <a:ext uri="{FF2B5EF4-FFF2-40B4-BE49-F238E27FC236}">
                <a16:creationId xmlns:a16="http://schemas.microsoft.com/office/drawing/2014/main" id="{A79B7B82-3A77-4D0C-9CCE-966772169912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5" name="Suorakulmio 384">
            <a:extLst>
              <a:ext uri="{FF2B5EF4-FFF2-40B4-BE49-F238E27FC236}">
                <a16:creationId xmlns:a16="http://schemas.microsoft.com/office/drawing/2014/main" id="{300DCB11-34E4-4D66-906A-ED306456A336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6" name="Suorakulmio 385">
            <a:extLst>
              <a:ext uri="{FF2B5EF4-FFF2-40B4-BE49-F238E27FC236}">
                <a16:creationId xmlns:a16="http://schemas.microsoft.com/office/drawing/2014/main" id="{5F6348EE-A353-47FE-9792-04BD5EB0FDD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7" name="Suorakulmio 386">
            <a:extLst>
              <a:ext uri="{FF2B5EF4-FFF2-40B4-BE49-F238E27FC236}">
                <a16:creationId xmlns:a16="http://schemas.microsoft.com/office/drawing/2014/main" id="{5430F6C4-6054-4047-AB0D-CC343B74DD9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8" name="Suorakulmio 387">
            <a:extLst>
              <a:ext uri="{FF2B5EF4-FFF2-40B4-BE49-F238E27FC236}">
                <a16:creationId xmlns:a16="http://schemas.microsoft.com/office/drawing/2014/main" id="{52B0DA1B-7BEF-44D3-A02D-6C375E593B8A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9" name="Suorakulmio 388">
            <a:extLst>
              <a:ext uri="{FF2B5EF4-FFF2-40B4-BE49-F238E27FC236}">
                <a16:creationId xmlns:a16="http://schemas.microsoft.com/office/drawing/2014/main" id="{80763BB0-A012-4B66-96B4-24CB78DC941F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0" name="Suorakulmio 389">
            <a:extLst>
              <a:ext uri="{FF2B5EF4-FFF2-40B4-BE49-F238E27FC236}">
                <a16:creationId xmlns:a16="http://schemas.microsoft.com/office/drawing/2014/main" id="{61078A44-8C76-4A38-9898-F369993FD6B5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1" name="Suorakulmio 390">
            <a:extLst>
              <a:ext uri="{FF2B5EF4-FFF2-40B4-BE49-F238E27FC236}">
                <a16:creationId xmlns:a16="http://schemas.microsoft.com/office/drawing/2014/main" id="{EF9BD414-2D55-41D8-8AE5-2D24E401774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2" name="Suorakulmio 391">
            <a:extLst>
              <a:ext uri="{FF2B5EF4-FFF2-40B4-BE49-F238E27FC236}">
                <a16:creationId xmlns:a16="http://schemas.microsoft.com/office/drawing/2014/main" id="{5189F4BC-EE81-4C6A-9CFF-8ADCBAFB8CD3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3" name="Suorakulmio 392">
            <a:extLst>
              <a:ext uri="{FF2B5EF4-FFF2-40B4-BE49-F238E27FC236}">
                <a16:creationId xmlns:a16="http://schemas.microsoft.com/office/drawing/2014/main" id="{573F0819-03AD-41CF-9B1C-D5839B803741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4" name="Suorakulmio 393">
            <a:extLst>
              <a:ext uri="{FF2B5EF4-FFF2-40B4-BE49-F238E27FC236}">
                <a16:creationId xmlns:a16="http://schemas.microsoft.com/office/drawing/2014/main" id="{153FACDF-1E5E-4325-B2D0-DD9CBA06596E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5" name="Suorakulmio 394">
            <a:extLst>
              <a:ext uri="{FF2B5EF4-FFF2-40B4-BE49-F238E27FC236}">
                <a16:creationId xmlns:a16="http://schemas.microsoft.com/office/drawing/2014/main" id="{7F238B94-2720-4230-A63A-DD62DC9153A5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6" name="Suorakulmio 395">
            <a:extLst>
              <a:ext uri="{FF2B5EF4-FFF2-40B4-BE49-F238E27FC236}">
                <a16:creationId xmlns:a16="http://schemas.microsoft.com/office/drawing/2014/main" id="{4321BD32-52A6-4881-85A7-0A482194D8FC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7" name="Suorakulmio 396">
            <a:extLst>
              <a:ext uri="{FF2B5EF4-FFF2-40B4-BE49-F238E27FC236}">
                <a16:creationId xmlns:a16="http://schemas.microsoft.com/office/drawing/2014/main" id="{0C7B55AD-61D9-4D6D-9C1D-4851642DE886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98" name="Suorakulmio 397">
            <a:extLst>
              <a:ext uri="{FF2B5EF4-FFF2-40B4-BE49-F238E27FC236}">
                <a16:creationId xmlns:a16="http://schemas.microsoft.com/office/drawing/2014/main" id="{5F744D4E-4B5D-4B7C-912E-5C23FD17CC1E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9" name="Suorakulmio 398">
            <a:extLst>
              <a:ext uri="{FF2B5EF4-FFF2-40B4-BE49-F238E27FC236}">
                <a16:creationId xmlns:a16="http://schemas.microsoft.com/office/drawing/2014/main" id="{5817C46E-4116-41ED-B66D-B43A28DCC73F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0" name="Suorakulmio 399">
            <a:extLst>
              <a:ext uri="{FF2B5EF4-FFF2-40B4-BE49-F238E27FC236}">
                <a16:creationId xmlns:a16="http://schemas.microsoft.com/office/drawing/2014/main" id="{1826EE68-5400-461E-865F-33369DC64532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1" name="Suorakulmio 400">
            <a:extLst>
              <a:ext uri="{FF2B5EF4-FFF2-40B4-BE49-F238E27FC236}">
                <a16:creationId xmlns:a16="http://schemas.microsoft.com/office/drawing/2014/main" id="{1A80362A-A2B9-4161-9381-295D6BDBD0CA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2" name="Suorakulmio 401">
            <a:extLst>
              <a:ext uri="{FF2B5EF4-FFF2-40B4-BE49-F238E27FC236}">
                <a16:creationId xmlns:a16="http://schemas.microsoft.com/office/drawing/2014/main" id="{8393DD18-A1D5-46BE-98A3-5D611A794DC9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3" name="Suorakulmio 402">
            <a:extLst>
              <a:ext uri="{FF2B5EF4-FFF2-40B4-BE49-F238E27FC236}">
                <a16:creationId xmlns:a16="http://schemas.microsoft.com/office/drawing/2014/main" id="{B35EA179-053C-4EE1-9919-408E8B5358CB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4" name="Suorakulmio 403">
            <a:extLst>
              <a:ext uri="{FF2B5EF4-FFF2-40B4-BE49-F238E27FC236}">
                <a16:creationId xmlns:a16="http://schemas.microsoft.com/office/drawing/2014/main" id="{FB107D29-05E8-4B7C-9BDD-3981021B1501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5" name="Suorakulmio 404">
            <a:extLst>
              <a:ext uri="{FF2B5EF4-FFF2-40B4-BE49-F238E27FC236}">
                <a16:creationId xmlns:a16="http://schemas.microsoft.com/office/drawing/2014/main" id="{B1691B39-9EA7-4604-837F-2E87D6CD4D8F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6" name="Suorakulmio 405">
            <a:extLst>
              <a:ext uri="{FF2B5EF4-FFF2-40B4-BE49-F238E27FC236}">
                <a16:creationId xmlns:a16="http://schemas.microsoft.com/office/drawing/2014/main" id="{55EF6833-54CD-4975-8F47-8D2D8E3F3DD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7" name="Suorakulmio 406">
            <a:extLst>
              <a:ext uri="{FF2B5EF4-FFF2-40B4-BE49-F238E27FC236}">
                <a16:creationId xmlns:a16="http://schemas.microsoft.com/office/drawing/2014/main" id="{BCC49CCD-0A9C-4F71-AECA-77D74DCF4D3D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8" name="Suorakulmio 407">
            <a:extLst>
              <a:ext uri="{FF2B5EF4-FFF2-40B4-BE49-F238E27FC236}">
                <a16:creationId xmlns:a16="http://schemas.microsoft.com/office/drawing/2014/main" id="{EAA7E593-1D05-4DF9-9B88-50D1414372B9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9" name="Suorakulmio 408">
            <a:extLst>
              <a:ext uri="{FF2B5EF4-FFF2-40B4-BE49-F238E27FC236}">
                <a16:creationId xmlns:a16="http://schemas.microsoft.com/office/drawing/2014/main" id="{EC2C92E6-5F4B-4A84-9F03-28997EC6C3E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0" name="Suorakulmio 409">
            <a:extLst>
              <a:ext uri="{FF2B5EF4-FFF2-40B4-BE49-F238E27FC236}">
                <a16:creationId xmlns:a16="http://schemas.microsoft.com/office/drawing/2014/main" id="{B69FC28C-0213-4D1E-8F34-37C43ED2CF0D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1" name="Suorakulmio 410">
            <a:extLst>
              <a:ext uri="{FF2B5EF4-FFF2-40B4-BE49-F238E27FC236}">
                <a16:creationId xmlns:a16="http://schemas.microsoft.com/office/drawing/2014/main" id="{1FB22EFF-5023-45D7-8DF1-6C03AC35C419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2" name="Suorakulmio 411">
            <a:extLst>
              <a:ext uri="{FF2B5EF4-FFF2-40B4-BE49-F238E27FC236}">
                <a16:creationId xmlns:a16="http://schemas.microsoft.com/office/drawing/2014/main" id="{108DEE61-E735-4261-A019-6D6D38C64018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3" name="Suorakulmio 412">
            <a:extLst>
              <a:ext uri="{FF2B5EF4-FFF2-40B4-BE49-F238E27FC236}">
                <a16:creationId xmlns:a16="http://schemas.microsoft.com/office/drawing/2014/main" id="{53FD045C-BBB3-48C3-91FE-9D40ABD21917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414" name="Suorakulmio 413">
            <a:extLst>
              <a:ext uri="{FF2B5EF4-FFF2-40B4-BE49-F238E27FC236}">
                <a16:creationId xmlns:a16="http://schemas.microsoft.com/office/drawing/2014/main" id="{FFF12AD8-0969-4578-90B4-136BD77B80E9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5" name="Suorakulmio 414">
            <a:extLst>
              <a:ext uri="{FF2B5EF4-FFF2-40B4-BE49-F238E27FC236}">
                <a16:creationId xmlns:a16="http://schemas.microsoft.com/office/drawing/2014/main" id="{6D34149A-3B2A-4C33-9035-7D1B3E6DFCEB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6" name="Suorakulmio 415">
            <a:extLst>
              <a:ext uri="{FF2B5EF4-FFF2-40B4-BE49-F238E27FC236}">
                <a16:creationId xmlns:a16="http://schemas.microsoft.com/office/drawing/2014/main" id="{97574E16-14E9-420E-970E-C169143DF83C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7" name="Suorakulmio 416">
            <a:extLst>
              <a:ext uri="{FF2B5EF4-FFF2-40B4-BE49-F238E27FC236}">
                <a16:creationId xmlns:a16="http://schemas.microsoft.com/office/drawing/2014/main" id="{455B0014-F249-4F56-8DDF-08DC45797E49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8" name="Suorakulmio 417">
            <a:extLst>
              <a:ext uri="{FF2B5EF4-FFF2-40B4-BE49-F238E27FC236}">
                <a16:creationId xmlns:a16="http://schemas.microsoft.com/office/drawing/2014/main" id="{A2BC0B3D-3C82-4B2D-9B09-9933D384EC56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9" name="Suorakulmio 418">
            <a:extLst>
              <a:ext uri="{FF2B5EF4-FFF2-40B4-BE49-F238E27FC236}">
                <a16:creationId xmlns:a16="http://schemas.microsoft.com/office/drawing/2014/main" id="{6081411E-3D86-4EAD-96FD-BB875BD35808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0" name="Suorakulmio 419">
            <a:extLst>
              <a:ext uri="{FF2B5EF4-FFF2-40B4-BE49-F238E27FC236}">
                <a16:creationId xmlns:a16="http://schemas.microsoft.com/office/drawing/2014/main" id="{339BE76F-8794-419B-ABA3-E00C2A17033C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1" name="Suorakulmio 420">
            <a:extLst>
              <a:ext uri="{FF2B5EF4-FFF2-40B4-BE49-F238E27FC236}">
                <a16:creationId xmlns:a16="http://schemas.microsoft.com/office/drawing/2014/main" id="{16316E51-0CF5-4C89-A67B-FB3325DDA107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2" name="Suorakulmio 421">
            <a:extLst>
              <a:ext uri="{FF2B5EF4-FFF2-40B4-BE49-F238E27FC236}">
                <a16:creationId xmlns:a16="http://schemas.microsoft.com/office/drawing/2014/main" id="{B3F30359-1E4E-47EF-912F-3F868D01FBC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3" name="Suorakulmio 422">
            <a:extLst>
              <a:ext uri="{FF2B5EF4-FFF2-40B4-BE49-F238E27FC236}">
                <a16:creationId xmlns:a16="http://schemas.microsoft.com/office/drawing/2014/main" id="{82B53F89-4DED-4204-B2D6-5ED2A36E29C5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4" name="Suorakulmio 423">
            <a:extLst>
              <a:ext uri="{FF2B5EF4-FFF2-40B4-BE49-F238E27FC236}">
                <a16:creationId xmlns:a16="http://schemas.microsoft.com/office/drawing/2014/main" id="{00C196F7-2B2F-491E-9BAB-89D2B192E07C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5" name="Suorakulmio 424">
            <a:extLst>
              <a:ext uri="{FF2B5EF4-FFF2-40B4-BE49-F238E27FC236}">
                <a16:creationId xmlns:a16="http://schemas.microsoft.com/office/drawing/2014/main" id="{7DD93A70-2CB3-4890-B115-A4D635577E37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6" name="Suorakulmio 425">
            <a:extLst>
              <a:ext uri="{FF2B5EF4-FFF2-40B4-BE49-F238E27FC236}">
                <a16:creationId xmlns:a16="http://schemas.microsoft.com/office/drawing/2014/main" id="{372A35FD-6972-46EB-82ED-670821AF01A7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7" name="Suorakulmio 426">
            <a:extLst>
              <a:ext uri="{FF2B5EF4-FFF2-40B4-BE49-F238E27FC236}">
                <a16:creationId xmlns:a16="http://schemas.microsoft.com/office/drawing/2014/main" id="{A58F44A2-CCF3-4D5F-9ED3-5EA4F73243BB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8" name="Suorakulmio 427">
            <a:extLst>
              <a:ext uri="{FF2B5EF4-FFF2-40B4-BE49-F238E27FC236}">
                <a16:creationId xmlns:a16="http://schemas.microsoft.com/office/drawing/2014/main" id="{9698E839-771B-415B-8065-D88B9560FD77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429" name="Suorakulmio 428">
            <a:extLst>
              <a:ext uri="{FF2B5EF4-FFF2-40B4-BE49-F238E27FC236}">
                <a16:creationId xmlns:a16="http://schemas.microsoft.com/office/drawing/2014/main" id="{249A287D-F446-458D-AFCE-884F9242A261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0" name="Suorakulmio 429">
            <a:extLst>
              <a:ext uri="{FF2B5EF4-FFF2-40B4-BE49-F238E27FC236}">
                <a16:creationId xmlns:a16="http://schemas.microsoft.com/office/drawing/2014/main" id="{8547301A-A4D5-4BB0-AA89-DB9B5AAAF288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1" name="Suorakulmio 430">
            <a:extLst>
              <a:ext uri="{FF2B5EF4-FFF2-40B4-BE49-F238E27FC236}">
                <a16:creationId xmlns:a16="http://schemas.microsoft.com/office/drawing/2014/main" id="{080D17AC-9E25-4FFA-B47A-26F941757932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2" name="Suorakulmio 431">
            <a:extLst>
              <a:ext uri="{FF2B5EF4-FFF2-40B4-BE49-F238E27FC236}">
                <a16:creationId xmlns:a16="http://schemas.microsoft.com/office/drawing/2014/main" id="{A9EF8E58-11B5-4418-A41B-FD5BFAD313D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3" name="Suorakulmio 432">
            <a:extLst>
              <a:ext uri="{FF2B5EF4-FFF2-40B4-BE49-F238E27FC236}">
                <a16:creationId xmlns:a16="http://schemas.microsoft.com/office/drawing/2014/main" id="{E1CDE767-B2A3-4D26-B292-6B8BE589A1FD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4" name="Suorakulmio 433">
            <a:extLst>
              <a:ext uri="{FF2B5EF4-FFF2-40B4-BE49-F238E27FC236}">
                <a16:creationId xmlns:a16="http://schemas.microsoft.com/office/drawing/2014/main" id="{6BA1DDC8-54F7-4348-8094-E4FAF065C46F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5" name="Suorakulmio 434">
            <a:extLst>
              <a:ext uri="{FF2B5EF4-FFF2-40B4-BE49-F238E27FC236}">
                <a16:creationId xmlns:a16="http://schemas.microsoft.com/office/drawing/2014/main" id="{2904A398-DCC5-4711-A2A3-C84ECFCB402F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6" name="Suorakulmio 435">
            <a:extLst>
              <a:ext uri="{FF2B5EF4-FFF2-40B4-BE49-F238E27FC236}">
                <a16:creationId xmlns:a16="http://schemas.microsoft.com/office/drawing/2014/main" id="{D7C3E6D1-8C70-444B-A45D-BC2B3B666C94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7" name="Suorakulmio 436">
            <a:extLst>
              <a:ext uri="{FF2B5EF4-FFF2-40B4-BE49-F238E27FC236}">
                <a16:creationId xmlns:a16="http://schemas.microsoft.com/office/drawing/2014/main" id="{74A5F3A5-819C-4774-A772-59F636FA8377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8" name="Suorakulmio 437">
            <a:extLst>
              <a:ext uri="{FF2B5EF4-FFF2-40B4-BE49-F238E27FC236}">
                <a16:creationId xmlns:a16="http://schemas.microsoft.com/office/drawing/2014/main" id="{A5C5804D-9A57-4F1C-8DF8-770DCCB1D484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9" name="Suorakulmio 438">
            <a:extLst>
              <a:ext uri="{FF2B5EF4-FFF2-40B4-BE49-F238E27FC236}">
                <a16:creationId xmlns:a16="http://schemas.microsoft.com/office/drawing/2014/main" id="{8E549E8A-B85A-4201-A3EB-718DE03698B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0" name="Suorakulmio 439">
            <a:extLst>
              <a:ext uri="{FF2B5EF4-FFF2-40B4-BE49-F238E27FC236}">
                <a16:creationId xmlns:a16="http://schemas.microsoft.com/office/drawing/2014/main" id="{EFA2C61E-EE18-4C80-9004-3880CEBB33BB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1" name="Suorakulmio 440">
            <a:extLst>
              <a:ext uri="{FF2B5EF4-FFF2-40B4-BE49-F238E27FC236}">
                <a16:creationId xmlns:a16="http://schemas.microsoft.com/office/drawing/2014/main" id="{32722841-D502-4702-86D1-F2062C2FD175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2" name="Suorakulmio 441">
            <a:extLst>
              <a:ext uri="{FF2B5EF4-FFF2-40B4-BE49-F238E27FC236}">
                <a16:creationId xmlns:a16="http://schemas.microsoft.com/office/drawing/2014/main" id="{9E5E7D6B-4CD5-446B-9067-2BA3A1817F21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3" name="Suorakulmio 442">
            <a:extLst>
              <a:ext uri="{FF2B5EF4-FFF2-40B4-BE49-F238E27FC236}">
                <a16:creationId xmlns:a16="http://schemas.microsoft.com/office/drawing/2014/main" id="{6C4DEAB7-F31E-42C5-A6A4-59EF33F77812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4" name="Suorakulmio 443">
            <a:extLst>
              <a:ext uri="{FF2B5EF4-FFF2-40B4-BE49-F238E27FC236}">
                <a16:creationId xmlns:a16="http://schemas.microsoft.com/office/drawing/2014/main" id="{6B758519-398F-4311-8E80-DA5B1D0FF6FE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C8A944C-676D-4C1D-B0E0-331C5CCD0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Sisäsivu, tyhjä</a:t>
            </a: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264" name="Suorakulmio 263">
            <a:extLst>
              <a:ext uri="{FF2B5EF4-FFF2-40B4-BE49-F238E27FC236}">
                <a16:creationId xmlns:a16="http://schemas.microsoft.com/office/drawing/2014/main" id="{D29AA4B9-5441-44C9-AAF2-62E8E0D993FB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31697800-3383-49C8-BBAB-3320176C967F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8322FBCE-4447-4581-9E83-129BC913707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B18A5662-39F7-41B3-BAA7-DEEA032AA72D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35A937CD-FF53-4917-97E1-69D8273F8C7B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BEBE0EAE-AE0F-4F50-824E-762C0F393816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B780B58B-CA40-4B94-A481-77126141AB0F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168D7998-ECD1-4438-B775-E93500B2A710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EC19D0D0-BF60-493E-8EEC-C4316F3F0F5F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33FFAAE3-C8E7-4F99-A7DE-A7AB34D689B9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4" name="Suorakulmio 273">
            <a:extLst>
              <a:ext uri="{FF2B5EF4-FFF2-40B4-BE49-F238E27FC236}">
                <a16:creationId xmlns:a16="http://schemas.microsoft.com/office/drawing/2014/main" id="{281B7C22-79C6-46BB-9462-94AF20FC2AAF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5" name="Suorakulmio 274">
            <a:extLst>
              <a:ext uri="{FF2B5EF4-FFF2-40B4-BE49-F238E27FC236}">
                <a16:creationId xmlns:a16="http://schemas.microsoft.com/office/drawing/2014/main" id="{2A940291-092D-4C6E-AF98-24A38910236E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6" name="Suorakulmio 275">
            <a:extLst>
              <a:ext uri="{FF2B5EF4-FFF2-40B4-BE49-F238E27FC236}">
                <a16:creationId xmlns:a16="http://schemas.microsoft.com/office/drawing/2014/main" id="{02A442E5-8E41-4E91-972D-289C0D03DBFE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7" name="Suorakulmio 276">
            <a:extLst>
              <a:ext uri="{FF2B5EF4-FFF2-40B4-BE49-F238E27FC236}">
                <a16:creationId xmlns:a16="http://schemas.microsoft.com/office/drawing/2014/main" id="{61B2885C-DD93-4D5F-96F5-CF595E55A3F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8" name="Suorakulmio 277">
            <a:extLst>
              <a:ext uri="{FF2B5EF4-FFF2-40B4-BE49-F238E27FC236}">
                <a16:creationId xmlns:a16="http://schemas.microsoft.com/office/drawing/2014/main" id="{39DD3A82-D219-4361-B1CA-D33334580C26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9" name="Suorakulmio 278">
            <a:extLst>
              <a:ext uri="{FF2B5EF4-FFF2-40B4-BE49-F238E27FC236}">
                <a16:creationId xmlns:a16="http://schemas.microsoft.com/office/drawing/2014/main" id="{8B6E7A1B-AF90-4F25-9ACC-A09682EB34D7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0" name="Suorakulmio 279">
            <a:extLst>
              <a:ext uri="{FF2B5EF4-FFF2-40B4-BE49-F238E27FC236}">
                <a16:creationId xmlns:a16="http://schemas.microsoft.com/office/drawing/2014/main" id="{17F38501-3571-44A1-9078-80093E4BD6AA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81" name="Suorakulmio 280">
            <a:extLst>
              <a:ext uri="{FF2B5EF4-FFF2-40B4-BE49-F238E27FC236}">
                <a16:creationId xmlns:a16="http://schemas.microsoft.com/office/drawing/2014/main" id="{FA47271B-31F0-4608-A61F-53DE4EE2B851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2" name="Suorakulmio 281">
            <a:extLst>
              <a:ext uri="{FF2B5EF4-FFF2-40B4-BE49-F238E27FC236}">
                <a16:creationId xmlns:a16="http://schemas.microsoft.com/office/drawing/2014/main" id="{0328DA69-9F7D-4319-9243-AA3396D875A6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3" name="Suorakulmio 282">
            <a:extLst>
              <a:ext uri="{FF2B5EF4-FFF2-40B4-BE49-F238E27FC236}">
                <a16:creationId xmlns:a16="http://schemas.microsoft.com/office/drawing/2014/main" id="{448C47F8-FA12-46BD-9804-08C9D64BF6DD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4" name="Suorakulmio 283">
            <a:extLst>
              <a:ext uri="{FF2B5EF4-FFF2-40B4-BE49-F238E27FC236}">
                <a16:creationId xmlns:a16="http://schemas.microsoft.com/office/drawing/2014/main" id="{C4C990E7-327F-4CC2-BE7B-83204F4B2757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5" name="Suorakulmio 284">
            <a:extLst>
              <a:ext uri="{FF2B5EF4-FFF2-40B4-BE49-F238E27FC236}">
                <a16:creationId xmlns:a16="http://schemas.microsoft.com/office/drawing/2014/main" id="{51FC11CC-122D-45E0-871A-E031F8B505FF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6" name="Suorakulmio 285">
            <a:extLst>
              <a:ext uri="{FF2B5EF4-FFF2-40B4-BE49-F238E27FC236}">
                <a16:creationId xmlns:a16="http://schemas.microsoft.com/office/drawing/2014/main" id="{66AD2788-679C-4EB9-86B4-D2E3D7AB8756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7" name="Suorakulmio 286">
            <a:extLst>
              <a:ext uri="{FF2B5EF4-FFF2-40B4-BE49-F238E27FC236}">
                <a16:creationId xmlns:a16="http://schemas.microsoft.com/office/drawing/2014/main" id="{ADB7CD4A-17AB-4E99-9959-1AB3153F30DB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8" name="Suorakulmio 287">
            <a:extLst>
              <a:ext uri="{FF2B5EF4-FFF2-40B4-BE49-F238E27FC236}">
                <a16:creationId xmlns:a16="http://schemas.microsoft.com/office/drawing/2014/main" id="{4EFAC7B0-B979-4ACB-90F5-8CDA047A2A12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9" name="Suorakulmio 288">
            <a:extLst>
              <a:ext uri="{FF2B5EF4-FFF2-40B4-BE49-F238E27FC236}">
                <a16:creationId xmlns:a16="http://schemas.microsoft.com/office/drawing/2014/main" id="{EA56B9E3-7982-4B90-93CA-B92DDB49AEC3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0" name="Suorakulmio 289">
            <a:extLst>
              <a:ext uri="{FF2B5EF4-FFF2-40B4-BE49-F238E27FC236}">
                <a16:creationId xmlns:a16="http://schemas.microsoft.com/office/drawing/2014/main" id="{89657249-4625-4757-A912-FCEE1FDA3AC6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1" name="Suorakulmio 290">
            <a:extLst>
              <a:ext uri="{FF2B5EF4-FFF2-40B4-BE49-F238E27FC236}">
                <a16:creationId xmlns:a16="http://schemas.microsoft.com/office/drawing/2014/main" id="{CDF2C98C-8A0E-4D49-BC39-A0BB02644D15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2" name="Suorakulmio 291">
            <a:extLst>
              <a:ext uri="{FF2B5EF4-FFF2-40B4-BE49-F238E27FC236}">
                <a16:creationId xmlns:a16="http://schemas.microsoft.com/office/drawing/2014/main" id="{4B82095E-B144-4DD6-AEC0-694E687F24EC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3" name="Suorakulmio 292">
            <a:extLst>
              <a:ext uri="{FF2B5EF4-FFF2-40B4-BE49-F238E27FC236}">
                <a16:creationId xmlns:a16="http://schemas.microsoft.com/office/drawing/2014/main" id="{B7733C92-EDD3-4EE3-8B9D-F5CB249A3FB3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4" name="Suorakulmio 293">
            <a:extLst>
              <a:ext uri="{FF2B5EF4-FFF2-40B4-BE49-F238E27FC236}">
                <a16:creationId xmlns:a16="http://schemas.microsoft.com/office/drawing/2014/main" id="{4E49F17C-260B-4186-A699-11D835D33F35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5" name="Suorakulmio 294">
            <a:extLst>
              <a:ext uri="{FF2B5EF4-FFF2-40B4-BE49-F238E27FC236}">
                <a16:creationId xmlns:a16="http://schemas.microsoft.com/office/drawing/2014/main" id="{BFB88EFB-01F3-47B5-8BCA-281C9BEA8C6D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96" name="Suorakulmio 295">
            <a:extLst>
              <a:ext uri="{FF2B5EF4-FFF2-40B4-BE49-F238E27FC236}">
                <a16:creationId xmlns:a16="http://schemas.microsoft.com/office/drawing/2014/main" id="{497E7B0E-4268-4E0C-8CB3-29A34803F83F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7" name="Suorakulmio 296">
            <a:extLst>
              <a:ext uri="{FF2B5EF4-FFF2-40B4-BE49-F238E27FC236}">
                <a16:creationId xmlns:a16="http://schemas.microsoft.com/office/drawing/2014/main" id="{4BADBF93-43F4-4952-B7D3-7BE7AF2D570A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8" name="Suorakulmio 297">
            <a:extLst>
              <a:ext uri="{FF2B5EF4-FFF2-40B4-BE49-F238E27FC236}">
                <a16:creationId xmlns:a16="http://schemas.microsoft.com/office/drawing/2014/main" id="{5B4C23C0-3A5A-447E-95FF-168856AF3995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9" name="Suorakulmio 298">
            <a:extLst>
              <a:ext uri="{FF2B5EF4-FFF2-40B4-BE49-F238E27FC236}">
                <a16:creationId xmlns:a16="http://schemas.microsoft.com/office/drawing/2014/main" id="{11A7EED0-7D5E-4A6F-AAAE-E120A44BD0E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0" name="Suorakulmio 299">
            <a:extLst>
              <a:ext uri="{FF2B5EF4-FFF2-40B4-BE49-F238E27FC236}">
                <a16:creationId xmlns:a16="http://schemas.microsoft.com/office/drawing/2014/main" id="{503E54C9-276C-4417-A4CD-CAE2151D1DA8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1" name="Suorakulmio 300">
            <a:extLst>
              <a:ext uri="{FF2B5EF4-FFF2-40B4-BE49-F238E27FC236}">
                <a16:creationId xmlns:a16="http://schemas.microsoft.com/office/drawing/2014/main" id="{698BDA0A-EAE3-4BC2-9FEE-8A8181204ED3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2" name="Suorakulmio 301">
            <a:extLst>
              <a:ext uri="{FF2B5EF4-FFF2-40B4-BE49-F238E27FC236}">
                <a16:creationId xmlns:a16="http://schemas.microsoft.com/office/drawing/2014/main" id="{CEF62DC6-6BB1-4A77-BE27-643DAB8E8D8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3" name="Suorakulmio 302">
            <a:extLst>
              <a:ext uri="{FF2B5EF4-FFF2-40B4-BE49-F238E27FC236}">
                <a16:creationId xmlns:a16="http://schemas.microsoft.com/office/drawing/2014/main" id="{46D117CA-5100-40EC-9694-DA2F437969EC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4" name="Suorakulmio 303">
            <a:extLst>
              <a:ext uri="{FF2B5EF4-FFF2-40B4-BE49-F238E27FC236}">
                <a16:creationId xmlns:a16="http://schemas.microsoft.com/office/drawing/2014/main" id="{8CC28BB9-E047-435E-8267-1F2CFAF3610E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5" name="Suorakulmio 304">
            <a:extLst>
              <a:ext uri="{FF2B5EF4-FFF2-40B4-BE49-F238E27FC236}">
                <a16:creationId xmlns:a16="http://schemas.microsoft.com/office/drawing/2014/main" id="{7D078295-0CB9-4A4D-A082-2581185486D2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6" name="Suorakulmio 305">
            <a:extLst>
              <a:ext uri="{FF2B5EF4-FFF2-40B4-BE49-F238E27FC236}">
                <a16:creationId xmlns:a16="http://schemas.microsoft.com/office/drawing/2014/main" id="{6241DCD0-56C9-4633-A19B-9CB85A02702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7" name="Suorakulmio 306">
            <a:extLst>
              <a:ext uri="{FF2B5EF4-FFF2-40B4-BE49-F238E27FC236}">
                <a16:creationId xmlns:a16="http://schemas.microsoft.com/office/drawing/2014/main" id="{3EFD56DB-4ABB-40FF-86BF-DE5879D0CD87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8" name="Suorakulmio 307">
            <a:extLst>
              <a:ext uri="{FF2B5EF4-FFF2-40B4-BE49-F238E27FC236}">
                <a16:creationId xmlns:a16="http://schemas.microsoft.com/office/drawing/2014/main" id="{BD36319F-6793-4E68-A713-BD94A7C3A7A5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9" name="Suorakulmio 308">
            <a:extLst>
              <a:ext uri="{FF2B5EF4-FFF2-40B4-BE49-F238E27FC236}">
                <a16:creationId xmlns:a16="http://schemas.microsoft.com/office/drawing/2014/main" id="{1131C07F-1CBD-4F5A-B6E9-DA3C0E211B74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0" name="Suorakulmio 309">
            <a:extLst>
              <a:ext uri="{FF2B5EF4-FFF2-40B4-BE49-F238E27FC236}">
                <a16:creationId xmlns:a16="http://schemas.microsoft.com/office/drawing/2014/main" id="{97BB458E-09DD-41CD-A2D4-B053AE1B8422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1" name="Suorakulmio 310">
            <a:extLst>
              <a:ext uri="{FF2B5EF4-FFF2-40B4-BE49-F238E27FC236}">
                <a16:creationId xmlns:a16="http://schemas.microsoft.com/office/drawing/2014/main" id="{F7F5E23E-D100-4DD0-94A0-6F37242D48B2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2" name="Suorakulmio 311">
            <a:extLst>
              <a:ext uri="{FF2B5EF4-FFF2-40B4-BE49-F238E27FC236}">
                <a16:creationId xmlns:a16="http://schemas.microsoft.com/office/drawing/2014/main" id="{85B21AFA-FEA5-436E-BEBC-F4F5BF871D8A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13" name="Suorakulmio 312">
            <a:extLst>
              <a:ext uri="{FF2B5EF4-FFF2-40B4-BE49-F238E27FC236}">
                <a16:creationId xmlns:a16="http://schemas.microsoft.com/office/drawing/2014/main" id="{6D85386B-CBA4-4942-BE82-8B7D5AB0DC20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4" name="Suorakulmio 313">
            <a:extLst>
              <a:ext uri="{FF2B5EF4-FFF2-40B4-BE49-F238E27FC236}">
                <a16:creationId xmlns:a16="http://schemas.microsoft.com/office/drawing/2014/main" id="{14A9CC84-2FA5-41CF-B98B-056ADA7FBC47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5" name="Suorakulmio 314">
            <a:extLst>
              <a:ext uri="{FF2B5EF4-FFF2-40B4-BE49-F238E27FC236}">
                <a16:creationId xmlns:a16="http://schemas.microsoft.com/office/drawing/2014/main" id="{AAAFF5F6-5C71-41BD-951C-ED52657606D3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6" name="Suorakulmio 315">
            <a:extLst>
              <a:ext uri="{FF2B5EF4-FFF2-40B4-BE49-F238E27FC236}">
                <a16:creationId xmlns:a16="http://schemas.microsoft.com/office/drawing/2014/main" id="{07BD3259-C42B-425A-8921-4D49E0480F1D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7" name="Suorakulmio 316">
            <a:extLst>
              <a:ext uri="{FF2B5EF4-FFF2-40B4-BE49-F238E27FC236}">
                <a16:creationId xmlns:a16="http://schemas.microsoft.com/office/drawing/2014/main" id="{4697C826-467F-4CB6-B5B1-A02AF09F2D3A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8" name="Suorakulmio 317">
            <a:extLst>
              <a:ext uri="{FF2B5EF4-FFF2-40B4-BE49-F238E27FC236}">
                <a16:creationId xmlns:a16="http://schemas.microsoft.com/office/drawing/2014/main" id="{245B8589-FB2F-4AA8-9462-7C1171F68575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9" name="Suorakulmio 318">
            <a:extLst>
              <a:ext uri="{FF2B5EF4-FFF2-40B4-BE49-F238E27FC236}">
                <a16:creationId xmlns:a16="http://schemas.microsoft.com/office/drawing/2014/main" id="{10D5FF9F-F6C5-44CF-9F3A-94A17A35ED3D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0" name="Suorakulmio 319">
            <a:extLst>
              <a:ext uri="{FF2B5EF4-FFF2-40B4-BE49-F238E27FC236}">
                <a16:creationId xmlns:a16="http://schemas.microsoft.com/office/drawing/2014/main" id="{61C9E121-E02E-4067-AEF8-635E4B770249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1" name="Suorakulmio 320">
            <a:extLst>
              <a:ext uri="{FF2B5EF4-FFF2-40B4-BE49-F238E27FC236}">
                <a16:creationId xmlns:a16="http://schemas.microsoft.com/office/drawing/2014/main" id="{92FFB7AC-73AB-4908-8CF1-8F749A60D14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2" name="Suorakulmio 321">
            <a:extLst>
              <a:ext uri="{FF2B5EF4-FFF2-40B4-BE49-F238E27FC236}">
                <a16:creationId xmlns:a16="http://schemas.microsoft.com/office/drawing/2014/main" id="{DD792E08-E829-48D9-A76F-DEF75C886721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3" name="Suorakulmio 322">
            <a:extLst>
              <a:ext uri="{FF2B5EF4-FFF2-40B4-BE49-F238E27FC236}">
                <a16:creationId xmlns:a16="http://schemas.microsoft.com/office/drawing/2014/main" id="{2BFD42EA-60FD-46AA-8414-84E9768F833A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4" name="Suorakulmio 323">
            <a:extLst>
              <a:ext uri="{FF2B5EF4-FFF2-40B4-BE49-F238E27FC236}">
                <a16:creationId xmlns:a16="http://schemas.microsoft.com/office/drawing/2014/main" id="{877417CF-8146-4699-BFE0-1ECC0DE3E6C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5" name="Suorakulmio 324">
            <a:extLst>
              <a:ext uri="{FF2B5EF4-FFF2-40B4-BE49-F238E27FC236}">
                <a16:creationId xmlns:a16="http://schemas.microsoft.com/office/drawing/2014/main" id="{D59E1242-F40B-4264-AB8C-939AFBD1FF9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226CDF39-6731-47B9-B21F-A5422083ADAB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7" name="Suorakulmio 326">
            <a:extLst>
              <a:ext uri="{FF2B5EF4-FFF2-40B4-BE49-F238E27FC236}">
                <a16:creationId xmlns:a16="http://schemas.microsoft.com/office/drawing/2014/main" id="{41B9E430-35A1-4550-86D9-A0AE342C0E0C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8" name="Suorakulmio 327">
            <a:extLst>
              <a:ext uri="{FF2B5EF4-FFF2-40B4-BE49-F238E27FC236}">
                <a16:creationId xmlns:a16="http://schemas.microsoft.com/office/drawing/2014/main" id="{49E2EA15-6222-4229-9134-D332D9A7984F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29" name="Suorakulmio 328">
            <a:extLst>
              <a:ext uri="{FF2B5EF4-FFF2-40B4-BE49-F238E27FC236}">
                <a16:creationId xmlns:a16="http://schemas.microsoft.com/office/drawing/2014/main" id="{AEAE8C07-15F3-44A1-B367-567CB2D2A541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0" name="Suorakulmio 329">
            <a:extLst>
              <a:ext uri="{FF2B5EF4-FFF2-40B4-BE49-F238E27FC236}">
                <a16:creationId xmlns:a16="http://schemas.microsoft.com/office/drawing/2014/main" id="{B78FFAF7-B32E-41A4-BF06-ABEE3AEEDF32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1" name="Suorakulmio 330">
            <a:extLst>
              <a:ext uri="{FF2B5EF4-FFF2-40B4-BE49-F238E27FC236}">
                <a16:creationId xmlns:a16="http://schemas.microsoft.com/office/drawing/2014/main" id="{B4F51347-B001-4F39-B306-563E67691479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2" name="Suorakulmio 331">
            <a:extLst>
              <a:ext uri="{FF2B5EF4-FFF2-40B4-BE49-F238E27FC236}">
                <a16:creationId xmlns:a16="http://schemas.microsoft.com/office/drawing/2014/main" id="{A29D3565-F46D-493F-B3BA-8507463605CC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3" name="Suorakulmio 332">
            <a:extLst>
              <a:ext uri="{FF2B5EF4-FFF2-40B4-BE49-F238E27FC236}">
                <a16:creationId xmlns:a16="http://schemas.microsoft.com/office/drawing/2014/main" id="{F2B86247-01C9-45A3-8731-5F613F054CB4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4" name="Suorakulmio 333">
            <a:extLst>
              <a:ext uri="{FF2B5EF4-FFF2-40B4-BE49-F238E27FC236}">
                <a16:creationId xmlns:a16="http://schemas.microsoft.com/office/drawing/2014/main" id="{E86DF440-5DDC-449C-B7A7-3A9C9498FD45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5" name="Suorakulmio 334">
            <a:extLst>
              <a:ext uri="{FF2B5EF4-FFF2-40B4-BE49-F238E27FC236}">
                <a16:creationId xmlns:a16="http://schemas.microsoft.com/office/drawing/2014/main" id="{844B6E5F-BF27-4B1C-B700-DBCE83F67A20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6" name="Suorakulmio 335">
            <a:extLst>
              <a:ext uri="{FF2B5EF4-FFF2-40B4-BE49-F238E27FC236}">
                <a16:creationId xmlns:a16="http://schemas.microsoft.com/office/drawing/2014/main" id="{F17890AF-F438-4C10-AAA7-A532107523E6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7" name="Suorakulmio 336">
            <a:extLst>
              <a:ext uri="{FF2B5EF4-FFF2-40B4-BE49-F238E27FC236}">
                <a16:creationId xmlns:a16="http://schemas.microsoft.com/office/drawing/2014/main" id="{E823E86D-3620-4F84-851D-F97D3867FA9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8" name="Suorakulmio 337">
            <a:extLst>
              <a:ext uri="{FF2B5EF4-FFF2-40B4-BE49-F238E27FC236}">
                <a16:creationId xmlns:a16="http://schemas.microsoft.com/office/drawing/2014/main" id="{C3CEF74B-2FE9-4B62-A6F9-F3040A726767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9" name="Suorakulmio 338">
            <a:extLst>
              <a:ext uri="{FF2B5EF4-FFF2-40B4-BE49-F238E27FC236}">
                <a16:creationId xmlns:a16="http://schemas.microsoft.com/office/drawing/2014/main" id="{19800147-5A4A-49BE-B557-AACC5FDAB6F3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0" name="Suorakulmio 339">
            <a:extLst>
              <a:ext uri="{FF2B5EF4-FFF2-40B4-BE49-F238E27FC236}">
                <a16:creationId xmlns:a16="http://schemas.microsoft.com/office/drawing/2014/main" id="{4070646F-E354-44CA-8986-48901FDAFCCB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1" name="Suorakulmio 340">
            <a:extLst>
              <a:ext uri="{FF2B5EF4-FFF2-40B4-BE49-F238E27FC236}">
                <a16:creationId xmlns:a16="http://schemas.microsoft.com/office/drawing/2014/main" id="{725AC37E-65BC-4709-9A98-5C58956C10A5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2" name="Suorakulmio 341">
            <a:extLst>
              <a:ext uri="{FF2B5EF4-FFF2-40B4-BE49-F238E27FC236}">
                <a16:creationId xmlns:a16="http://schemas.microsoft.com/office/drawing/2014/main" id="{C2457BBC-43B1-43E7-AE34-88E6896320D5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3" name="Suorakulmio 342">
            <a:extLst>
              <a:ext uri="{FF2B5EF4-FFF2-40B4-BE49-F238E27FC236}">
                <a16:creationId xmlns:a16="http://schemas.microsoft.com/office/drawing/2014/main" id="{E9AC2751-E739-4DC8-A415-0F585BD5C4F5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344" name="Suorakulmio 343">
            <a:extLst>
              <a:ext uri="{FF2B5EF4-FFF2-40B4-BE49-F238E27FC236}">
                <a16:creationId xmlns:a16="http://schemas.microsoft.com/office/drawing/2014/main" id="{95632240-B3CC-409F-92E7-832002ADCDD0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5" name="Suorakulmio 344">
            <a:extLst>
              <a:ext uri="{FF2B5EF4-FFF2-40B4-BE49-F238E27FC236}">
                <a16:creationId xmlns:a16="http://schemas.microsoft.com/office/drawing/2014/main" id="{F5177579-1E3C-4C9B-BB57-799608D4B9DC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6" name="Suorakulmio 345">
            <a:extLst>
              <a:ext uri="{FF2B5EF4-FFF2-40B4-BE49-F238E27FC236}">
                <a16:creationId xmlns:a16="http://schemas.microsoft.com/office/drawing/2014/main" id="{B0507565-122F-411F-BC26-888CB094E68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7" name="Suorakulmio 346">
            <a:extLst>
              <a:ext uri="{FF2B5EF4-FFF2-40B4-BE49-F238E27FC236}">
                <a16:creationId xmlns:a16="http://schemas.microsoft.com/office/drawing/2014/main" id="{DA7CC554-437E-43AE-B33A-4FDBDD00558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8" name="Suorakulmio 347">
            <a:extLst>
              <a:ext uri="{FF2B5EF4-FFF2-40B4-BE49-F238E27FC236}">
                <a16:creationId xmlns:a16="http://schemas.microsoft.com/office/drawing/2014/main" id="{68797C62-6DA7-40B7-BCC6-7FF75E19A40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9" name="Suorakulmio 348">
            <a:extLst>
              <a:ext uri="{FF2B5EF4-FFF2-40B4-BE49-F238E27FC236}">
                <a16:creationId xmlns:a16="http://schemas.microsoft.com/office/drawing/2014/main" id="{BD5CC124-55B7-47A0-A824-D8B7E25EE6D6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7D632BD2-4BE5-4B79-87C2-00556F75DB2A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7F7D8AA7-B4C6-4D8A-9418-D589EAB70A3E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E41155B7-F6C0-42E4-848F-4AD1529B0734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653629BB-E809-4D53-8CAF-EBBA55BC9A55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0691525D-4CC0-4470-BB24-C128F5495F9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980832FE-9A61-4B7D-9D0F-76936C36F0AF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3167A0E6-033B-4AAD-9B38-F7C3DB7BF3DC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68A8FE6D-9F4F-4993-A8D9-B632EA25EBB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65A48106-44BF-4162-B9A0-CF0C343D89EC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2ED4F28B-7502-4FF5-850B-A33F9636A55F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AC4E0BC3-D6EE-4177-BCF2-9DC1F1E5E2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Sisäsivu 2, tyhjä</a:t>
            </a: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kstiruutu 77">
            <a:extLst>
              <a:ext uri="{FF2B5EF4-FFF2-40B4-BE49-F238E27FC236}">
                <a16:creationId xmlns:a16="http://schemas.microsoft.com/office/drawing/2014/main" id="{A8F38712-1307-499A-B7BF-6F8F679686E3}"/>
              </a:ext>
            </a:extLst>
          </p:cNvPr>
          <p:cNvSpPr txBox="1"/>
          <p:nvPr/>
        </p:nvSpPr>
        <p:spPr>
          <a:xfrm>
            <a:off x="2089562" y="6554737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7E09ECF1-4EB3-4B72-9649-2D97282854C1}"/>
              </a:ext>
            </a:extLst>
          </p:cNvPr>
          <p:cNvSpPr txBox="1"/>
          <p:nvPr/>
        </p:nvSpPr>
        <p:spPr>
          <a:xfrm>
            <a:off x="6835414" y="6551930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7</a:t>
            </a:r>
          </a:p>
        </p:txBody>
      </p:sp>
      <p:sp>
        <p:nvSpPr>
          <p:cNvPr id="175" name="Suorakulmio 174">
            <a:extLst>
              <a:ext uri="{FF2B5EF4-FFF2-40B4-BE49-F238E27FC236}">
                <a16:creationId xmlns:a16="http://schemas.microsoft.com/office/drawing/2014/main" id="{0DD6B2DC-69F8-4889-AD3D-87DC41FE1EC7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176" name="Suorakulmio 175">
            <a:extLst>
              <a:ext uri="{FF2B5EF4-FFF2-40B4-BE49-F238E27FC236}">
                <a16:creationId xmlns:a16="http://schemas.microsoft.com/office/drawing/2014/main" id="{BCCC1555-4136-4629-9B92-1312C25018F4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7" name="Suorakulmio 176">
            <a:extLst>
              <a:ext uri="{FF2B5EF4-FFF2-40B4-BE49-F238E27FC236}">
                <a16:creationId xmlns:a16="http://schemas.microsoft.com/office/drawing/2014/main" id="{F42E2F55-36FC-485D-972F-36EC8E16EA51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8" name="Suorakulmio 177">
            <a:extLst>
              <a:ext uri="{FF2B5EF4-FFF2-40B4-BE49-F238E27FC236}">
                <a16:creationId xmlns:a16="http://schemas.microsoft.com/office/drawing/2014/main" id="{8768BFDB-B4F4-4DC0-8923-5BA97C8427EE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9" name="Suorakulmio 178">
            <a:extLst>
              <a:ext uri="{FF2B5EF4-FFF2-40B4-BE49-F238E27FC236}">
                <a16:creationId xmlns:a16="http://schemas.microsoft.com/office/drawing/2014/main" id="{6632C9C1-A313-4EED-86C6-781637EE87D7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0" name="Suorakulmio 179">
            <a:extLst>
              <a:ext uri="{FF2B5EF4-FFF2-40B4-BE49-F238E27FC236}">
                <a16:creationId xmlns:a16="http://schemas.microsoft.com/office/drawing/2014/main" id="{98764A32-AD03-489A-8E36-645216877022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1" name="Suorakulmio 180">
            <a:extLst>
              <a:ext uri="{FF2B5EF4-FFF2-40B4-BE49-F238E27FC236}">
                <a16:creationId xmlns:a16="http://schemas.microsoft.com/office/drawing/2014/main" id="{1D9129C5-95F0-4DBD-B93E-DB5AFFDD7A2E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3" name="Suorakulmio 182">
            <a:extLst>
              <a:ext uri="{FF2B5EF4-FFF2-40B4-BE49-F238E27FC236}">
                <a16:creationId xmlns:a16="http://schemas.microsoft.com/office/drawing/2014/main" id="{03F25ADD-67C5-40EF-A80C-3FBB0EB53DA5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4" name="Suorakulmio 183">
            <a:extLst>
              <a:ext uri="{FF2B5EF4-FFF2-40B4-BE49-F238E27FC236}">
                <a16:creationId xmlns:a16="http://schemas.microsoft.com/office/drawing/2014/main" id="{043F82AA-7852-4541-BEBD-1B7180777999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5" name="Suorakulmio 184">
            <a:extLst>
              <a:ext uri="{FF2B5EF4-FFF2-40B4-BE49-F238E27FC236}">
                <a16:creationId xmlns:a16="http://schemas.microsoft.com/office/drawing/2014/main" id="{B0F08698-A6E6-4E64-9E86-F1C7E4495234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6" name="Suorakulmio 185">
            <a:extLst>
              <a:ext uri="{FF2B5EF4-FFF2-40B4-BE49-F238E27FC236}">
                <a16:creationId xmlns:a16="http://schemas.microsoft.com/office/drawing/2014/main" id="{B0421ED6-D08E-41FA-B0FB-E36E32947333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7" name="Suorakulmio 186">
            <a:extLst>
              <a:ext uri="{FF2B5EF4-FFF2-40B4-BE49-F238E27FC236}">
                <a16:creationId xmlns:a16="http://schemas.microsoft.com/office/drawing/2014/main" id="{CC724B7F-1B73-44A6-8E7B-320FDA70DE95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8" name="Suorakulmio 187">
            <a:extLst>
              <a:ext uri="{FF2B5EF4-FFF2-40B4-BE49-F238E27FC236}">
                <a16:creationId xmlns:a16="http://schemas.microsoft.com/office/drawing/2014/main" id="{AA53563C-2B16-41F8-A494-387CDADE0DB8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9" name="Suorakulmio 188">
            <a:extLst>
              <a:ext uri="{FF2B5EF4-FFF2-40B4-BE49-F238E27FC236}">
                <a16:creationId xmlns:a16="http://schemas.microsoft.com/office/drawing/2014/main" id="{F6A59E19-5C59-4E44-8083-678454DEE23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0" name="Suorakulmio 189">
            <a:extLst>
              <a:ext uri="{FF2B5EF4-FFF2-40B4-BE49-F238E27FC236}">
                <a16:creationId xmlns:a16="http://schemas.microsoft.com/office/drawing/2014/main" id="{AF2C79D2-24F7-4BB5-81F1-AE286040E688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3" name="Suorakulmio 192">
            <a:extLst>
              <a:ext uri="{FF2B5EF4-FFF2-40B4-BE49-F238E27FC236}">
                <a16:creationId xmlns:a16="http://schemas.microsoft.com/office/drawing/2014/main" id="{B9882272-9F1B-47D9-8451-032091DB841B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4" name="Suorakulmio 193">
            <a:extLst>
              <a:ext uri="{FF2B5EF4-FFF2-40B4-BE49-F238E27FC236}">
                <a16:creationId xmlns:a16="http://schemas.microsoft.com/office/drawing/2014/main" id="{2CEDDF6A-0AB7-4F5A-A20A-2E879C86C81D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195" name="Suorakulmio 194">
            <a:extLst>
              <a:ext uri="{FF2B5EF4-FFF2-40B4-BE49-F238E27FC236}">
                <a16:creationId xmlns:a16="http://schemas.microsoft.com/office/drawing/2014/main" id="{ABB23D3C-FDD3-4ED1-BC38-47087BD47948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6" name="Suorakulmio 195">
            <a:extLst>
              <a:ext uri="{FF2B5EF4-FFF2-40B4-BE49-F238E27FC236}">
                <a16:creationId xmlns:a16="http://schemas.microsoft.com/office/drawing/2014/main" id="{4730BD21-47BE-4E59-99F8-37463A708A52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7" name="Suorakulmio 196">
            <a:extLst>
              <a:ext uri="{FF2B5EF4-FFF2-40B4-BE49-F238E27FC236}">
                <a16:creationId xmlns:a16="http://schemas.microsoft.com/office/drawing/2014/main" id="{2EB877DA-5ACF-46DA-9750-9A4688396661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8" name="Suorakulmio 197">
            <a:extLst>
              <a:ext uri="{FF2B5EF4-FFF2-40B4-BE49-F238E27FC236}">
                <a16:creationId xmlns:a16="http://schemas.microsoft.com/office/drawing/2014/main" id="{D5B5A3C8-3241-4F82-90DF-DC90DECE5919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9" name="Suorakulmio 198">
            <a:extLst>
              <a:ext uri="{FF2B5EF4-FFF2-40B4-BE49-F238E27FC236}">
                <a16:creationId xmlns:a16="http://schemas.microsoft.com/office/drawing/2014/main" id="{1CFA1710-BB1D-4547-AC0E-A2C3A8159BB4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0" name="Suorakulmio 199">
            <a:extLst>
              <a:ext uri="{FF2B5EF4-FFF2-40B4-BE49-F238E27FC236}">
                <a16:creationId xmlns:a16="http://schemas.microsoft.com/office/drawing/2014/main" id="{02E37A9C-DEE9-49E7-BC91-9A66FF2E5923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1" name="Suorakulmio 200">
            <a:extLst>
              <a:ext uri="{FF2B5EF4-FFF2-40B4-BE49-F238E27FC236}">
                <a16:creationId xmlns:a16="http://schemas.microsoft.com/office/drawing/2014/main" id="{FD05C5F9-CAA5-4D23-9D21-309D2D092E62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2" name="Suorakulmio 201">
            <a:extLst>
              <a:ext uri="{FF2B5EF4-FFF2-40B4-BE49-F238E27FC236}">
                <a16:creationId xmlns:a16="http://schemas.microsoft.com/office/drawing/2014/main" id="{815F3FCA-4568-4CBB-890A-40B712975B85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3" name="Suorakulmio 202">
            <a:extLst>
              <a:ext uri="{FF2B5EF4-FFF2-40B4-BE49-F238E27FC236}">
                <a16:creationId xmlns:a16="http://schemas.microsoft.com/office/drawing/2014/main" id="{A66A6B17-2558-42EF-A451-BAABE046D1BE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4" name="Suorakulmio 203">
            <a:extLst>
              <a:ext uri="{FF2B5EF4-FFF2-40B4-BE49-F238E27FC236}">
                <a16:creationId xmlns:a16="http://schemas.microsoft.com/office/drawing/2014/main" id="{BFA726EC-AC92-4B35-9CEB-51BC90FECD77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5" name="Suorakulmio 204">
            <a:extLst>
              <a:ext uri="{FF2B5EF4-FFF2-40B4-BE49-F238E27FC236}">
                <a16:creationId xmlns:a16="http://schemas.microsoft.com/office/drawing/2014/main" id="{C2C1BED2-397D-4168-8F5D-5BA95FA47274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6" name="Suorakulmio 205">
            <a:extLst>
              <a:ext uri="{FF2B5EF4-FFF2-40B4-BE49-F238E27FC236}">
                <a16:creationId xmlns:a16="http://schemas.microsoft.com/office/drawing/2014/main" id="{DDB5FBF4-36AF-44D6-89BD-6E9FA7EF21E3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7" name="Suorakulmio 206">
            <a:extLst>
              <a:ext uri="{FF2B5EF4-FFF2-40B4-BE49-F238E27FC236}">
                <a16:creationId xmlns:a16="http://schemas.microsoft.com/office/drawing/2014/main" id="{DBE404DE-99E1-411C-BE57-1D7D05680038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8" name="Suorakulmio 207">
            <a:extLst>
              <a:ext uri="{FF2B5EF4-FFF2-40B4-BE49-F238E27FC236}">
                <a16:creationId xmlns:a16="http://schemas.microsoft.com/office/drawing/2014/main" id="{EDFA5042-2608-430A-8266-4584403DD1D2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9" name="Suorakulmio 208">
            <a:extLst>
              <a:ext uri="{FF2B5EF4-FFF2-40B4-BE49-F238E27FC236}">
                <a16:creationId xmlns:a16="http://schemas.microsoft.com/office/drawing/2014/main" id="{075ACDD2-61F3-47BD-BC66-B1A3AF7A3C43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10" name="Suorakulmio 209">
            <a:extLst>
              <a:ext uri="{FF2B5EF4-FFF2-40B4-BE49-F238E27FC236}">
                <a16:creationId xmlns:a16="http://schemas.microsoft.com/office/drawing/2014/main" id="{884C90C7-FE58-46A5-BE86-2F3F01B149DB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1" name="Suorakulmio 210">
            <a:extLst>
              <a:ext uri="{FF2B5EF4-FFF2-40B4-BE49-F238E27FC236}">
                <a16:creationId xmlns:a16="http://schemas.microsoft.com/office/drawing/2014/main" id="{E683E1D8-130B-48FC-8C6F-9ED191EC0AC2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2" name="Suorakulmio 211">
            <a:extLst>
              <a:ext uri="{FF2B5EF4-FFF2-40B4-BE49-F238E27FC236}">
                <a16:creationId xmlns:a16="http://schemas.microsoft.com/office/drawing/2014/main" id="{CCEEDD0F-20E5-4616-9A4C-EE24DECFA16B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3" name="Suorakulmio 212">
            <a:extLst>
              <a:ext uri="{FF2B5EF4-FFF2-40B4-BE49-F238E27FC236}">
                <a16:creationId xmlns:a16="http://schemas.microsoft.com/office/drawing/2014/main" id="{07E41A54-6461-45CB-A1A6-B8B3C0D48D0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4" name="Suorakulmio 213">
            <a:extLst>
              <a:ext uri="{FF2B5EF4-FFF2-40B4-BE49-F238E27FC236}">
                <a16:creationId xmlns:a16="http://schemas.microsoft.com/office/drawing/2014/main" id="{8D48F0BC-BC6F-4BFE-B0A1-E9695F1D8A59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5" name="Suorakulmio 214">
            <a:extLst>
              <a:ext uri="{FF2B5EF4-FFF2-40B4-BE49-F238E27FC236}">
                <a16:creationId xmlns:a16="http://schemas.microsoft.com/office/drawing/2014/main" id="{11D3C05E-35FB-46A7-9F4F-0A2EAC81905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6" name="Suorakulmio 215">
            <a:extLst>
              <a:ext uri="{FF2B5EF4-FFF2-40B4-BE49-F238E27FC236}">
                <a16:creationId xmlns:a16="http://schemas.microsoft.com/office/drawing/2014/main" id="{214A06D5-DEFF-42A6-8375-3BF28CA56D3B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7" name="Suorakulmio 216">
            <a:extLst>
              <a:ext uri="{FF2B5EF4-FFF2-40B4-BE49-F238E27FC236}">
                <a16:creationId xmlns:a16="http://schemas.microsoft.com/office/drawing/2014/main" id="{F3F3A714-1119-4CBA-8552-D60379123A5E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8" name="Suorakulmio 217">
            <a:extLst>
              <a:ext uri="{FF2B5EF4-FFF2-40B4-BE49-F238E27FC236}">
                <a16:creationId xmlns:a16="http://schemas.microsoft.com/office/drawing/2014/main" id="{E9418789-E543-4076-9DD5-157F8DFE3436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9" name="Suorakulmio 218">
            <a:extLst>
              <a:ext uri="{FF2B5EF4-FFF2-40B4-BE49-F238E27FC236}">
                <a16:creationId xmlns:a16="http://schemas.microsoft.com/office/drawing/2014/main" id="{1496F1DF-8413-4D97-B435-1624A3B67340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0" name="Suorakulmio 219">
            <a:extLst>
              <a:ext uri="{FF2B5EF4-FFF2-40B4-BE49-F238E27FC236}">
                <a16:creationId xmlns:a16="http://schemas.microsoft.com/office/drawing/2014/main" id="{79C8827D-E7C5-405A-AD0D-A8EE22DED470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1" name="Suorakulmio 220">
            <a:extLst>
              <a:ext uri="{FF2B5EF4-FFF2-40B4-BE49-F238E27FC236}">
                <a16:creationId xmlns:a16="http://schemas.microsoft.com/office/drawing/2014/main" id="{6B8F3B09-38D3-4FCD-AAE2-03C216B69E39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2" name="Suorakulmio 221">
            <a:extLst>
              <a:ext uri="{FF2B5EF4-FFF2-40B4-BE49-F238E27FC236}">
                <a16:creationId xmlns:a16="http://schemas.microsoft.com/office/drawing/2014/main" id="{5DAD53A9-CA62-4BBE-A25D-E77DDF9CF774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3" name="Suorakulmio 222">
            <a:extLst>
              <a:ext uri="{FF2B5EF4-FFF2-40B4-BE49-F238E27FC236}">
                <a16:creationId xmlns:a16="http://schemas.microsoft.com/office/drawing/2014/main" id="{CAD532E9-9C79-46DF-BD6B-B4C61EFA610C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4" name="Suorakulmio 223">
            <a:extLst>
              <a:ext uri="{FF2B5EF4-FFF2-40B4-BE49-F238E27FC236}">
                <a16:creationId xmlns:a16="http://schemas.microsoft.com/office/drawing/2014/main" id="{164DC2F0-9B2F-4A9D-AA72-6833F3FDB2CD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5" name="Suorakulmio 224">
            <a:extLst>
              <a:ext uri="{FF2B5EF4-FFF2-40B4-BE49-F238E27FC236}">
                <a16:creationId xmlns:a16="http://schemas.microsoft.com/office/drawing/2014/main" id="{9F2CD904-E5D6-49EE-9F05-B781B7E69094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6" name="Suorakulmio 225">
            <a:extLst>
              <a:ext uri="{FF2B5EF4-FFF2-40B4-BE49-F238E27FC236}">
                <a16:creationId xmlns:a16="http://schemas.microsoft.com/office/drawing/2014/main" id="{43597116-CD01-4386-BFBC-E7B27ABB47FE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27" name="Suorakulmio 226">
            <a:extLst>
              <a:ext uri="{FF2B5EF4-FFF2-40B4-BE49-F238E27FC236}">
                <a16:creationId xmlns:a16="http://schemas.microsoft.com/office/drawing/2014/main" id="{50F9C0B3-66DD-4812-8D90-F2AB805ACE16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8" name="Suorakulmio 227">
            <a:extLst>
              <a:ext uri="{FF2B5EF4-FFF2-40B4-BE49-F238E27FC236}">
                <a16:creationId xmlns:a16="http://schemas.microsoft.com/office/drawing/2014/main" id="{7E27B5CE-BCAB-4F8B-A88C-21B873499811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9" name="Suorakulmio 228">
            <a:extLst>
              <a:ext uri="{FF2B5EF4-FFF2-40B4-BE49-F238E27FC236}">
                <a16:creationId xmlns:a16="http://schemas.microsoft.com/office/drawing/2014/main" id="{89329ADF-7822-48DB-97AE-233A9C9A194F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0" name="Suorakulmio 229">
            <a:extLst>
              <a:ext uri="{FF2B5EF4-FFF2-40B4-BE49-F238E27FC236}">
                <a16:creationId xmlns:a16="http://schemas.microsoft.com/office/drawing/2014/main" id="{5B4D78CD-207D-40AF-AFD0-292E91AB0B4C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1" name="Suorakulmio 230">
            <a:extLst>
              <a:ext uri="{FF2B5EF4-FFF2-40B4-BE49-F238E27FC236}">
                <a16:creationId xmlns:a16="http://schemas.microsoft.com/office/drawing/2014/main" id="{AD716C80-12D5-4D86-A10D-C3A73ABD13BB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2" name="Suorakulmio 231">
            <a:extLst>
              <a:ext uri="{FF2B5EF4-FFF2-40B4-BE49-F238E27FC236}">
                <a16:creationId xmlns:a16="http://schemas.microsoft.com/office/drawing/2014/main" id="{0B89501F-E882-4349-BF0E-1F3D91EBE614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3" name="Suorakulmio 232">
            <a:extLst>
              <a:ext uri="{FF2B5EF4-FFF2-40B4-BE49-F238E27FC236}">
                <a16:creationId xmlns:a16="http://schemas.microsoft.com/office/drawing/2014/main" id="{0E2E4E1F-52FB-4647-BB56-625B9B5E9E65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4" name="Suorakulmio 233">
            <a:extLst>
              <a:ext uri="{FF2B5EF4-FFF2-40B4-BE49-F238E27FC236}">
                <a16:creationId xmlns:a16="http://schemas.microsoft.com/office/drawing/2014/main" id="{31F80272-D46F-44F3-854F-E79513E9ABF0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5" name="Suorakulmio 234">
            <a:extLst>
              <a:ext uri="{FF2B5EF4-FFF2-40B4-BE49-F238E27FC236}">
                <a16:creationId xmlns:a16="http://schemas.microsoft.com/office/drawing/2014/main" id="{83B906CF-D1DE-4F8B-B872-A1A8ED28F896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6" name="Suorakulmio 235">
            <a:extLst>
              <a:ext uri="{FF2B5EF4-FFF2-40B4-BE49-F238E27FC236}">
                <a16:creationId xmlns:a16="http://schemas.microsoft.com/office/drawing/2014/main" id="{41053584-D3DF-48EC-861A-FDED0E1C9985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7" name="Suorakulmio 236">
            <a:extLst>
              <a:ext uri="{FF2B5EF4-FFF2-40B4-BE49-F238E27FC236}">
                <a16:creationId xmlns:a16="http://schemas.microsoft.com/office/drawing/2014/main" id="{DDC87B9D-A360-4ACF-8287-F2A504CEC634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8" name="Suorakulmio 237">
            <a:extLst>
              <a:ext uri="{FF2B5EF4-FFF2-40B4-BE49-F238E27FC236}">
                <a16:creationId xmlns:a16="http://schemas.microsoft.com/office/drawing/2014/main" id="{31EBA3E0-DADD-4DD4-8455-7083013EF7A0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9" name="Suorakulmio 238">
            <a:extLst>
              <a:ext uri="{FF2B5EF4-FFF2-40B4-BE49-F238E27FC236}">
                <a16:creationId xmlns:a16="http://schemas.microsoft.com/office/drawing/2014/main" id="{855C538D-2775-459F-BA9F-7A9C5460FC3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0" name="Suorakulmio 239">
            <a:extLst>
              <a:ext uri="{FF2B5EF4-FFF2-40B4-BE49-F238E27FC236}">
                <a16:creationId xmlns:a16="http://schemas.microsoft.com/office/drawing/2014/main" id="{882A6B9A-B5BD-4E42-A0E6-70A04A17CC92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1" name="Suorakulmio 240">
            <a:extLst>
              <a:ext uri="{FF2B5EF4-FFF2-40B4-BE49-F238E27FC236}">
                <a16:creationId xmlns:a16="http://schemas.microsoft.com/office/drawing/2014/main" id="{FFFE7446-5040-4AD8-8BB5-32105E431F86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2" name="Suorakulmio 241">
            <a:extLst>
              <a:ext uri="{FF2B5EF4-FFF2-40B4-BE49-F238E27FC236}">
                <a16:creationId xmlns:a16="http://schemas.microsoft.com/office/drawing/2014/main" id="{6011F152-1CBD-42B4-B6C8-20E375D77602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43" name="Suorakulmio 242">
            <a:extLst>
              <a:ext uri="{FF2B5EF4-FFF2-40B4-BE49-F238E27FC236}">
                <a16:creationId xmlns:a16="http://schemas.microsoft.com/office/drawing/2014/main" id="{695FA034-A188-46AF-B90E-F2E3F04BF535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4" name="Suorakulmio 243">
            <a:extLst>
              <a:ext uri="{FF2B5EF4-FFF2-40B4-BE49-F238E27FC236}">
                <a16:creationId xmlns:a16="http://schemas.microsoft.com/office/drawing/2014/main" id="{837BE3DD-4504-4ADA-97B1-29E0D79AF49D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5" name="Suorakulmio 244">
            <a:extLst>
              <a:ext uri="{FF2B5EF4-FFF2-40B4-BE49-F238E27FC236}">
                <a16:creationId xmlns:a16="http://schemas.microsoft.com/office/drawing/2014/main" id="{EFF33CED-2EB8-4E01-8B34-2B1AF7BB1B97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6" name="Suorakulmio 245">
            <a:extLst>
              <a:ext uri="{FF2B5EF4-FFF2-40B4-BE49-F238E27FC236}">
                <a16:creationId xmlns:a16="http://schemas.microsoft.com/office/drawing/2014/main" id="{E5F1C450-709C-4B57-A15F-B9D299C91830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7" name="Suorakulmio 246">
            <a:extLst>
              <a:ext uri="{FF2B5EF4-FFF2-40B4-BE49-F238E27FC236}">
                <a16:creationId xmlns:a16="http://schemas.microsoft.com/office/drawing/2014/main" id="{48CC47DB-DC62-4679-8860-49C6B2C12D83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8" name="Suorakulmio 247">
            <a:extLst>
              <a:ext uri="{FF2B5EF4-FFF2-40B4-BE49-F238E27FC236}">
                <a16:creationId xmlns:a16="http://schemas.microsoft.com/office/drawing/2014/main" id="{A1BFBB5A-DC84-44B6-B1D1-32C04E9BCE76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9" name="Suorakulmio 248">
            <a:extLst>
              <a:ext uri="{FF2B5EF4-FFF2-40B4-BE49-F238E27FC236}">
                <a16:creationId xmlns:a16="http://schemas.microsoft.com/office/drawing/2014/main" id="{C301196C-E4DD-44CB-AB71-09492F0B731A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0" name="Suorakulmio 249">
            <a:extLst>
              <a:ext uri="{FF2B5EF4-FFF2-40B4-BE49-F238E27FC236}">
                <a16:creationId xmlns:a16="http://schemas.microsoft.com/office/drawing/2014/main" id="{9D597240-9C48-418B-8B93-624AED79040A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1" name="Suorakulmio 250">
            <a:extLst>
              <a:ext uri="{FF2B5EF4-FFF2-40B4-BE49-F238E27FC236}">
                <a16:creationId xmlns:a16="http://schemas.microsoft.com/office/drawing/2014/main" id="{021BC1E3-07BC-4F0F-81C6-B2BA8026314E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2" name="Suorakulmio 251">
            <a:extLst>
              <a:ext uri="{FF2B5EF4-FFF2-40B4-BE49-F238E27FC236}">
                <a16:creationId xmlns:a16="http://schemas.microsoft.com/office/drawing/2014/main" id="{C83548B5-FAB9-4FFB-819B-68E84B91EC58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3" name="Suorakulmio 252">
            <a:extLst>
              <a:ext uri="{FF2B5EF4-FFF2-40B4-BE49-F238E27FC236}">
                <a16:creationId xmlns:a16="http://schemas.microsoft.com/office/drawing/2014/main" id="{F50A284D-EC38-4876-8683-0E23D2E3B7BA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4" name="Suorakulmio 253">
            <a:extLst>
              <a:ext uri="{FF2B5EF4-FFF2-40B4-BE49-F238E27FC236}">
                <a16:creationId xmlns:a16="http://schemas.microsoft.com/office/drawing/2014/main" id="{EED7594B-38B2-4D11-95EB-3183E5DD10C0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5" name="Suorakulmio 254">
            <a:extLst>
              <a:ext uri="{FF2B5EF4-FFF2-40B4-BE49-F238E27FC236}">
                <a16:creationId xmlns:a16="http://schemas.microsoft.com/office/drawing/2014/main" id="{41DDA8D4-561A-45A0-820A-F7764EFE985A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6" name="Suorakulmio 255">
            <a:extLst>
              <a:ext uri="{FF2B5EF4-FFF2-40B4-BE49-F238E27FC236}">
                <a16:creationId xmlns:a16="http://schemas.microsoft.com/office/drawing/2014/main" id="{0A1C511B-A928-42D7-B3AB-1207CA7E287E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7" name="Suorakulmio 256">
            <a:extLst>
              <a:ext uri="{FF2B5EF4-FFF2-40B4-BE49-F238E27FC236}">
                <a16:creationId xmlns:a16="http://schemas.microsoft.com/office/drawing/2014/main" id="{2729D664-9EE5-4956-84D7-F015D19E10EC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58" name="Suorakulmio 257">
            <a:extLst>
              <a:ext uri="{FF2B5EF4-FFF2-40B4-BE49-F238E27FC236}">
                <a16:creationId xmlns:a16="http://schemas.microsoft.com/office/drawing/2014/main" id="{C20AB7A9-EF74-4ED1-AD60-CAC3F3661B44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9" name="Suorakulmio 258">
            <a:extLst>
              <a:ext uri="{FF2B5EF4-FFF2-40B4-BE49-F238E27FC236}">
                <a16:creationId xmlns:a16="http://schemas.microsoft.com/office/drawing/2014/main" id="{A82D4874-C3CC-4527-AAE7-4842D2C023AF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0" name="Suorakulmio 259">
            <a:extLst>
              <a:ext uri="{FF2B5EF4-FFF2-40B4-BE49-F238E27FC236}">
                <a16:creationId xmlns:a16="http://schemas.microsoft.com/office/drawing/2014/main" id="{4A260BB0-18A5-4CE8-B3D4-EC0EB8A0F70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1" name="Suorakulmio 260">
            <a:extLst>
              <a:ext uri="{FF2B5EF4-FFF2-40B4-BE49-F238E27FC236}">
                <a16:creationId xmlns:a16="http://schemas.microsoft.com/office/drawing/2014/main" id="{FE3EB992-EDD8-4623-86D8-0D9A75EABDD7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2" name="Suorakulmio 261">
            <a:extLst>
              <a:ext uri="{FF2B5EF4-FFF2-40B4-BE49-F238E27FC236}">
                <a16:creationId xmlns:a16="http://schemas.microsoft.com/office/drawing/2014/main" id="{2391DB0D-C5EB-4D46-8240-1A0BC7E741D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3" name="Suorakulmio 262">
            <a:extLst>
              <a:ext uri="{FF2B5EF4-FFF2-40B4-BE49-F238E27FC236}">
                <a16:creationId xmlns:a16="http://schemas.microsoft.com/office/drawing/2014/main" id="{03870DAF-B41E-4085-9B45-9AC38F098A68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4" name="Suorakulmio 263">
            <a:extLst>
              <a:ext uri="{FF2B5EF4-FFF2-40B4-BE49-F238E27FC236}">
                <a16:creationId xmlns:a16="http://schemas.microsoft.com/office/drawing/2014/main" id="{2992431A-7AD4-4453-9DDD-F0B7E3EB7E42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DCD95E27-4BA2-4794-9BAA-EDA7918BFED0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70C83B6B-40FA-4B81-AFC5-0CD5CB69C3CF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86FCF505-2B61-4824-A6DB-9C13555ECB8E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FC2CE4D3-6110-4C48-B468-9C8DA82D7D56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487702F4-FD3B-4BB0-9953-8417A45E3021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4E3B2290-7EE6-48F1-9B89-244230706306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51D37A13-CFC5-4F45-8F63-878FA0FF516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FB4ABF64-A8DA-42B7-8612-F54B9448CE1D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130B37CD-F72F-45C1-8358-56A2691A7E0B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4881B88-CF97-45F8-886E-C2C90BC2E0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Sisäsivu 3, </a:t>
            </a:r>
            <a:r>
              <a:rPr lang="fi-FI" dirty="0"/>
              <a:t>tyhjä</a:t>
            </a:r>
          </a:p>
        </p:txBody>
      </p:sp>
    </p:spTree>
    <p:extLst>
      <p:ext uri="{BB962C8B-B14F-4D97-AF65-F5344CB8AC3E}">
        <p14:creationId xmlns:p14="http://schemas.microsoft.com/office/powerpoint/2010/main" val="400510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21</Words>
  <Application>Microsoft Office PowerPoint</Application>
  <PresentationFormat>Näytössä katseltava diaesitys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Etusivu, tyhjä</vt:lpstr>
      <vt:lpstr>Sisäsivu, tyhjä</vt:lpstr>
      <vt:lpstr>Sisäsivu 2, tyhjä</vt:lpstr>
      <vt:lpstr>Sisäsivu 3, tyhjä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Tyhjä pohja</dc:title>
  <dc:creator>Virpi Yiannakou</dc:creator>
  <cp:lastModifiedBy>Heli Tiainen</cp:lastModifiedBy>
  <cp:revision>33</cp:revision>
  <cp:lastPrinted>2018-09-19T11:32:11Z</cp:lastPrinted>
  <dcterms:created xsi:type="dcterms:W3CDTF">2018-09-19T11:06:32Z</dcterms:created>
  <dcterms:modified xsi:type="dcterms:W3CDTF">2021-03-22T07:31:25Z</dcterms:modified>
</cp:coreProperties>
</file>