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64" r:id="rId4"/>
    <p:sldId id="258" r:id="rId5"/>
    <p:sldId id="259" r:id="rId6"/>
    <p:sldId id="260" r:id="rId7"/>
    <p:sldId id="263" r:id="rId8"/>
    <p:sldId id="268" r:id="rId9"/>
    <p:sldId id="262" r:id="rId10"/>
    <p:sldId id="266" r:id="rId11"/>
    <p:sldId id="269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E8D9F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06" autoAdjust="0"/>
  </p:normalViewPr>
  <p:slideViewPr>
    <p:cSldViewPr snapToGrid="0" showGuides="1">
      <p:cViewPr varScale="1">
        <p:scale>
          <a:sx n="48" d="100"/>
          <a:sy n="48" d="100"/>
        </p:scale>
        <p:origin x="2196" y="18"/>
      </p:cViewPr>
      <p:guideLst>
        <p:guide orient="horz" pos="314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987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633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15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84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33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3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368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3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495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76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8001-34D7-4C0B-90A5-C628E8CC342D}" type="datetimeFigureOut">
              <a:rPr lang="fi-FI" smtClean="0"/>
              <a:t>22.3.2021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9154-4FA8-46DC-90A5-C88A64564C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676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apunet.net/materiaalia/viestiapuri-sairaalaa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://papunet.net/materiaalia/viestiapuri-sairaalaan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papunet.net/materiaalia/viestiapuri-sairaalaan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://papunet.net/materiaalia/viestiapuri-sairaalaan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://papunet.net/materiaalia/viestiapuri-sairaalaa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hyperlink" Target="http://papunet.net/materiaalia/viestiapuri-sairaalaan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://papunet.net/materiaalia/viestiapuri-sairaalaa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://papunet.net/materiaalia/viestiapuri-sairaalaan" TargetMode="External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apunet.net/materiaalia/viestiapuri-sairaalaan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1A1EE182-0A80-4D9F-A94B-8D07599EFF1C}"/>
              </a:ext>
            </a:extLst>
          </p:cNvPr>
          <p:cNvSpPr/>
          <p:nvPr/>
        </p:nvSpPr>
        <p:spPr>
          <a:xfrm>
            <a:off x="13009" y="982642"/>
            <a:ext cx="595915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Viestiapuri-materiaalin avulla sairaalassa oleva puhumaton potilas voi ilmaista ajatuksiaan. Tähän hän tarvitsee hoitajan apua.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Tulosta, leikkaa sivut viivaa pitkin jättäen sivussa olevat värilliset </a:t>
            </a:r>
            <a:r>
              <a:rPr lang="fi-FI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nipsut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 mukaan ja laminoi Viestiapuri </a:t>
            </a:r>
            <a:r>
              <a:rPr lang="fi-FI" sz="1700" dirty="0"/>
              <a:t>tai laita tulostetut sivut muovitaskuihin.  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b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Huolehdi, että Viestiapuri on aina helposti saatavilla.</a:t>
            </a:r>
          </a:p>
          <a:p>
            <a:pPr>
              <a:spcAft>
                <a:spcPts val="0"/>
              </a:spcAft>
            </a:pPr>
            <a:endParaRPr lang="fi-FI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Sopikaa ensin, miten potilas ilmaisee kyllä / ei - vastaukset. Hän voi esim. sulkea silmänsä kerran (kyllä) ja kaksi kertaa (ei).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Joskus riittää että käytetään vain kyllä-vastausta.</a:t>
            </a:r>
          </a:p>
          <a:p>
            <a:pPr>
              <a:spcAft>
                <a:spcPts val="0"/>
              </a:spcAft>
            </a:pPr>
            <a:endParaRPr lang="fi-FI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Ensimmäisellä sivulla on Viestiapurin sisällysluettelo.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ei pysty itse lukemaan ja osoittamaan tekstejä, hoitaja lukee ääneen sisällysluettelon aiheita, näyttäen samalla viestiapuria potilaalle. Potilas valitsee keskustelunaiheen kuittaamalla kyllä tai osoittamalla tarkoittamaansa.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Hoitaja siirtyy potilaan valitsemalle keskustelunaihesivulle kääntäen sivussa olevasta </a:t>
            </a:r>
            <a:r>
              <a:rPr lang="fi-FI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nipsusta</a:t>
            </a: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 kyseiselle sivulle.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Hoitaja lukee ääneen sivulla olevia lauseita. Potilas kuittaa mielipiteensä kyllä/ei –vastauksella tai osoittamalla.</a:t>
            </a:r>
            <a:b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ei valitse mitään luetelluista vaihtoehdoista, kysy luetaanko vaihtoehdot uudelleen.</a:t>
            </a:r>
          </a:p>
          <a:p>
            <a:pPr>
              <a:spcAft>
                <a:spcPts val="0"/>
              </a:spcAft>
            </a:pPr>
            <a:endParaRPr lang="fi-FI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haluaa muodostaa viestejä kirjoittamalla, materiaalin lopussa on aakkostaulu. </a:t>
            </a:r>
          </a:p>
          <a:p>
            <a:pPr>
              <a:spcAft>
                <a:spcPts val="0"/>
              </a:spcAft>
            </a:pPr>
            <a:r>
              <a:rPr lang="fi-FI" sz="1700" dirty="0">
                <a:latin typeface="Calibri" panose="020F0502020204030204" pitchFamily="34" charset="0"/>
                <a:ea typeface="Calibri" panose="020F0502020204030204" pitchFamily="34" charset="0"/>
              </a:rPr>
              <a:t>Jos potilas ei pysty itse osoittelemaan kirjaimia, hoitaja luettelee aakkostaulun kirjaimia ja potilas kuittaa haluamansa kirjaimen kohdalla kyllä. Näin viesti muodostuu kirjain kirjaimelta ja sana sanalta. 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2CA733A7-7AD7-41E2-8AC2-C81DAA169DA3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9BA26558-8321-43FB-9F21-EB9F041531E4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038F62A0-9E02-4BD5-837F-E7A7A3D848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156206"/>
            <a:ext cx="5959150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VIESTIAPURI SAIRAALAAN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F039F15-E9FC-486F-851A-06BD762C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34" y="8411499"/>
            <a:ext cx="723626" cy="8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6AD3B5E8-F3C0-40FC-8FB6-836C393CF5CC}"/>
              </a:ext>
            </a:extLst>
          </p:cNvPr>
          <p:cNvSpPr/>
          <p:nvPr/>
        </p:nvSpPr>
        <p:spPr>
          <a:xfrm>
            <a:off x="-1" y="290945"/>
            <a:ext cx="5995554" cy="909144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-2"/>
            <a:ext cx="5995554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KIRJAINTAULU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2027380" y="7626474"/>
            <a:ext cx="3902368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A6A1F0F-37EE-46F6-B65F-9A47C45B7F55}"/>
              </a:ext>
            </a:extLst>
          </p:cNvPr>
          <p:cNvSpPr txBox="1"/>
          <p:nvPr/>
        </p:nvSpPr>
        <p:spPr>
          <a:xfrm>
            <a:off x="581887" y="8641168"/>
            <a:ext cx="1496877" cy="651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07696BC-DCAF-4533-8252-8CBE022614ED}"/>
              </a:ext>
            </a:extLst>
          </p:cNvPr>
          <p:cNvSpPr txBox="1"/>
          <p:nvPr/>
        </p:nvSpPr>
        <p:spPr>
          <a:xfrm>
            <a:off x="2027380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F468D7F-F8BA-450F-AE57-2973081A0FE9}"/>
              </a:ext>
            </a:extLst>
          </p:cNvPr>
          <p:cNvSpPr txBox="1"/>
          <p:nvPr/>
        </p:nvSpPr>
        <p:spPr>
          <a:xfrm>
            <a:off x="3472872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310D629-C68A-45FB-8837-8A2EE3C10457}"/>
              </a:ext>
            </a:extLst>
          </p:cNvPr>
          <p:cNvSpPr txBox="1"/>
          <p:nvPr/>
        </p:nvSpPr>
        <p:spPr>
          <a:xfrm>
            <a:off x="4918363" y="52360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EFEEE32-61AB-429B-ADAC-D8AD38BEBE23}"/>
              </a:ext>
            </a:extLst>
          </p:cNvPr>
          <p:cNvSpPr txBox="1"/>
          <p:nvPr/>
        </p:nvSpPr>
        <p:spPr>
          <a:xfrm>
            <a:off x="581888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52D617F-BE83-4980-9264-445F1A7DE079}"/>
              </a:ext>
            </a:extLst>
          </p:cNvPr>
          <p:cNvSpPr txBox="1"/>
          <p:nvPr/>
        </p:nvSpPr>
        <p:spPr>
          <a:xfrm>
            <a:off x="2027380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EBDAC6F-E365-4CA8-9E51-961EC456414F}"/>
              </a:ext>
            </a:extLst>
          </p:cNvPr>
          <p:cNvSpPr txBox="1"/>
          <p:nvPr/>
        </p:nvSpPr>
        <p:spPr>
          <a:xfrm>
            <a:off x="3472872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C2607B6-DABC-4AD8-A039-F9DBA1D1313A}"/>
              </a:ext>
            </a:extLst>
          </p:cNvPr>
          <p:cNvSpPr txBox="1"/>
          <p:nvPr/>
        </p:nvSpPr>
        <p:spPr>
          <a:xfrm>
            <a:off x="4918363" y="661177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D1C544DC-5D9F-47CE-BDA9-B957EDEC38BA}"/>
              </a:ext>
            </a:extLst>
          </p:cNvPr>
          <p:cNvSpPr txBox="1"/>
          <p:nvPr/>
        </p:nvSpPr>
        <p:spPr>
          <a:xfrm>
            <a:off x="581888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F2B875E-F4C6-48FD-9141-1D66FE7EC5DE}"/>
              </a:ext>
            </a:extLst>
          </p:cNvPr>
          <p:cNvSpPr txBox="1"/>
          <p:nvPr/>
        </p:nvSpPr>
        <p:spPr>
          <a:xfrm>
            <a:off x="2027380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7476B39-7960-4810-BE3C-A60207CEEFB7}"/>
              </a:ext>
            </a:extLst>
          </p:cNvPr>
          <p:cNvSpPr txBox="1"/>
          <p:nvPr/>
        </p:nvSpPr>
        <p:spPr>
          <a:xfrm>
            <a:off x="3472872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26508A66-3722-442B-90E7-6CA028C32EDF}"/>
              </a:ext>
            </a:extLst>
          </p:cNvPr>
          <p:cNvSpPr txBox="1"/>
          <p:nvPr/>
        </p:nvSpPr>
        <p:spPr>
          <a:xfrm>
            <a:off x="4918363" y="559708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36AB01B5-5E65-49B9-B4A2-4DF70045B236}"/>
              </a:ext>
            </a:extLst>
          </p:cNvPr>
          <p:cNvSpPr txBox="1"/>
          <p:nvPr/>
        </p:nvSpPr>
        <p:spPr>
          <a:xfrm>
            <a:off x="581888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C516A2F0-3643-47CD-8A6F-D7B78A1C72F8}"/>
              </a:ext>
            </a:extLst>
          </p:cNvPr>
          <p:cNvSpPr txBox="1"/>
          <p:nvPr/>
        </p:nvSpPr>
        <p:spPr>
          <a:xfrm>
            <a:off x="2027380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6138956C-7509-45B8-8E8E-67E2F6DE7353}"/>
              </a:ext>
            </a:extLst>
          </p:cNvPr>
          <p:cNvSpPr txBox="1"/>
          <p:nvPr/>
        </p:nvSpPr>
        <p:spPr>
          <a:xfrm>
            <a:off x="3472872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3CD8FCBF-EBD1-40F1-87A0-0839A9401E6E}"/>
              </a:ext>
            </a:extLst>
          </p:cNvPr>
          <p:cNvSpPr txBox="1"/>
          <p:nvPr/>
        </p:nvSpPr>
        <p:spPr>
          <a:xfrm>
            <a:off x="4918363" y="458238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A9919BAE-F96C-4395-94B2-8E618BF1842B}"/>
              </a:ext>
            </a:extLst>
          </p:cNvPr>
          <p:cNvSpPr txBox="1"/>
          <p:nvPr/>
        </p:nvSpPr>
        <p:spPr>
          <a:xfrm>
            <a:off x="581888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12EA810-419F-4ED6-939A-9A2625C7B9DB}"/>
              </a:ext>
            </a:extLst>
          </p:cNvPr>
          <p:cNvSpPr txBox="1"/>
          <p:nvPr/>
        </p:nvSpPr>
        <p:spPr>
          <a:xfrm>
            <a:off x="2027380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A39C7E7B-A1BB-4578-A3E0-12E4125B260A}"/>
              </a:ext>
            </a:extLst>
          </p:cNvPr>
          <p:cNvSpPr txBox="1"/>
          <p:nvPr/>
        </p:nvSpPr>
        <p:spPr>
          <a:xfrm>
            <a:off x="3472872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7F0CD149-C2FC-4F9D-A5DF-EF192DB46B85}"/>
              </a:ext>
            </a:extLst>
          </p:cNvPr>
          <p:cNvSpPr txBox="1"/>
          <p:nvPr/>
        </p:nvSpPr>
        <p:spPr>
          <a:xfrm>
            <a:off x="4918363" y="356769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2BF47633-ECCD-44F3-948E-A936B6F951BD}"/>
              </a:ext>
            </a:extLst>
          </p:cNvPr>
          <p:cNvSpPr txBox="1"/>
          <p:nvPr/>
        </p:nvSpPr>
        <p:spPr>
          <a:xfrm>
            <a:off x="581888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8BBC463C-4AE8-4E03-8D4F-FD5244144693}"/>
              </a:ext>
            </a:extLst>
          </p:cNvPr>
          <p:cNvSpPr txBox="1"/>
          <p:nvPr/>
        </p:nvSpPr>
        <p:spPr>
          <a:xfrm>
            <a:off x="2027380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AD4E9E1-31A2-45B4-B676-8836B8403EE4}"/>
              </a:ext>
            </a:extLst>
          </p:cNvPr>
          <p:cNvSpPr txBox="1"/>
          <p:nvPr/>
        </p:nvSpPr>
        <p:spPr>
          <a:xfrm>
            <a:off x="3472872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76316236-9F8F-476D-9377-9638A85F4757}"/>
              </a:ext>
            </a:extLst>
          </p:cNvPr>
          <p:cNvSpPr txBox="1"/>
          <p:nvPr/>
        </p:nvSpPr>
        <p:spPr>
          <a:xfrm>
            <a:off x="4918363" y="2552999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B2C1E275-2198-4C10-A9E6-FD9C6308C2B3}"/>
              </a:ext>
            </a:extLst>
          </p:cNvPr>
          <p:cNvSpPr txBox="1"/>
          <p:nvPr/>
        </p:nvSpPr>
        <p:spPr>
          <a:xfrm>
            <a:off x="581888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D1F8AE68-1BA7-4EA1-A19F-728D0443467A}"/>
              </a:ext>
            </a:extLst>
          </p:cNvPr>
          <p:cNvSpPr txBox="1"/>
          <p:nvPr/>
        </p:nvSpPr>
        <p:spPr>
          <a:xfrm>
            <a:off x="2027380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7FDB7B10-6413-4B64-A76A-D30353CFB7A0}"/>
              </a:ext>
            </a:extLst>
          </p:cNvPr>
          <p:cNvSpPr txBox="1"/>
          <p:nvPr/>
        </p:nvSpPr>
        <p:spPr>
          <a:xfrm>
            <a:off x="3472872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9FB93175-8992-4B88-AB1A-6EB7AF4ED782}"/>
              </a:ext>
            </a:extLst>
          </p:cNvPr>
          <p:cNvSpPr txBox="1"/>
          <p:nvPr/>
        </p:nvSpPr>
        <p:spPr>
          <a:xfrm>
            <a:off x="4918363" y="1538304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38E7D275-3B54-4D43-ACA3-99ADD575990A}"/>
              </a:ext>
            </a:extLst>
          </p:cNvPr>
          <p:cNvSpPr txBox="1"/>
          <p:nvPr/>
        </p:nvSpPr>
        <p:spPr>
          <a:xfrm>
            <a:off x="2273297" y="2505464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J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871D1B3E-7211-433E-9F42-20A344F751F8}"/>
              </a:ext>
            </a:extLst>
          </p:cNvPr>
          <p:cNvSpPr txBox="1"/>
          <p:nvPr/>
        </p:nvSpPr>
        <p:spPr>
          <a:xfrm>
            <a:off x="2258293" y="46508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B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C2BCA56A-5E68-4CE3-B427-4D3E9DB15524}"/>
              </a:ext>
            </a:extLst>
          </p:cNvPr>
          <p:cNvSpPr txBox="1"/>
          <p:nvPr/>
        </p:nvSpPr>
        <p:spPr>
          <a:xfrm>
            <a:off x="3683002" y="465081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C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9CB782CD-BAA0-4EC5-B4FA-0D2243620FFD}"/>
              </a:ext>
            </a:extLst>
          </p:cNvPr>
          <p:cNvSpPr txBox="1"/>
          <p:nvPr/>
        </p:nvSpPr>
        <p:spPr>
          <a:xfrm>
            <a:off x="5128494" y="46508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D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FA6C9A19-FAEF-4D3E-B8E7-AB38EFA01C89}"/>
              </a:ext>
            </a:extLst>
          </p:cNvPr>
          <p:cNvSpPr txBox="1"/>
          <p:nvPr/>
        </p:nvSpPr>
        <p:spPr>
          <a:xfrm>
            <a:off x="757378" y="153636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E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1F70FAC4-F814-4038-B77D-FABBE8FAC6C2}"/>
              </a:ext>
            </a:extLst>
          </p:cNvPr>
          <p:cNvSpPr txBox="1"/>
          <p:nvPr/>
        </p:nvSpPr>
        <p:spPr>
          <a:xfrm>
            <a:off x="2230580" y="1489801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F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BC37A545-FFFA-4839-AF7E-993217ACF950}"/>
              </a:ext>
            </a:extLst>
          </p:cNvPr>
          <p:cNvSpPr txBox="1"/>
          <p:nvPr/>
        </p:nvSpPr>
        <p:spPr>
          <a:xfrm>
            <a:off x="3673761" y="1489801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G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259795B2-912D-4A1B-8DBD-B90F74289223}"/>
              </a:ext>
            </a:extLst>
          </p:cNvPr>
          <p:cNvSpPr txBox="1"/>
          <p:nvPr/>
        </p:nvSpPr>
        <p:spPr>
          <a:xfrm>
            <a:off x="5100782" y="147977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H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CED1E5FB-C077-4587-AA60-4D2C8CF7B41D}"/>
              </a:ext>
            </a:extLst>
          </p:cNvPr>
          <p:cNvSpPr txBox="1"/>
          <p:nvPr/>
        </p:nvSpPr>
        <p:spPr>
          <a:xfrm>
            <a:off x="876298" y="249447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I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E53BDEA8-9F5D-4938-9633-35A95CCECB09}"/>
              </a:ext>
            </a:extLst>
          </p:cNvPr>
          <p:cNvSpPr txBox="1"/>
          <p:nvPr/>
        </p:nvSpPr>
        <p:spPr>
          <a:xfrm>
            <a:off x="778737" y="49144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D5AE6BB5-5066-46B2-92ED-67817070547D}"/>
              </a:ext>
            </a:extLst>
          </p:cNvPr>
          <p:cNvSpPr txBox="1"/>
          <p:nvPr/>
        </p:nvSpPr>
        <p:spPr>
          <a:xfrm>
            <a:off x="3673761" y="2486823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K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84AA092-116F-4941-8BFB-C9D39993BCE5}"/>
              </a:ext>
            </a:extLst>
          </p:cNvPr>
          <p:cNvSpPr txBox="1"/>
          <p:nvPr/>
        </p:nvSpPr>
        <p:spPr>
          <a:xfrm>
            <a:off x="5126882" y="248682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L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5C0369E5-3424-431B-A7CD-077F15A5ED5D}"/>
              </a:ext>
            </a:extLst>
          </p:cNvPr>
          <p:cNvSpPr txBox="1"/>
          <p:nvPr/>
        </p:nvSpPr>
        <p:spPr>
          <a:xfrm>
            <a:off x="645386" y="352112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M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AA4327F3-6ED4-4CEF-9DCC-1F304D5467D1}"/>
              </a:ext>
            </a:extLst>
          </p:cNvPr>
          <p:cNvSpPr txBox="1"/>
          <p:nvPr/>
        </p:nvSpPr>
        <p:spPr>
          <a:xfrm>
            <a:off x="2209789" y="3453545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N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E2759070-0110-4662-9147-B41F14784489}"/>
              </a:ext>
            </a:extLst>
          </p:cNvPr>
          <p:cNvSpPr txBox="1"/>
          <p:nvPr/>
        </p:nvSpPr>
        <p:spPr>
          <a:xfrm>
            <a:off x="3634378" y="347149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O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BA1B94A1-4111-4B9E-9D23-882467469EEE}"/>
              </a:ext>
            </a:extLst>
          </p:cNvPr>
          <p:cNvSpPr txBox="1"/>
          <p:nvPr/>
        </p:nvSpPr>
        <p:spPr>
          <a:xfrm>
            <a:off x="5127906" y="352112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P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AB2E1900-493E-481F-B2C8-B81E3D4628A3}"/>
              </a:ext>
            </a:extLst>
          </p:cNvPr>
          <p:cNvSpPr txBox="1"/>
          <p:nvPr/>
        </p:nvSpPr>
        <p:spPr>
          <a:xfrm>
            <a:off x="734289" y="4514807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Q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F166D03B-D57B-4E83-819F-93184CD21CBE}"/>
              </a:ext>
            </a:extLst>
          </p:cNvPr>
          <p:cNvSpPr txBox="1"/>
          <p:nvPr/>
        </p:nvSpPr>
        <p:spPr>
          <a:xfrm>
            <a:off x="2193633" y="453679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R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B97A28DA-558B-4EF3-A4B9-A416FD3FE413}"/>
              </a:ext>
            </a:extLst>
          </p:cNvPr>
          <p:cNvSpPr txBox="1"/>
          <p:nvPr/>
        </p:nvSpPr>
        <p:spPr>
          <a:xfrm>
            <a:off x="3660769" y="4514806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S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ED107DCC-9D03-4931-93A9-17EE854EB62B}"/>
              </a:ext>
            </a:extLst>
          </p:cNvPr>
          <p:cNvSpPr txBox="1"/>
          <p:nvPr/>
        </p:nvSpPr>
        <p:spPr>
          <a:xfrm>
            <a:off x="5084030" y="4536790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T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C3139EFA-C975-4A03-A887-839BF0FB2DAF}"/>
              </a:ext>
            </a:extLst>
          </p:cNvPr>
          <p:cNvSpPr txBox="1"/>
          <p:nvPr/>
        </p:nvSpPr>
        <p:spPr>
          <a:xfrm>
            <a:off x="737169" y="5538558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U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2E7A20B3-1379-4EF7-B081-642A9F2D760E}"/>
              </a:ext>
            </a:extLst>
          </p:cNvPr>
          <p:cNvSpPr txBox="1"/>
          <p:nvPr/>
        </p:nvSpPr>
        <p:spPr>
          <a:xfrm>
            <a:off x="2190753" y="5528534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V</a:t>
            </a:r>
          </a:p>
        </p:txBody>
      </p:sp>
      <p:sp>
        <p:nvSpPr>
          <p:cNvPr id="62" name="Tekstiruutu 61">
            <a:extLst>
              <a:ext uri="{FF2B5EF4-FFF2-40B4-BE49-F238E27FC236}">
                <a16:creationId xmlns:a16="http://schemas.microsoft.com/office/drawing/2014/main" id="{91BCAB52-B56E-4D0B-B459-94D720ABF1EF}"/>
              </a:ext>
            </a:extLst>
          </p:cNvPr>
          <p:cNvSpPr txBox="1"/>
          <p:nvPr/>
        </p:nvSpPr>
        <p:spPr>
          <a:xfrm>
            <a:off x="3558604" y="5558122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W</a:t>
            </a: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E013AC16-E2D0-44C1-BF5F-9245F5918E74}"/>
              </a:ext>
            </a:extLst>
          </p:cNvPr>
          <p:cNvSpPr txBox="1"/>
          <p:nvPr/>
        </p:nvSpPr>
        <p:spPr>
          <a:xfrm>
            <a:off x="5070178" y="5528533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X</a:t>
            </a: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30598096-980D-49BC-9848-B70B3FBAD604}"/>
              </a:ext>
            </a:extLst>
          </p:cNvPr>
          <p:cNvSpPr txBox="1"/>
          <p:nvPr/>
        </p:nvSpPr>
        <p:spPr>
          <a:xfrm>
            <a:off x="764021" y="6544466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Y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A4FFE4C-2440-468A-A51C-9F46F09B268E}"/>
              </a:ext>
            </a:extLst>
          </p:cNvPr>
          <p:cNvSpPr txBox="1"/>
          <p:nvPr/>
        </p:nvSpPr>
        <p:spPr>
          <a:xfrm>
            <a:off x="2190753" y="6563975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Z</a:t>
            </a:r>
          </a:p>
        </p:txBody>
      </p:sp>
      <p:sp>
        <p:nvSpPr>
          <p:cNvPr id="66" name="Tekstiruutu 65">
            <a:extLst>
              <a:ext uri="{FF2B5EF4-FFF2-40B4-BE49-F238E27FC236}">
                <a16:creationId xmlns:a16="http://schemas.microsoft.com/office/drawing/2014/main" id="{3A578A5E-902C-4F36-8439-7EBA232698BB}"/>
              </a:ext>
            </a:extLst>
          </p:cNvPr>
          <p:cNvSpPr txBox="1"/>
          <p:nvPr/>
        </p:nvSpPr>
        <p:spPr>
          <a:xfrm>
            <a:off x="3647217" y="6563974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Å</a:t>
            </a:r>
          </a:p>
        </p:txBody>
      </p:sp>
      <p:sp>
        <p:nvSpPr>
          <p:cNvPr id="67" name="Tekstiruutu 66">
            <a:extLst>
              <a:ext uri="{FF2B5EF4-FFF2-40B4-BE49-F238E27FC236}">
                <a16:creationId xmlns:a16="http://schemas.microsoft.com/office/drawing/2014/main" id="{58A508A4-9269-42FF-A911-0C49894EC569}"/>
              </a:ext>
            </a:extLst>
          </p:cNvPr>
          <p:cNvSpPr txBox="1"/>
          <p:nvPr/>
        </p:nvSpPr>
        <p:spPr>
          <a:xfrm>
            <a:off x="5070178" y="6544466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Ä</a:t>
            </a:r>
          </a:p>
        </p:txBody>
      </p:sp>
      <p:sp>
        <p:nvSpPr>
          <p:cNvPr id="68" name="Tekstiruutu 67">
            <a:extLst>
              <a:ext uri="{FF2B5EF4-FFF2-40B4-BE49-F238E27FC236}">
                <a16:creationId xmlns:a16="http://schemas.microsoft.com/office/drawing/2014/main" id="{079B075C-DA03-4C44-80E3-CA2B641C5147}"/>
              </a:ext>
            </a:extLst>
          </p:cNvPr>
          <p:cNvSpPr txBox="1"/>
          <p:nvPr/>
        </p:nvSpPr>
        <p:spPr>
          <a:xfrm>
            <a:off x="581888" y="7620850"/>
            <a:ext cx="1011385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9" name="Tekstiruutu 68">
            <a:extLst>
              <a:ext uri="{FF2B5EF4-FFF2-40B4-BE49-F238E27FC236}">
                <a16:creationId xmlns:a16="http://schemas.microsoft.com/office/drawing/2014/main" id="{E054AD3B-1C69-4F3F-9FB4-74A19507FAEF}"/>
              </a:ext>
            </a:extLst>
          </p:cNvPr>
          <p:cNvSpPr txBox="1"/>
          <p:nvPr/>
        </p:nvSpPr>
        <p:spPr>
          <a:xfrm>
            <a:off x="733720" y="7606965"/>
            <a:ext cx="706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ö</a:t>
            </a:r>
          </a:p>
        </p:txBody>
      </p:sp>
      <p:sp>
        <p:nvSpPr>
          <p:cNvPr id="70" name="Tekstiruutu 69">
            <a:extLst>
              <a:ext uri="{FF2B5EF4-FFF2-40B4-BE49-F238E27FC236}">
                <a16:creationId xmlns:a16="http://schemas.microsoft.com/office/drawing/2014/main" id="{3072C12A-E26B-47D5-ABE6-EDA212DF0B71}"/>
              </a:ext>
            </a:extLst>
          </p:cNvPr>
          <p:cNvSpPr txBox="1"/>
          <p:nvPr/>
        </p:nvSpPr>
        <p:spPr>
          <a:xfrm>
            <a:off x="2056263" y="7632637"/>
            <a:ext cx="387322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5200" dirty="0"/>
              <a:t>väli</a:t>
            </a:r>
          </a:p>
        </p:txBody>
      </p:sp>
      <p:sp>
        <p:nvSpPr>
          <p:cNvPr id="71" name="Tekstiruutu 70">
            <a:extLst>
              <a:ext uri="{FF2B5EF4-FFF2-40B4-BE49-F238E27FC236}">
                <a16:creationId xmlns:a16="http://schemas.microsoft.com/office/drawing/2014/main" id="{F07DE250-020A-451C-9D08-7B167C44381B}"/>
              </a:ext>
            </a:extLst>
          </p:cNvPr>
          <p:cNvSpPr txBox="1"/>
          <p:nvPr/>
        </p:nvSpPr>
        <p:spPr>
          <a:xfrm>
            <a:off x="4455112" y="8641168"/>
            <a:ext cx="1395268" cy="651882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0F05471A-D46E-4E14-9977-608187AFC9BF}"/>
              </a:ext>
            </a:extLst>
          </p:cNvPr>
          <p:cNvSpPr txBox="1"/>
          <p:nvPr/>
        </p:nvSpPr>
        <p:spPr>
          <a:xfrm>
            <a:off x="2230579" y="8641168"/>
            <a:ext cx="2085991" cy="65188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id="{9162AABB-65A2-443F-AB89-8D6CF06D8E4D}"/>
              </a:ext>
            </a:extLst>
          </p:cNvPr>
          <p:cNvSpPr txBox="1"/>
          <p:nvPr/>
        </p:nvSpPr>
        <p:spPr>
          <a:xfrm>
            <a:off x="595743" y="8686791"/>
            <a:ext cx="144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KYLLÄ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70982C60-351B-46EC-BDFE-14FE436B4830}"/>
              </a:ext>
            </a:extLst>
          </p:cNvPr>
          <p:cNvSpPr txBox="1"/>
          <p:nvPr/>
        </p:nvSpPr>
        <p:spPr>
          <a:xfrm>
            <a:off x="4473592" y="8702382"/>
            <a:ext cx="136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id="{252D5F04-0D23-4D54-9907-D18D738FAD65}"/>
              </a:ext>
            </a:extLst>
          </p:cNvPr>
          <p:cNvSpPr txBox="1"/>
          <p:nvPr/>
        </p:nvSpPr>
        <p:spPr>
          <a:xfrm>
            <a:off x="2228855" y="8700244"/>
            <a:ext cx="20478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3200" dirty="0"/>
              <a:t>EN TIEDÄ</a:t>
            </a:r>
          </a:p>
        </p:txBody>
      </p:sp>
      <p:cxnSp>
        <p:nvCxnSpPr>
          <p:cNvPr id="76" name="Suora yhdysviiva 75">
            <a:extLst>
              <a:ext uri="{FF2B5EF4-FFF2-40B4-BE49-F238E27FC236}">
                <a16:creationId xmlns:a16="http://schemas.microsoft.com/office/drawing/2014/main" id="{5F11FDC8-F9B5-4997-B5E4-04BE8F8F08D8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uorakulmio 77">
            <a:extLst>
              <a:ext uri="{FF2B5EF4-FFF2-40B4-BE49-F238E27FC236}">
                <a16:creationId xmlns:a16="http://schemas.microsoft.com/office/drawing/2014/main" id="{7E2AE1F4-CA0F-4C59-A23A-281FEBC4DCBF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26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/>
          <p:nvPr/>
        </p:nvSpPr>
        <p:spPr>
          <a:xfrm>
            <a:off x="0" y="-2"/>
            <a:ext cx="5971314" cy="47873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fi-FI" sz="240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37464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42608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45180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47752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50324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25A7F9-483B-44B9-837E-584367252470}"/>
              </a:ext>
            </a:extLst>
          </p:cNvPr>
          <p:cNvSpPr txBox="1"/>
          <p:nvPr/>
        </p:nvSpPr>
        <p:spPr>
          <a:xfrm>
            <a:off x="581888" y="6552896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581888" y="7555468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540036"/>
            <a:ext cx="5347860" cy="90054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982DEB5-5A40-4595-B337-FEF6127A3FC2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6218DEC-8747-4666-9C3B-C7968ACE57A2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740E7AB7-0C1B-4860-A4DE-F1D74F532ECB}"/>
              </a:ext>
            </a:extLst>
          </p:cNvPr>
          <p:cNvSpPr txBox="1"/>
          <p:nvPr/>
        </p:nvSpPr>
        <p:spPr>
          <a:xfrm>
            <a:off x="110840" y="8525167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DEC2EFB-1A67-4366-9383-8EB022F3C6A1}"/>
              </a:ext>
            </a:extLst>
          </p:cNvPr>
          <p:cNvSpPr txBox="1"/>
          <p:nvPr/>
        </p:nvSpPr>
        <p:spPr>
          <a:xfrm>
            <a:off x="4465393" y="8524157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BB9F1B2-F04D-4C30-A71E-A740844570C0}"/>
              </a:ext>
            </a:extLst>
          </p:cNvPr>
          <p:cNvSpPr txBox="1"/>
          <p:nvPr/>
        </p:nvSpPr>
        <p:spPr>
          <a:xfrm>
            <a:off x="1737431" y="8527628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1A7AF8F6-67E9-44FB-8609-57A05C6A6BCB}"/>
              </a:ext>
            </a:extLst>
          </p:cNvPr>
          <p:cNvSpPr txBox="1"/>
          <p:nvPr/>
        </p:nvSpPr>
        <p:spPr>
          <a:xfrm>
            <a:off x="84822" y="8649300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87FA30C-856C-4BDC-95A3-5881E50176A5}"/>
              </a:ext>
            </a:extLst>
          </p:cNvPr>
          <p:cNvSpPr txBox="1"/>
          <p:nvPr/>
        </p:nvSpPr>
        <p:spPr>
          <a:xfrm>
            <a:off x="4438465" y="866976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67EB26AC-D538-48E4-B61A-4D17FDE652A5}"/>
              </a:ext>
            </a:extLst>
          </p:cNvPr>
          <p:cNvSpPr txBox="1"/>
          <p:nvPr/>
        </p:nvSpPr>
        <p:spPr>
          <a:xfrm>
            <a:off x="1760990" y="8718575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AAC245CD-FFEE-4AB3-AECE-D524CAB4D1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1488" y="-1914702"/>
            <a:ext cx="5915025" cy="19147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Tyhjiä rivejä omia tarpeita varten, </a:t>
            </a:r>
            <a:r>
              <a:rPr lang="fi-FI"/>
              <a:t>lopussa kyllä, jotain muuta ja ei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813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6BFFDF10-01CD-45AE-A409-331E684FD90E}"/>
              </a:ext>
            </a:extLst>
          </p:cNvPr>
          <p:cNvSpPr txBox="1"/>
          <p:nvPr/>
        </p:nvSpPr>
        <p:spPr>
          <a:xfrm>
            <a:off x="124691" y="96977"/>
            <a:ext cx="5860473" cy="900546"/>
          </a:xfrm>
          <a:prstGeom prst="rect">
            <a:avLst/>
          </a:prstGeom>
          <a:solidFill>
            <a:srgbClr val="FF8585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A7B85D4-C3FC-41F3-A283-4A044FD9733C}"/>
              </a:ext>
            </a:extLst>
          </p:cNvPr>
          <p:cNvSpPr txBox="1"/>
          <p:nvPr/>
        </p:nvSpPr>
        <p:spPr>
          <a:xfrm>
            <a:off x="124691" y="2182681"/>
            <a:ext cx="5860473" cy="900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E903D82-6688-4476-9174-196E2ABC19B5}"/>
              </a:ext>
            </a:extLst>
          </p:cNvPr>
          <p:cNvSpPr txBox="1"/>
          <p:nvPr/>
        </p:nvSpPr>
        <p:spPr>
          <a:xfrm>
            <a:off x="124691" y="4268385"/>
            <a:ext cx="5860473" cy="900546"/>
          </a:xfrm>
          <a:prstGeom prst="rect">
            <a:avLst/>
          </a:prstGeom>
          <a:solidFill>
            <a:srgbClr val="E8D9F3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0CDF34-526B-49E9-A00E-9ECEE482BE02}"/>
              </a:ext>
            </a:extLst>
          </p:cNvPr>
          <p:cNvSpPr txBox="1"/>
          <p:nvPr/>
        </p:nvSpPr>
        <p:spPr>
          <a:xfrm>
            <a:off x="124691" y="5311237"/>
            <a:ext cx="5860473" cy="9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A884BED-F726-494B-980A-20A2EDBDD1D9}"/>
              </a:ext>
            </a:extLst>
          </p:cNvPr>
          <p:cNvSpPr txBox="1"/>
          <p:nvPr/>
        </p:nvSpPr>
        <p:spPr>
          <a:xfrm>
            <a:off x="124691" y="6354089"/>
            <a:ext cx="5860473" cy="9005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C506A79-DCF9-4F7B-964B-93FE8543CBA4}"/>
              </a:ext>
            </a:extLst>
          </p:cNvPr>
          <p:cNvSpPr txBox="1"/>
          <p:nvPr/>
        </p:nvSpPr>
        <p:spPr>
          <a:xfrm>
            <a:off x="124691" y="7396941"/>
            <a:ext cx="5860473" cy="90054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57E5AB3-9B04-4B79-B3C9-2F8ED33883B9}"/>
              </a:ext>
            </a:extLst>
          </p:cNvPr>
          <p:cNvSpPr txBox="1"/>
          <p:nvPr/>
        </p:nvSpPr>
        <p:spPr>
          <a:xfrm>
            <a:off x="124691" y="1139829"/>
            <a:ext cx="5860473" cy="9005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48D2DF7-8692-40AD-BF68-E157DF205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23795"/>
            <a:ext cx="872836" cy="85987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E256ECEB-0E0F-43A4-8821-BF8AA189239E}"/>
              </a:ext>
            </a:extLst>
          </p:cNvPr>
          <p:cNvSpPr txBox="1"/>
          <p:nvPr/>
        </p:nvSpPr>
        <p:spPr>
          <a:xfrm>
            <a:off x="1117399" y="258276"/>
            <a:ext cx="485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TARVITSEN APUA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E9D790B3-A5C3-4B5C-8929-B58C6B10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2249428"/>
            <a:ext cx="748145" cy="80315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F8D5F73-A6A3-40C0-B066-DCD18BA10915}"/>
              </a:ext>
            </a:extLst>
          </p:cNvPr>
          <p:cNvSpPr txBox="1"/>
          <p:nvPr/>
        </p:nvSpPr>
        <p:spPr>
          <a:xfrm>
            <a:off x="124691" y="3225533"/>
            <a:ext cx="5860473" cy="9005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32E274F-41C8-4537-8FE5-22B918EEC12C}"/>
              </a:ext>
            </a:extLst>
          </p:cNvPr>
          <p:cNvSpPr txBox="1"/>
          <p:nvPr/>
        </p:nvSpPr>
        <p:spPr>
          <a:xfrm>
            <a:off x="1122216" y="2345089"/>
            <a:ext cx="484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MINULLA ON KYSYMYS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801FC25D-39FE-48A0-8426-712BA15B4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20" y="3295536"/>
            <a:ext cx="798408" cy="759838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DE73E1A-6F22-454B-AF43-0FAFB8B9F117}"/>
              </a:ext>
            </a:extLst>
          </p:cNvPr>
          <p:cNvSpPr txBox="1"/>
          <p:nvPr/>
        </p:nvSpPr>
        <p:spPr>
          <a:xfrm>
            <a:off x="1200189" y="3368925"/>
            <a:ext cx="482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HALUAN KESKUSTELLA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13B13F2-EC5B-4351-BEF2-37A41219AC77}"/>
              </a:ext>
            </a:extLst>
          </p:cNvPr>
          <p:cNvSpPr txBox="1"/>
          <p:nvPr/>
        </p:nvSpPr>
        <p:spPr>
          <a:xfrm>
            <a:off x="1117400" y="6527806"/>
            <a:ext cx="479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VASTAAN KYLLÄ / EI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405AE41-F840-4A0A-ACBE-2BA04029383F}"/>
              </a:ext>
            </a:extLst>
          </p:cNvPr>
          <p:cNvSpPr txBox="1"/>
          <p:nvPr/>
        </p:nvSpPr>
        <p:spPr>
          <a:xfrm>
            <a:off x="1117399" y="4432828"/>
            <a:ext cx="486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MUITA TÄRKEITÄ ASIOITA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2058671-0D7D-476C-8E8F-49CDAE7A1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2" y="1188636"/>
            <a:ext cx="732948" cy="736523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9233A2B9-3C5B-486B-BC3A-69C06B916D16}"/>
              </a:ext>
            </a:extLst>
          </p:cNvPr>
          <p:cNvSpPr txBox="1"/>
          <p:nvPr/>
        </p:nvSpPr>
        <p:spPr>
          <a:xfrm>
            <a:off x="1094164" y="1261061"/>
            <a:ext cx="487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HALUAN JOTAKIN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4D4C813-8DFC-4788-B1B8-01231DDF7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81" y="6441904"/>
            <a:ext cx="594146" cy="762709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484E350A-2ACF-47A0-98B7-C2D31DCA3EBF}"/>
              </a:ext>
            </a:extLst>
          </p:cNvPr>
          <p:cNvSpPr/>
          <p:nvPr/>
        </p:nvSpPr>
        <p:spPr>
          <a:xfrm>
            <a:off x="5985164" y="96086"/>
            <a:ext cx="872836" cy="900546"/>
          </a:xfrm>
          <a:prstGeom prst="rect">
            <a:avLst/>
          </a:prstGeom>
          <a:solidFill>
            <a:srgbClr val="FF8585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5C08C027-6219-4C59-83EE-69679FCA1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57" y="4349948"/>
            <a:ext cx="742644" cy="778178"/>
          </a:xfrm>
          <a:prstGeom prst="rect">
            <a:avLst/>
          </a:prstGeom>
        </p:spPr>
      </p:pic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34CA77FF-2122-48E5-899C-B2D7A54F750B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Kuva 33">
            <a:extLst>
              <a:ext uri="{FF2B5EF4-FFF2-40B4-BE49-F238E27FC236}">
                <a16:creationId xmlns:a16="http://schemas.microsoft.com/office/drawing/2014/main" id="{015DCB19-3A66-42DA-A717-A82537C402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55" y="7451949"/>
            <a:ext cx="857639" cy="786518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288A5BB0-8131-49CC-91E5-6FE94BFA37BC}"/>
              </a:ext>
            </a:extLst>
          </p:cNvPr>
          <p:cNvSpPr txBox="1"/>
          <p:nvPr/>
        </p:nvSpPr>
        <p:spPr>
          <a:xfrm>
            <a:off x="1094163" y="7527850"/>
            <a:ext cx="486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chemeClr val="bg1"/>
                </a:solidFill>
              </a:rPr>
              <a:t>HALUAN KIRJAINTAULUN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03F43F8E-91EC-4B97-B814-CE770106F776}"/>
              </a:ext>
            </a:extLst>
          </p:cNvPr>
          <p:cNvSpPr txBox="1"/>
          <p:nvPr/>
        </p:nvSpPr>
        <p:spPr>
          <a:xfrm>
            <a:off x="1117400" y="5450391"/>
            <a:ext cx="483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/>
              <a:t>TUNNETILAT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1A8FCE0A-D428-4F6D-81F8-D6A5C9F75D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255" y="5361791"/>
            <a:ext cx="935477" cy="803020"/>
          </a:xfrm>
          <a:prstGeom prst="rect">
            <a:avLst/>
          </a:prstGeom>
        </p:spPr>
      </p:pic>
      <p:sp>
        <p:nvSpPr>
          <p:cNvPr id="24" name="Suorakulmio 23">
            <a:extLst>
              <a:ext uri="{FF2B5EF4-FFF2-40B4-BE49-F238E27FC236}">
                <a16:creationId xmlns:a16="http://schemas.microsoft.com/office/drawing/2014/main" id="{34A91A1E-74DB-4A23-8A26-2408B57BDADA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10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B4111BF-3076-4838-8D83-C558D152B10F}"/>
              </a:ext>
            </a:extLst>
          </p:cNvPr>
          <p:cNvSpPr txBox="1"/>
          <p:nvPr/>
        </p:nvSpPr>
        <p:spPr>
          <a:xfrm>
            <a:off x="110840" y="8425935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26E0E7A7-93F4-472F-9739-92E21DA30900}"/>
              </a:ext>
            </a:extLst>
          </p:cNvPr>
          <p:cNvSpPr txBox="1"/>
          <p:nvPr/>
        </p:nvSpPr>
        <p:spPr>
          <a:xfrm>
            <a:off x="4465393" y="8424925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7909696C-FE89-4431-8E84-F5A7E0C1DF0B}"/>
              </a:ext>
            </a:extLst>
          </p:cNvPr>
          <p:cNvSpPr txBox="1"/>
          <p:nvPr/>
        </p:nvSpPr>
        <p:spPr>
          <a:xfrm>
            <a:off x="1737431" y="8428396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931934C4-1BE5-480F-9092-7D362F6E6507}"/>
              </a:ext>
            </a:extLst>
          </p:cNvPr>
          <p:cNvSpPr txBox="1"/>
          <p:nvPr/>
        </p:nvSpPr>
        <p:spPr>
          <a:xfrm>
            <a:off x="84822" y="855006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DE5D78C6-0C0C-41AA-8CE5-900B3EB0AFC4}"/>
              </a:ext>
            </a:extLst>
          </p:cNvPr>
          <p:cNvSpPr txBox="1"/>
          <p:nvPr/>
        </p:nvSpPr>
        <p:spPr>
          <a:xfrm>
            <a:off x="4438465" y="857053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1AA3009-31CC-473E-9AD7-F5C7344D5D09}"/>
              </a:ext>
            </a:extLst>
          </p:cNvPr>
          <p:cNvSpPr txBox="1"/>
          <p:nvPr/>
        </p:nvSpPr>
        <p:spPr>
          <a:xfrm>
            <a:off x="1760990" y="8619343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DFEE323-0C15-4FBB-ACBE-1FE83C510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-3448756"/>
            <a:ext cx="5829300" cy="34487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Hakemisto</a:t>
            </a:r>
          </a:p>
        </p:txBody>
      </p:sp>
    </p:spTree>
    <p:extLst>
      <p:ext uri="{BB962C8B-B14F-4D97-AF65-F5344CB8AC3E}">
        <p14:creationId xmlns:p14="http://schemas.microsoft.com/office/powerpoint/2010/main" val="410104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C4C6201-92BC-49A1-BC20-17FBD68DD287}"/>
              </a:ext>
            </a:extLst>
          </p:cNvPr>
          <p:cNvSpPr/>
          <p:nvPr/>
        </p:nvSpPr>
        <p:spPr>
          <a:xfrm>
            <a:off x="-1" y="374073"/>
            <a:ext cx="5985168" cy="9038749"/>
          </a:xfrm>
          <a:prstGeom prst="rect">
            <a:avLst/>
          </a:prstGeom>
          <a:solidFill>
            <a:srgbClr val="FF8585"/>
          </a:solidFill>
          <a:ln>
            <a:solidFill>
              <a:srgbClr val="FF8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D9B550F0-EA29-4508-9E44-97DFC59B7596}"/>
              </a:ext>
            </a:extLst>
          </p:cNvPr>
          <p:cNvSpPr txBox="1"/>
          <p:nvPr/>
        </p:nvSpPr>
        <p:spPr>
          <a:xfrm>
            <a:off x="3276750" y="2513333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E1294BD-FA3D-45A3-A9CB-C9E624DE451B}"/>
              </a:ext>
            </a:extLst>
          </p:cNvPr>
          <p:cNvSpPr txBox="1"/>
          <p:nvPr/>
        </p:nvSpPr>
        <p:spPr>
          <a:xfrm>
            <a:off x="581888" y="53746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E67E378-E224-4F59-A625-A0B9D81F4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872"/>
            <a:ext cx="5971313" cy="463476"/>
          </a:xfrm>
          <a:prstGeom prst="rect">
            <a:avLst/>
          </a:prstGeom>
          <a:solidFill>
            <a:srgbClr val="FF8585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TARVITSEN APUA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66BEDF8-6CE2-475D-8A81-AAABF378A753}"/>
              </a:ext>
            </a:extLst>
          </p:cNvPr>
          <p:cNvSpPr txBox="1"/>
          <p:nvPr/>
        </p:nvSpPr>
        <p:spPr>
          <a:xfrm>
            <a:off x="581888" y="1525400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B5B6693-ADCD-4DAE-836B-E68DEA182571}"/>
              </a:ext>
            </a:extLst>
          </p:cNvPr>
          <p:cNvSpPr txBox="1"/>
          <p:nvPr/>
        </p:nvSpPr>
        <p:spPr>
          <a:xfrm>
            <a:off x="581888" y="5477132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0D40F76-5149-4246-96D6-D7D0CC20150F}"/>
              </a:ext>
            </a:extLst>
          </p:cNvPr>
          <p:cNvSpPr txBox="1"/>
          <p:nvPr/>
        </p:nvSpPr>
        <p:spPr>
          <a:xfrm>
            <a:off x="581888" y="350126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356F836-5006-420F-B74D-532ABC12DD1B}"/>
              </a:ext>
            </a:extLst>
          </p:cNvPr>
          <p:cNvSpPr txBox="1"/>
          <p:nvPr/>
        </p:nvSpPr>
        <p:spPr>
          <a:xfrm>
            <a:off x="581888" y="448919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8626B85-FF8C-4D76-BDE3-34A990F51883}"/>
              </a:ext>
            </a:extLst>
          </p:cNvPr>
          <p:cNvSpPr txBox="1"/>
          <p:nvPr/>
        </p:nvSpPr>
        <p:spPr>
          <a:xfrm>
            <a:off x="581888" y="646506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2443696-FE99-40C2-B15C-DD90F69F616C}"/>
              </a:ext>
            </a:extLst>
          </p:cNvPr>
          <p:cNvSpPr txBox="1"/>
          <p:nvPr/>
        </p:nvSpPr>
        <p:spPr>
          <a:xfrm>
            <a:off x="581888" y="745299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C5432E3-952B-4EF5-9706-4696E3747BE5}"/>
              </a:ext>
            </a:extLst>
          </p:cNvPr>
          <p:cNvSpPr txBox="1"/>
          <p:nvPr/>
        </p:nvSpPr>
        <p:spPr>
          <a:xfrm>
            <a:off x="1565556" y="722594"/>
            <a:ext cx="43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MINULLA ON KIPUJA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A45D681-B061-4A19-927C-A0CAAF8F202E}"/>
              </a:ext>
            </a:extLst>
          </p:cNvPr>
          <p:cNvSpPr txBox="1"/>
          <p:nvPr/>
        </p:nvSpPr>
        <p:spPr>
          <a:xfrm>
            <a:off x="1269475" y="6646899"/>
            <a:ext cx="463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MINULLA ON VESSAHÄTÄ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DC4099C-59CC-4659-8F6D-E0B7D05F897A}"/>
              </a:ext>
            </a:extLst>
          </p:cNvPr>
          <p:cNvSpPr txBox="1"/>
          <p:nvPr/>
        </p:nvSpPr>
        <p:spPr>
          <a:xfrm>
            <a:off x="1172492" y="4670887"/>
            <a:ext cx="46966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dirty="0"/>
              <a:t>MINUN ON VAIKEA HENGITTÄÄ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1A85063-49A4-4842-9062-42FFAF938996}"/>
              </a:ext>
            </a:extLst>
          </p:cNvPr>
          <p:cNvSpPr txBox="1"/>
          <p:nvPr/>
        </p:nvSpPr>
        <p:spPr>
          <a:xfrm>
            <a:off x="1627248" y="5674702"/>
            <a:ext cx="4267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TARVITSEN LISÄÄ LÄÄKETTÄ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EAFDD3D-86A5-47C0-8E49-B8FFE3D992EF}"/>
              </a:ext>
            </a:extLst>
          </p:cNvPr>
          <p:cNvSpPr txBox="1"/>
          <p:nvPr/>
        </p:nvSpPr>
        <p:spPr>
          <a:xfrm>
            <a:off x="1443441" y="3688096"/>
            <a:ext cx="451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MINUA OKSETTAA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818877B9-731F-4132-AD7E-17789E6A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8" y="590834"/>
            <a:ext cx="831277" cy="765548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B6BD33A-9FEF-4467-890A-F56B651C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0" y="4507543"/>
            <a:ext cx="625090" cy="758536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F6C3207C-5283-435B-8683-56AE9D8A4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1" y="5528690"/>
            <a:ext cx="957263" cy="752475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8B33F51A-1598-4303-9D70-E438AF6BB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0" y="3552362"/>
            <a:ext cx="775860" cy="807050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A1268348-C49D-4806-A308-68E54926C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66" y="6505025"/>
            <a:ext cx="640892" cy="816621"/>
          </a:xfrm>
          <a:prstGeom prst="rect">
            <a:avLst/>
          </a:prstGeom>
        </p:spPr>
      </p:pic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DE0AAC17-4635-4928-B84E-048C29259FD1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>
            <a:extLst>
              <a:ext uri="{FF2B5EF4-FFF2-40B4-BE49-F238E27FC236}">
                <a16:creationId xmlns:a16="http://schemas.microsoft.com/office/drawing/2014/main" id="{DA2842E8-750A-4B25-8AED-359D86C3F8DD}"/>
              </a:ext>
            </a:extLst>
          </p:cNvPr>
          <p:cNvSpPr txBox="1"/>
          <p:nvPr/>
        </p:nvSpPr>
        <p:spPr>
          <a:xfrm>
            <a:off x="3283527" y="1525400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272EF9A-653A-4A4D-84D0-697C8EAA0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706" y="2557233"/>
            <a:ext cx="745603" cy="787025"/>
          </a:xfrm>
          <a:prstGeom prst="rect">
            <a:avLst/>
          </a:prstGeom>
        </p:spPr>
      </p:pic>
      <p:sp>
        <p:nvSpPr>
          <p:cNvPr id="28" name="Tekstiruutu 27">
            <a:extLst>
              <a:ext uri="{FF2B5EF4-FFF2-40B4-BE49-F238E27FC236}">
                <a16:creationId xmlns:a16="http://schemas.microsoft.com/office/drawing/2014/main" id="{A8BF8819-E07F-4217-A6E2-E894BC58BC84}"/>
              </a:ext>
            </a:extLst>
          </p:cNvPr>
          <p:cNvSpPr txBox="1"/>
          <p:nvPr/>
        </p:nvSpPr>
        <p:spPr>
          <a:xfrm>
            <a:off x="4078309" y="2668639"/>
            <a:ext cx="18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pistävä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3E8A774-903B-48B0-8792-78331C6FDD8D}"/>
              </a:ext>
            </a:extLst>
          </p:cNvPr>
          <p:cNvSpPr txBox="1"/>
          <p:nvPr/>
        </p:nvSpPr>
        <p:spPr>
          <a:xfrm>
            <a:off x="581888" y="2513333"/>
            <a:ext cx="264974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F597C80-0E6C-470D-9D26-0E80E8294F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732" y="1567740"/>
            <a:ext cx="817416" cy="82546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26BE075-08B6-430C-9C86-4F4486F09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464" y="1576808"/>
            <a:ext cx="735845" cy="769124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F6187B9-75CE-4592-A359-F89DB48AE7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732" y="2582234"/>
            <a:ext cx="729154" cy="73637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9DBD101A-3474-493E-B289-C8C8AE4BB02E}"/>
              </a:ext>
            </a:extLst>
          </p:cNvPr>
          <p:cNvSpPr txBox="1"/>
          <p:nvPr/>
        </p:nvSpPr>
        <p:spPr>
          <a:xfrm>
            <a:off x="1581470" y="1715067"/>
            <a:ext cx="1615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polttava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4108746F-670F-4BD7-8579-408E9161A0E8}"/>
              </a:ext>
            </a:extLst>
          </p:cNvPr>
          <p:cNvSpPr txBox="1"/>
          <p:nvPr/>
        </p:nvSpPr>
        <p:spPr>
          <a:xfrm>
            <a:off x="3995723" y="1711680"/>
            <a:ext cx="18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puristava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7F9BACA1-9A72-4298-8D1A-73497E4951E3}"/>
              </a:ext>
            </a:extLst>
          </p:cNvPr>
          <p:cNvSpPr txBox="1"/>
          <p:nvPr/>
        </p:nvSpPr>
        <p:spPr>
          <a:xfrm>
            <a:off x="1382202" y="2671740"/>
            <a:ext cx="18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sykkivä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DC201633-29CE-46DE-805A-1A6BDB5B6CAC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11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96A996BA-42CB-4C59-ACEE-C87712329991}"/>
              </a:ext>
            </a:extLst>
          </p:cNvPr>
          <p:cNvSpPr/>
          <p:nvPr/>
        </p:nvSpPr>
        <p:spPr>
          <a:xfrm>
            <a:off x="5972789" y="1133889"/>
            <a:ext cx="872836" cy="9115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6D4F2F6-EB97-431D-8665-A7EDA7DB8488}"/>
              </a:ext>
            </a:extLst>
          </p:cNvPr>
          <p:cNvSpPr txBox="1"/>
          <p:nvPr/>
        </p:nvSpPr>
        <p:spPr>
          <a:xfrm>
            <a:off x="110840" y="8425935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91769974-3787-4CA8-90CD-899E69E6174E}"/>
              </a:ext>
            </a:extLst>
          </p:cNvPr>
          <p:cNvSpPr txBox="1"/>
          <p:nvPr/>
        </p:nvSpPr>
        <p:spPr>
          <a:xfrm>
            <a:off x="4465393" y="8424925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4649895C-6E14-41B5-A829-25335F055198}"/>
              </a:ext>
            </a:extLst>
          </p:cNvPr>
          <p:cNvSpPr txBox="1"/>
          <p:nvPr/>
        </p:nvSpPr>
        <p:spPr>
          <a:xfrm>
            <a:off x="1737431" y="8428396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5FC4EFC-CBC6-4E73-9EC3-CC1A2034A60F}"/>
              </a:ext>
            </a:extLst>
          </p:cNvPr>
          <p:cNvSpPr txBox="1"/>
          <p:nvPr/>
        </p:nvSpPr>
        <p:spPr>
          <a:xfrm>
            <a:off x="84822" y="855006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F4104954-511F-43B5-A683-95DD8F255500}"/>
              </a:ext>
            </a:extLst>
          </p:cNvPr>
          <p:cNvSpPr txBox="1"/>
          <p:nvPr/>
        </p:nvSpPr>
        <p:spPr>
          <a:xfrm>
            <a:off x="4438465" y="857053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6DB2021A-DBB9-4A7D-871D-23F65F430C9E}"/>
              </a:ext>
            </a:extLst>
          </p:cNvPr>
          <p:cNvSpPr txBox="1"/>
          <p:nvPr/>
        </p:nvSpPr>
        <p:spPr>
          <a:xfrm>
            <a:off x="1760990" y="8619343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</p:spTree>
    <p:extLst>
      <p:ext uri="{BB962C8B-B14F-4D97-AF65-F5344CB8AC3E}">
        <p14:creationId xmlns:p14="http://schemas.microsoft.com/office/powerpoint/2010/main" val="224067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7ADD152C-851D-4592-9A1F-51E6E7293322}"/>
              </a:ext>
            </a:extLst>
          </p:cNvPr>
          <p:cNvSpPr/>
          <p:nvPr/>
        </p:nvSpPr>
        <p:spPr>
          <a:xfrm>
            <a:off x="-1" y="473398"/>
            <a:ext cx="5985168" cy="89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E1294BD-FA3D-45A3-A9CB-C9E624DE451B}"/>
              </a:ext>
            </a:extLst>
          </p:cNvPr>
          <p:cNvSpPr txBox="1"/>
          <p:nvPr/>
        </p:nvSpPr>
        <p:spPr>
          <a:xfrm>
            <a:off x="581888" y="48204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E67E378-E224-4F59-A625-A0B9D81F46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733"/>
            <a:ext cx="597333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HALUAN JOTAIN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66BEDF8-6CE2-475D-8A81-AAABF378A753}"/>
              </a:ext>
            </a:extLst>
          </p:cNvPr>
          <p:cNvSpPr txBox="1"/>
          <p:nvPr/>
        </p:nvSpPr>
        <p:spPr>
          <a:xfrm>
            <a:off x="581888" y="149031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C5DAB54-EC49-477C-82E4-2FABD4BAEC62}"/>
              </a:ext>
            </a:extLst>
          </p:cNvPr>
          <p:cNvSpPr txBox="1"/>
          <p:nvPr/>
        </p:nvSpPr>
        <p:spPr>
          <a:xfrm>
            <a:off x="581888" y="249859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B5B6693-ADCD-4DAE-836B-E68DEA182571}"/>
              </a:ext>
            </a:extLst>
          </p:cNvPr>
          <p:cNvSpPr txBox="1"/>
          <p:nvPr/>
        </p:nvSpPr>
        <p:spPr>
          <a:xfrm>
            <a:off x="581888" y="552341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0D40F76-5149-4246-96D6-D7D0CC20150F}"/>
              </a:ext>
            </a:extLst>
          </p:cNvPr>
          <p:cNvSpPr txBox="1"/>
          <p:nvPr/>
        </p:nvSpPr>
        <p:spPr>
          <a:xfrm>
            <a:off x="581888" y="350686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356F836-5006-420F-B74D-532ABC12DD1B}"/>
              </a:ext>
            </a:extLst>
          </p:cNvPr>
          <p:cNvSpPr txBox="1"/>
          <p:nvPr/>
        </p:nvSpPr>
        <p:spPr>
          <a:xfrm>
            <a:off x="581888" y="451514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8626B85-FF8C-4D76-BDE3-34A990F51883}"/>
              </a:ext>
            </a:extLst>
          </p:cNvPr>
          <p:cNvSpPr txBox="1"/>
          <p:nvPr/>
        </p:nvSpPr>
        <p:spPr>
          <a:xfrm>
            <a:off x="581888" y="653169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2443696-FE99-40C2-B15C-DD90F69F616C}"/>
              </a:ext>
            </a:extLst>
          </p:cNvPr>
          <p:cNvSpPr txBox="1"/>
          <p:nvPr/>
        </p:nvSpPr>
        <p:spPr>
          <a:xfrm>
            <a:off x="581888" y="753996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8B6A3EF-5A84-4B1B-AEF2-77B89FB030D8}"/>
              </a:ext>
            </a:extLst>
          </p:cNvPr>
          <p:cNvSpPr txBox="1"/>
          <p:nvPr/>
        </p:nvSpPr>
        <p:spPr>
          <a:xfrm>
            <a:off x="1077507" y="699183"/>
            <a:ext cx="43289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600" dirty="0"/>
              <a:t>MINULLA ON NÄLKÄ / JANO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C5432E3-952B-4EF5-9706-4696E3747BE5}"/>
              </a:ext>
            </a:extLst>
          </p:cNvPr>
          <p:cNvSpPr txBox="1"/>
          <p:nvPr/>
        </p:nvSpPr>
        <p:spPr>
          <a:xfrm>
            <a:off x="1593275" y="3670616"/>
            <a:ext cx="432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VAIHDA KANAVAA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3A45D681-B061-4A19-927C-A0CAAF8F202E}"/>
              </a:ext>
            </a:extLst>
          </p:cNvPr>
          <p:cNvSpPr txBox="1"/>
          <p:nvPr/>
        </p:nvSpPr>
        <p:spPr>
          <a:xfrm>
            <a:off x="1044534" y="1696568"/>
            <a:ext cx="435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MINULLA ON KUUMA / KYLMÄ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C1A85063-49A4-4842-9062-42FFAF938996}"/>
              </a:ext>
            </a:extLst>
          </p:cNvPr>
          <p:cNvSpPr txBox="1"/>
          <p:nvPr/>
        </p:nvSpPr>
        <p:spPr>
          <a:xfrm>
            <a:off x="1316658" y="4526970"/>
            <a:ext cx="458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KUUNNELLA RADIOTA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EAFDD3D-86A5-47C0-8E49-B8FFE3D992EF}"/>
              </a:ext>
            </a:extLst>
          </p:cNvPr>
          <p:cNvSpPr txBox="1"/>
          <p:nvPr/>
        </p:nvSpPr>
        <p:spPr>
          <a:xfrm>
            <a:off x="1316658" y="2661844"/>
            <a:ext cx="460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KATSOA TELEVISIOTA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5C8E5995-96AF-4C30-83F4-C10F9B400FDB}"/>
              </a:ext>
            </a:extLst>
          </p:cNvPr>
          <p:cNvSpPr txBox="1"/>
          <p:nvPr/>
        </p:nvSpPr>
        <p:spPr>
          <a:xfrm>
            <a:off x="1248933" y="5550698"/>
            <a:ext cx="4696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LAITA ÄÄNTÄ KOVEMMALLE / HILJEMMALLE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D4DF3E1-5443-4BE3-8878-530CDF25A1DA}"/>
              </a:ext>
            </a:extLst>
          </p:cNvPr>
          <p:cNvSpPr txBox="1"/>
          <p:nvPr/>
        </p:nvSpPr>
        <p:spPr>
          <a:xfrm>
            <a:off x="1047864" y="6708870"/>
            <a:ext cx="488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SYTYTÄ VALO / SAMMUTA VALO</a:t>
            </a:r>
          </a:p>
        </p:txBody>
      </p:sp>
      <p:pic>
        <p:nvPicPr>
          <p:cNvPr id="25" name="Kuva 24">
            <a:extLst>
              <a:ext uri="{FF2B5EF4-FFF2-40B4-BE49-F238E27FC236}">
                <a16:creationId xmlns:a16="http://schemas.microsoft.com/office/drawing/2014/main" id="{5A6684A2-D5D0-4FA5-A804-E4DFD2DE9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37" y="573005"/>
            <a:ext cx="729589" cy="754747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DA855F2B-99E1-4453-A647-9ED8E754A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172" y="573994"/>
            <a:ext cx="784864" cy="744708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692D5531-2434-435F-AF5B-7031039CF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3" y="1551550"/>
            <a:ext cx="707065" cy="736200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A37EF64C-120F-4A80-9C65-9B1D8BAE3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571" y="1564363"/>
            <a:ext cx="707064" cy="761453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84AC083D-8989-4002-B638-802F73131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172" y="5673225"/>
            <a:ext cx="809848" cy="588980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FBB4FE06-4D49-4942-9670-031F0462E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4" y="6599467"/>
            <a:ext cx="578636" cy="799431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3BDDBA7C-C188-4807-B4C2-5CF8EAA68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03" y="2595473"/>
            <a:ext cx="712882" cy="699861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F138136D-94EA-4338-A74C-CBAA70D9FF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580" y="3545911"/>
            <a:ext cx="816808" cy="828152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5E059E82-EC7C-4974-8F23-B5601E2AC2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172" y="4616510"/>
            <a:ext cx="797216" cy="739386"/>
          </a:xfrm>
          <a:prstGeom prst="rect">
            <a:avLst/>
          </a:prstGeom>
        </p:spPr>
      </p:pic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AC57CAC9-58AA-45A7-8DE0-F5E0260189A0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634579BA-B13D-4405-8A2B-F733CDAD51D1}"/>
              </a:ext>
            </a:extLst>
          </p:cNvPr>
          <p:cNvSpPr txBox="1"/>
          <p:nvPr/>
        </p:nvSpPr>
        <p:spPr>
          <a:xfrm>
            <a:off x="1348886" y="7743679"/>
            <a:ext cx="455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SAISINKO PUHELIMENI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E230769-D9CA-4484-8113-A0E0860337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597" y="7593392"/>
            <a:ext cx="505499" cy="786755"/>
          </a:xfrm>
          <a:prstGeom prst="rect">
            <a:avLst/>
          </a:prstGeom>
        </p:spPr>
      </p:pic>
      <p:sp>
        <p:nvSpPr>
          <p:cNvPr id="37" name="Suorakulmio 36">
            <a:extLst>
              <a:ext uri="{FF2B5EF4-FFF2-40B4-BE49-F238E27FC236}">
                <a16:creationId xmlns:a16="http://schemas.microsoft.com/office/drawing/2014/main" id="{93DD4645-FCD0-4703-A912-A489F3CC7153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12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C672F96D-3FC8-4D66-92F5-5F8AD9CA1F7D}"/>
              </a:ext>
            </a:extLst>
          </p:cNvPr>
          <p:cNvSpPr/>
          <p:nvPr/>
        </p:nvSpPr>
        <p:spPr>
          <a:xfrm>
            <a:off x="5972789" y="2188414"/>
            <a:ext cx="872836" cy="9115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539509A-602E-409D-8182-D6026C74FC44}"/>
              </a:ext>
            </a:extLst>
          </p:cNvPr>
          <p:cNvSpPr txBox="1"/>
          <p:nvPr/>
        </p:nvSpPr>
        <p:spPr>
          <a:xfrm>
            <a:off x="110840" y="8518079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CC1B032A-688D-4B52-BF48-EB2EE05935D2}"/>
              </a:ext>
            </a:extLst>
          </p:cNvPr>
          <p:cNvSpPr txBox="1"/>
          <p:nvPr/>
        </p:nvSpPr>
        <p:spPr>
          <a:xfrm>
            <a:off x="4465393" y="8517069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3F5CF8FB-8957-4810-84CA-6719DC4D51E2}"/>
              </a:ext>
            </a:extLst>
          </p:cNvPr>
          <p:cNvSpPr txBox="1"/>
          <p:nvPr/>
        </p:nvSpPr>
        <p:spPr>
          <a:xfrm>
            <a:off x="1737431" y="8520540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FA8D38CB-FE35-4F3F-9700-C1F3563A411E}"/>
              </a:ext>
            </a:extLst>
          </p:cNvPr>
          <p:cNvSpPr txBox="1"/>
          <p:nvPr/>
        </p:nvSpPr>
        <p:spPr>
          <a:xfrm>
            <a:off x="84822" y="8642212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CC8B915D-EC56-4FEF-AD1B-7440300B8988}"/>
              </a:ext>
            </a:extLst>
          </p:cNvPr>
          <p:cNvSpPr txBox="1"/>
          <p:nvPr/>
        </p:nvSpPr>
        <p:spPr>
          <a:xfrm>
            <a:off x="4438465" y="8662680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B1C5B9C-7D7F-4CDD-940B-F424D202DFAB}"/>
              </a:ext>
            </a:extLst>
          </p:cNvPr>
          <p:cNvSpPr txBox="1"/>
          <p:nvPr/>
        </p:nvSpPr>
        <p:spPr>
          <a:xfrm>
            <a:off x="1760990" y="8711487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</p:spTree>
    <p:extLst>
      <p:ext uri="{BB962C8B-B14F-4D97-AF65-F5344CB8AC3E}">
        <p14:creationId xmlns:p14="http://schemas.microsoft.com/office/powerpoint/2010/main" val="369866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20">
            <a:extLst>
              <a:ext uri="{FF2B5EF4-FFF2-40B4-BE49-F238E27FC236}">
                <a16:creationId xmlns:a16="http://schemas.microsoft.com/office/drawing/2014/main" id="{9BDFAAB8-76A1-4FAE-BD32-2220CC916FA4}"/>
              </a:ext>
            </a:extLst>
          </p:cNvPr>
          <p:cNvSpPr/>
          <p:nvPr/>
        </p:nvSpPr>
        <p:spPr>
          <a:xfrm>
            <a:off x="-1" y="346364"/>
            <a:ext cx="5974560" cy="90664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1562743-D141-4C2C-A197-F65B1908BC59}"/>
              </a:ext>
            </a:extLst>
          </p:cNvPr>
          <p:cNvSpPr txBox="1"/>
          <p:nvPr/>
        </p:nvSpPr>
        <p:spPr>
          <a:xfrm>
            <a:off x="581888" y="152127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D4E77567-46CA-4CAC-9E48-9E17DD530510}"/>
              </a:ext>
            </a:extLst>
          </p:cNvPr>
          <p:cNvSpPr txBox="1"/>
          <p:nvPr/>
        </p:nvSpPr>
        <p:spPr>
          <a:xfrm>
            <a:off x="581888" y="52360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70E16E3-C7CE-471D-9228-473EFDD36CD6}"/>
              </a:ext>
            </a:extLst>
          </p:cNvPr>
          <p:cNvSpPr txBox="1"/>
          <p:nvPr/>
        </p:nvSpPr>
        <p:spPr>
          <a:xfrm>
            <a:off x="581888" y="251894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FD7AA1C-7B0F-4D23-B9DD-665E5DC35861}"/>
              </a:ext>
            </a:extLst>
          </p:cNvPr>
          <p:cNvSpPr txBox="1"/>
          <p:nvPr/>
        </p:nvSpPr>
        <p:spPr>
          <a:xfrm>
            <a:off x="581888" y="4514281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0BC579-23A0-43B0-B5BD-71BCBEA8B183}"/>
              </a:ext>
            </a:extLst>
          </p:cNvPr>
          <p:cNvSpPr txBox="1"/>
          <p:nvPr/>
        </p:nvSpPr>
        <p:spPr>
          <a:xfrm>
            <a:off x="581888" y="551194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E56DCE2-039A-4DE0-9322-6BF56BB52A8A}"/>
              </a:ext>
            </a:extLst>
          </p:cNvPr>
          <p:cNvSpPr txBox="1"/>
          <p:nvPr/>
        </p:nvSpPr>
        <p:spPr>
          <a:xfrm>
            <a:off x="581888" y="650961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0367C2E-B1B6-4193-A736-BAC0905C3256}"/>
              </a:ext>
            </a:extLst>
          </p:cNvPr>
          <p:cNvSpPr txBox="1"/>
          <p:nvPr/>
        </p:nvSpPr>
        <p:spPr>
          <a:xfrm>
            <a:off x="581888" y="750728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5565048-ED67-45B7-903C-37B86A3F6B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726"/>
            <a:ext cx="598516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MINULLA ON KYSYMYS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027520C-4710-4198-903C-0482EECE7E4A}"/>
              </a:ext>
            </a:extLst>
          </p:cNvPr>
          <p:cNvSpPr txBox="1"/>
          <p:nvPr/>
        </p:nvSpPr>
        <p:spPr>
          <a:xfrm>
            <a:off x="581888" y="3516613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924549D4-05D5-48D0-8E1A-3F2610B3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6" y="1613470"/>
            <a:ext cx="748148" cy="734483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9434741-EF37-4992-9880-ADEC1D34A702}"/>
              </a:ext>
            </a:extLst>
          </p:cNvPr>
          <p:cNvSpPr txBox="1"/>
          <p:nvPr/>
        </p:nvSpPr>
        <p:spPr>
          <a:xfrm>
            <a:off x="1537852" y="1719103"/>
            <a:ext cx="439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PARANENKO MINÄ?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8DC6814-789B-410D-9420-491D30A64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7" y="4616128"/>
            <a:ext cx="708442" cy="726065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8925409D-4BF6-4B40-A5C0-43E028F313E6}"/>
              </a:ext>
            </a:extLst>
          </p:cNvPr>
          <p:cNvSpPr txBox="1"/>
          <p:nvPr/>
        </p:nvSpPr>
        <p:spPr>
          <a:xfrm>
            <a:off x="1752601" y="4707022"/>
            <a:ext cx="415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MILLOIN PÄÄSEN KOTIIN?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741DE31-02E2-4580-B38C-FC17A97FAB73}"/>
              </a:ext>
            </a:extLst>
          </p:cNvPr>
          <p:cNvSpPr txBox="1"/>
          <p:nvPr/>
        </p:nvSpPr>
        <p:spPr>
          <a:xfrm>
            <a:off x="1530928" y="5525522"/>
            <a:ext cx="43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VOINKO NÄHDÄ PERHETTÄNI?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4D21D13-2C0B-4165-B4F6-EB90B1B2D30D}"/>
              </a:ext>
            </a:extLst>
          </p:cNvPr>
          <p:cNvSpPr txBox="1"/>
          <p:nvPr/>
        </p:nvSpPr>
        <p:spPr>
          <a:xfrm>
            <a:off x="1627903" y="6516174"/>
            <a:ext cx="43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VOIKO JOKU TUODA TAVAROITANI?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39E1629-A58A-430B-A4F2-AFBCCA8A1FC6}"/>
              </a:ext>
            </a:extLst>
          </p:cNvPr>
          <p:cNvSpPr txBox="1"/>
          <p:nvPr/>
        </p:nvSpPr>
        <p:spPr>
          <a:xfrm>
            <a:off x="1503218" y="3711209"/>
            <a:ext cx="439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VOINKO MINÄ KUOLLA?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1C2EBD29-0083-4C8C-96FA-2BD9E5E3EFB4}"/>
              </a:ext>
            </a:extLst>
          </p:cNvPr>
          <p:cNvSpPr txBox="1"/>
          <p:nvPr/>
        </p:nvSpPr>
        <p:spPr>
          <a:xfrm>
            <a:off x="1641762" y="716470"/>
            <a:ext cx="4267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MIKÄ ON TILANTEENI?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49A0AC0-363E-46DC-A43E-213F4FD00A1C}"/>
              </a:ext>
            </a:extLst>
          </p:cNvPr>
          <p:cNvSpPr txBox="1"/>
          <p:nvPr/>
        </p:nvSpPr>
        <p:spPr>
          <a:xfrm>
            <a:off x="1537852" y="2486514"/>
            <a:ext cx="4391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KAUANKO JOUDUN OLEMAAN TEHOHOIDOSSA?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D8C49B9D-66F9-49EE-A70E-2027E0B5F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6" y="599470"/>
            <a:ext cx="526475" cy="75537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47B5480D-FFF2-46F8-A974-7E1DBC2D7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2" y="2565651"/>
            <a:ext cx="750008" cy="75000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A6CB97A1-8015-470A-8E95-3609B736E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6" y="3574043"/>
            <a:ext cx="814305" cy="776952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634EAF4-AD47-494B-9809-EBA0D7E53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65" y="5572969"/>
            <a:ext cx="1004453" cy="83060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947065B8-4AC9-4B1B-8196-E77902750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733" y="6562142"/>
            <a:ext cx="771303" cy="786280"/>
          </a:xfrm>
          <a:prstGeom prst="rect">
            <a:avLst/>
          </a:prstGeom>
        </p:spPr>
      </p:pic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9C2DBDEE-A28E-4109-97FB-16B0CAFC2FC0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orakulmio 30">
            <a:extLst>
              <a:ext uri="{FF2B5EF4-FFF2-40B4-BE49-F238E27FC236}">
                <a16:creationId xmlns:a16="http://schemas.microsoft.com/office/drawing/2014/main" id="{FDDC2C4D-750C-464B-9021-A36F49DE9297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9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E5A5C301-F048-4407-A600-5E0308F9FA86}"/>
              </a:ext>
            </a:extLst>
          </p:cNvPr>
          <p:cNvSpPr/>
          <p:nvPr/>
        </p:nvSpPr>
        <p:spPr>
          <a:xfrm>
            <a:off x="5974559" y="3226218"/>
            <a:ext cx="872836" cy="9115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7C8FD1D0-80EC-4781-81CF-250D37EB7874}"/>
              </a:ext>
            </a:extLst>
          </p:cNvPr>
          <p:cNvSpPr txBox="1"/>
          <p:nvPr/>
        </p:nvSpPr>
        <p:spPr>
          <a:xfrm>
            <a:off x="110840" y="8503903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27294AC9-BC4C-4816-8E8C-F6F1DA201B73}"/>
              </a:ext>
            </a:extLst>
          </p:cNvPr>
          <p:cNvSpPr txBox="1"/>
          <p:nvPr/>
        </p:nvSpPr>
        <p:spPr>
          <a:xfrm>
            <a:off x="4465393" y="8502893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A26413BB-2849-4C5E-B95B-49506B83084B}"/>
              </a:ext>
            </a:extLst>
          </p:cNvPr>
          <p:cNvSpPr txBox="1"/>
          <p:nvPr/>
        </p:nvSpPr>
        <p:spPr>
          <a:xfrm>
            <a:off x="1737431" y="8506364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41B3F2D-7BD8-4306-9D3F-6C1F1219999B}"/>
              </a:ext>
            </a:extLst>
          </p:cNvPr>
          <p:cNvSpPr txBox="1"/>
          <p:nvPr/>
        </p:nvSpPr>
        <p:spPr>
          <a:xfrm>
            <a:off x="84822" y="862803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6C4E4085-8AA0-48E6-8381-F35864964EB8}"/>
              </a:ext>
            </a:extLst>
          </p:cNvPr>
          <p:cNvSpPr txBox="1"/>
          <p:nvPr/>
        </p:nvSpPr>
        <p:spPr>
          <a:xfrm>
            <a:off x="4438465" y="8648504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1072ACDF-023C-4C60-80C3-AF2A247D3093}"/>
              </a:ext>
            </a:extLst>
          </p:cNvPr>
          <p:cNvSpPr txBox="1"/>
          <p:nvPr/>
        </p:nvSpPr>
        <p:spPr>
          <a:xfrm>
            <a:off x="1760990" y="8697311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</p:spTree>
    <p:extLst>
      <p:ext uri="{BB962C8B-B14F-4D97-AF65-F5344CB8AC3E}">
        <p14:creationId xmlns:p14="http://schemas.microsoft.com/office/powerpoint/2010/main" val="250306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2E97778B-F28C-4BEA-896E-FA0E3B1F6454}"/>
              </a:ext>
            </a:extLst>
          </p:cNvPr>
          <p:cNvSpPr/>
          <p:nvPr/>
        </p:nvSpPr>
        <p:spPr>
          <a:xfrm>
            <a:off x="0" y="332509"/>
            <a:ext cx="5971003" cy="9077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"/>
            <a:ext cx="598516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HALUAN KESKUSTELLA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49589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0320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06861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10515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14169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25A7F9-483B-44B9-837E-584367252470}"/>
              </a:ext>
            </a:extLst>
          </p:cNvPr>
          <p:cNvSpPr txBox="1"/>
          <p:nvPr/>
        </p:nvSpPr>
        <p:spPr>
          <a:xfrm>
            <a:off x="581888" y="6517823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581888" y="7521477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499553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A331A6F6-F3B3-45F2-89A3-EFA3B21BA163}"/>
              </a:ext>
            </a:extLst>
          </p:cNvPr>
          <p:cNvSpPr txBox="1"/>
          <p:nvPr/>
        </p:nvSpPr>
        <p:spPr>
          <a:xfrm>
            <a:off x="1274617" y="1490793"/>
            <a:ext cx="465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LÄÄKÄRIN KANSSA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6CC8BE4-F1C1-48A9-A333-917921137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23" y="2544925"/>
            <a:ext cx="1004453" cy="830605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D1574019-404B-467F-A89E-C63F2D2BDAFD}"/>
              </a:ext>
            </a:extLst>
          </p:cNvPr>
          <p:cNvSpPr txBox="1"/>
          <p:nvPr/>
        </p:nvSpPr>
        <p:spPr>
          <a:xfrm>
            <a:off x="1679855" y="2526984"/>
            <a:ext cx="4249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PERHEENI KANSSA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5C613F5-8C42-4781-A96D-720CD8AC0FB8}"/>
              </a:ext>
            </a:extLst>
          </p:cNvPr>
          <p:cNvSpPr txBox="1"/>
          <p:nvPr/>
        </p:nvSpPr>
        <p:spPr>
          <a:xfrm>
            <a:off x="1499752" y="3546178"/>
            <a:ext cx="4457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PAPIN KANSSA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BEECFF3-02BB-479B-97AD-7C5CF6704AB9}"/>
              </a:ext>
            </a:extLst>
          </p:cNvPr>
          <p:cNvSpPr txBox="1"/>
          <p:nvPr/>
        </p:nvSpPr>
        <p:spPr>
          <a:xfrm>
            <a:off x="1539632" y="4564175"/>
            <a:ext cx="4457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PSYKOLOGIN KANSSA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99914EFA-D521-48C3-8023-28283ADD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3" y="3590442"/>
            <a:ext cx="749165" cy="782710"/>
          </a:xfrm>
          <a:prstGeom prst="rect">
            <a:avLst/>
          </a:prstGeom>
        </p:spPr>
      </p:pic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970A21B-2869-42EB-BAE0-93AAD94F133D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uva 21">
            <a:extLst>
              <a:ext uri="{FF2B5EF4-FFF2-40B4-BE49-F238E27FC236}">
                <a16:creationId xmlns:a16="http://schemas.microsoft.com/office/drawing/2014/main" id="{BE8A9E2C-B1A6-4169-8315-198C403DA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1" y="4573024"/>
            <a:ext cx="858978" cy="838623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FC39E7F4-89F0-4280-A8BA-FE7CFA2F7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22" y="1522300"/>
            <a:ext cx="370627" cy="844871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999685B1-6752-4B73-BAD4-ED796EEE8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811" y="5584025"/>
            <a:ext cx="455044" cy="760834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77DAD528-058A-42ED-9E26-56C063BB0DF5}"/>
              </a:ext>
            </a:extLst>
          </p:cNvPr>
          <p:cNvSpPr txBox="1"/>
          <p:nvPr/>
        </p:nvSpPr>
        <p:spPr>
          <a:xfrm>
            <a:off x="1181100" y="5687643"/>
            <a:ext cx="476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JONKUN MUUN KANSSA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656DD0A2-70C7-4260-8E5B-DE58B4012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47" y="539083"/>
            <a:ext cx="520416" cy="758635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85253770-3AF4-4A87-ACAD-1E175668B010}"/>
              </a:ext>
            </a:extLst>
          </p:cNvPr>
          <p:cNvSpPr txBox="1"/>
          <p:nvPr/>
        </p:nvSpPr>
        <p:spPr>
          <a:xfrm>
            <a:off x="1288476" y="522686"/>
            <a:ext cx="4655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TOIVON ETTÄ JÄÄT VIERELLENI KESKUSTELEMAAN HETKEKSI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928B827-6A28-4395-9221-92624C69AE04}"/>
              </a:ext>
            </a:extLst>
          </p:cNvPr>
          <p:cNvSpPr txBox="1"/>
          <p:nvPr/>
        </p:nvSpPr>
        <p:spPr>
          <a:xfrm>
            <a:off x="1537850" y="6552158"/>
            <a:ext cx="44473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KESKUSTELLA KUOLEMASTA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34C43AF-BACF-443D-976F-17C5F86F33B3}"/>
              </a:ext>
            </a:extLst>
          </p:cNvPr>
          <p:cNvSpPr txBox="1"/>
          <p:nvPr/>
        </p:nvSpPr>
        <p:spPr>
          <a:xfrm>
            <a:off x="1503202" y="7688746"/>
            <a:ext cx="4412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NYT HALUAN OLLA ITSEKSENI</a:t>
            </a:r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4876C7E4-3A48-45CA-9FE7-CA0E63F42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53" y="6555597"/>
            <a:ext cx="949193" cy="77047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399156DA-9663-4DEB-B4C3-39AC9B0DA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04" y="7617781"/>
            <a:ext cx="630464" cy="721531"/>
          </a:xfrm>
          <a:prstGeom prst="rect">
            <a:avLst/>
          </a:prstGeom>
        </p:spPr>
      </p:pic>
      <p:sp>
        <p:nvSpPr>
          <p:cNvPr id="31" name="Suorakulmio 30">
            <a:extLst>
              <a:ext uri="{FF2B5EF4-FFF2-40B4-BE49-F238E27FC236}">
                <a16:creationId xmlns:a16="http://schemas.microsoft.com/office/drawing/2014/main" id="{0681A653-C6A4-4797-AA71-D31C8B2D7BC6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10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3522B56F-2F21-4339-A269-67F831CDC47B}"/>
              </a:ext>
            </a:extLst>
          </p:cNvPr>
          <p:cNvSpPr/>
          <p:nvPr/>
        </p:nvSpPr>
        <p:spPr>
          <a:xfrm>
            <a:off x="5972785" y="4269830"/>
            <a:ext cx="872836" cy="911535"/>
          </a:xfrm>
          <a:prstGeom prst="rect">
            <a:avLst/>
          </a:prstGeom>
          <a:solidFill>
            <a:srgbClr val="E8D9F3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0B92DF16-AB53-455F-BF40-4379822466DE}"/>
              </a:ext>
            </a:extLst>
          </p:cNvPr>
          <p:cNvSpPr txBox="1"/>
          <p:nvPr/>
        </p:nvSpPr>
        <p:spPr>
          <a:xfrm>
            <a:off x="110840" y="8510991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6DBFE44A-CD9F-4106-B656-0EEE6EE70218}"/>
              </a:ext>
            </a:extLst>
          </p:cNvPr>
          <p:cNvSpPr txBox="1"/>
          <p:nvPr/>
        </p:nvSpPr>
        <p:spPr>
          <a:xfrm>
            <a:off x="4465393" y="8509981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3E12CF8D-F174-4ACD-B6E1-E9946D96F012}"/>
              </a:ext>
            </a:extLst>
          </p:cNvPr>
          <p:cNvSpPr txBox="1"/>
          <p:nvPr/>
        </p:nvSpPr>
        <p:spPr>
          <a:xfrm>
            <a:off x="1737431" y="8513452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DAC6E67A-F067-4B94-86F7-C8C97A6F9B8F}"/>
              </a:ext>
            </a:extLst>
          </p:cNvPr>
          <p:cNvSpPr txBox="1"/>
          <p:nvPr/>
        </p:nvSpPr>
        <p:spPr>
          <a:xfrm>
            <a:off x="84822" y="8635124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55214D06-1852-4127-9161-D0E7033E1321}"/>
              </a:ext>
            </a:extLst>
          </p:cNvPr>
          <p:cNvSpPr txBox="1"/>
          <p:nvPr/>
        </p:nvSpPr>
        <p:spPr>
          <a:xfrm>
            <a:off x="4438465" y="8655592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24F96EFC-CBDE-4491-A031-449ACEA187A5}"/>
              </a:ext>
            </a:extLst>
          </p:cNvPr>
          <p:cNvSpPr txBox="1"/>
          <p:nvPr/>
        </p:nvSpPr>
        <p:spPr>
          <a:xfrm>
            <a:off x="1760990" y="8704399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</p:spTree>
    <p:extLst>
      <p:ext uri="{BB962C8B-B14F-4D97-AF65-F5344CB8AC3E}">
        <p14:creationId xmlns:p14="http://schemas.microsoft.com/office/powerpoint/2010/main" val="279882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BB90A15B-CEE8-4387-A6A3-5EC3B4DC1158}"/>
              </a:ext>
            </a:extLst>
          </p:cNvPr>
          <p:cNvSpPr/>
          <p:nvPr/>
        </p:nvSpPr>
        <p:spPr>
          <a:xfrm>
            <a:off x="-1" y="332509"/>
            <a:ext cx="5995556" cy="9099282"/>
          </a:xfrm>
          <a:prstGeom prst="rect">
            <a:avLst/>
          </a:prstGeom>
          <a:solidFill>
            <a:srgbClr val="E8D9F3"/>
          </a:solidFill>
          <a:ln>
            <a:solidFill>
              <a:srgbClr val="E8D9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"/>
            <a:ext cx="5971314" cy="478737"/>
          </a:xfrm>
          <a:prstGeom prst="rect">
            <a:avLst/>
          </a:prstGeom>
          <a:solidFill>
            <a:srgbClr val="E8D9F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MUITA TÄRKEITÄ ASIOITA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3746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4260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45180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47752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5032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25A7F9-483B-44B9-837E-584367252470}"/>
              </a:ext>
            </a:extLst>
          </p:cNvPr>
          <p:cNvSpPr txBox="1"/>
          <p:nvPr/>
        </p:nvSpPr>
        <p:spPr>
          <a:xfrm>
            <a:off x="581888" y="655289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B12314-C529-4D15-B1C7-1BA68EF6A261}"/>
              </a:ext>
            </a:extLst>
          </p:cNvPr>
          <p:cNvSpPr txBox="1"/>
          <p:nvPr/>
        </p:nvSpPr>
        <p:spPr>
          <a:xfrm>
            <a:off x="581888" y="755546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54003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982DEB5-5A40-4595-B337-FEF6127A3FC2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5A27C5F7-3A5E-4066-B334-D1F51366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95" y="5657523"/>
            <a:ext cx="625504" cy="722733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A00E8E59-78D8-417F-B297-EE8669D9B42D}"/>
              </a:ext>
            </a:extLst>
          </p:cNvPr>
          <p:cNvSpPr txBox="1"/>
          <p:nvPr/>
        </p:nvSpPr>
        <p:spPr>
          <a:xfrm>
            <a:off x="1557299" y="5541836"/>
            <a:ext cx="4413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HALUAN LAATIA HOITOTESTAMENTIN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4C0998B-B619-4B03-8324-183637619ACB}"/>
              </a:ext>
            </a:extLst>
          </p:cNvPr>
          <p:cNvSpPr txBox="1"/>
          <p:nvPr/>
        </p:nvSpPr>
        <p:spPr>
          <a:xfrm>
            <a:off x="1456027" y="3537384"/>
            <a:ext cx="4378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MITEN LÄHEISENI PÄRJÄÄVÄT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4E6A4D0F-EA85-4259-9089-EBF7EB7F2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04" y="3623412"/>
            <a:ext cx="947617" cy="775745"/>
          </a:xfrm>
          <a:prstGeom prst="rect">
            <a:avLst/>
          </a:prstGeom>
        </p:spPr>
      </p:pic>
      <p:sp>
        <p:nvSpPr>
          <p:cNvPr id="19" name="Suorakulmio 18">
            <a:extLst>
              <a:ext uri="{FF2B5EF4-FFF2-40B4-BE49-F238E27FC236}">
                <a16:creationId xmlns:a16="http://schemas.microsoft.com/office/drawing/2014/main" id="{56218DEC-8747-4666-9C3B-C7968ACE57A2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4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6A0EC1A-79F7-4A3E-B6E5-D0B825DC186B}"/>
              </a:ext>
            </a:extLst>
          </p:cNvPr>
          <p:cNvSpPr/>
          <p:nvPr/>
        </p:nvSpPr>
        <p:spPr>
          <a:xfrm>
            <a:off x="5965376" y="5303933"/>
            <a:ext cx="872836" cy="911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7CE6925-FF1B-4C06-B542-C35971376AB4}"/>
              </a:ext>
            </a:extLst>
          </p:cNvPr>
          <p:cNvSpPr txBox="1"/>
          <p:nvPr/>
        </p:nvSpPr>
        <p:spPr>
          <a:xfrm>
            <a:off x="1306866" y="4545321"/>
            <a:ext cx="456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KERRO PERHEELLENI ETTÄ RAKASTAN HEITÄ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BBB10D08-3D51-443C-8E29-7EE0C9213C1F}"/>
              </a:ext>
            </a:extLst>
          </p:cNvPr>
          <p:cNvSpPr txBox="1"/>
          <p:nvPr/>
        </p:nvSpPr>
        <p:spPr>
          <a:xfrm>
            <a:off x="110840" y="8532255"/>
            <a:ext cx="1451281" cy="9005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1D2F844E-4C1F-4D5F-9228-FF925E8733A8}"/>
              </a:ext>
            </a:extLst>
          </p:cNvPr>
          <p:cNvSpPr txBox="1"/>
          <p:nvPr/>
        </p:nvSpPr>
        <p:spPr>
          <a:xfrm>
            <a:off x="4465393" y="8531245"/>
            <a:ext cx="1451281" cy="900546"/>
          </a:xfrm>
          <a:prstGeom prst="rect">
            <a:avLst/>
          </a:prstGeom>
          <a:solidFill>
            <a:srgbClr val="FF0000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2AAED073-632C-41AD-8043-F53D96DAB8FF}"/>
              </a:ext>
            </a:extLst>
          </p:cNvPr>
          <p:cNvSpPr txBox="1"/>
          <p:nvPr/>
        </p:nvSpPr>
        <p:spPr>
          <a:xfrm>
            <a:off x="1737431" y="8534716"/>
            <a:ext cx="2552652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16AB7BBD-C7FF-4BA9-A4B1-CB661703ADDF}"/>
              </a:ext>
            </a:extLst>
          </p:cNvPr>
          <p:cNvSpPr txBox="1"/>
          <p:nvPr/>
        </p:nvSpPr>
        <p:spPr>
          <a:xfrm>
            <a:off x="84822" y="8656388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37480FC1-72CD-4B4D-98E3-EA0ABE5AB120}"/>
              </a:ext>
            </a:extLst>
          </p:cNvPr>
          <p:cNvSpPr txBox="1"/>
          <p:nvPr/>
        </p:nvSpPr>
        <p:spPr>
          <a:xfrm>
            <a:off x="4438465" y="8676856"/>
            <a:ext cx="14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bg1"/>
                </a:solidFill>
              </a:rPr>
              <a:t>EI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69C83E2-A46C-40AF-9665-258B31BAF0F8}"/>
              </a:ext>
            </a:extLst>
          </p:cNvPr>
          <p:cNvSpPr txBox="1"/>
          <p:nvPr/>
        </p:nvSpPr>
        <p:spPr>
          <a:xfrm>
            <a:off x="1760990" y="8725663"/>
            <a:ext cx="255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JOTAIN MUUTA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792A5B4B-8C8F-4822-941D-1654A13CE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37" y="4619813"/>
            <a:ext cx="790490" cy="794403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4C441CF8-0DA1-4C0F-9A61-DDF2E7ABF953}"/>
              </a:ext>
            </a:extLst>
          </p:cNvPr>
          <p:cNvSpPr txBox="1"/>
          <p:nvPr/>
        </p:nvSpPr>
        <p:spPr>
          <a:xfrm>
            <a:off x="1662147" y="580797"/>
            <a:ext cx="425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MITÄ MINULLE TAPAHTUU / ON TAPAHTUNUT</a:t>
            </a: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55C47300-83E7-429C-A6B8-180A85EB2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51" y="601966"/>
            <a:ext cx="593369" cy="814838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6125638C-F1D6-4755-B1B0-BBE2E590482C}"/>
              </a:ext>
            </a:extLst>
          </p:cNvPr>
          <p:cNvSpPr txBox="1"/>
          <p:nvPr/>
        </p:nvSpPr>
        <p:spPr>
          <a:xfrm>
            <a:off x="1981199" y="1755746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MISSÄ LÄHEISENI OVAT?</a:t>
            </a:r>
            <a:endParaRPr lang="fi-FI" dirty="0"/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9E219AD3-DA12-4F36-9E09-6C09A667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0" y="1610239"/>
            <a:ext cx="947617" cy="775745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6F7A09DA-786B-436B-B22D-4C98C128E1C2}"/>
              </a:ext>
            </a:extLst>
          </p:cNvPr>
          <p:cNvSpPr txBox="1"/>
          <p:nvPr/>
        </p:nvSpPr>
        <p:spPr>
          <a:xfrm>
            <a:off x="1586265" y="2545308"/>
            <a:ext cx="43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KUKA PITÄÄ HUOLEN KODISTA JA LASKUISTA?</a:t>
            </a:r>
            <a:endParaRPr lang="fi-FI" dirty="0"/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E848F9D6-B5AB-4302-9DA7-1331BDE06A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80" y="2606595"/>
            <a:ext cx="820777" cy="7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3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7D833803-2C71-4780-8B84-571EAC52DF85}"/>
              </a:ext>
            </a:extLst>
          </p:cNvPr>
          <p:cNvSpPr/>
          <p:nvPr/>
        </p:nvSpPr>
        <p:spPr>
          <a:xfrm>
            <a:off x="-1" y="478735"/>
            <a:ext cx="5984340" cy="886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"/>
            <a:ext cx="5971314" cy="4787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TUNNETILAT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E13C88-F5DD-4AF4-B98B-B78A5B631D5D}"/>
              </a:ext>
            </a:extLst>
          </p:cNvPr>
          <p:cNvSpPr txBox="1"/>
          <p:nvPr/>
        </p:nvSpPr>
        <p:spPr>
          <a:xfrm>
            <a:off x="581888" y="53746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84CAFDE-42B5-4F9C-9DD6-F012D6A41A3F}"/>
              </a:ext>
            </a:extLst>
          </p:cNvPr>
          <p:cNvSpPr txBox="1"/>
          <p:nvPr/>
        </p:nvSpPr>
        <p:spPr>
          <a:xfrm>
            <a:off x="581888" y="2535680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660B856-1AF1-4D08-9669-BB082458EEEC}"/>
              </a:ext>
            </a:extLst>
          </p:cNvPr>
          <p:cNvSpPr txBox="1"/>
          <p:nvPr/>
        </p:nvSpPr>
        <p:spPr>
          <a:xfrm>
            <a:off x="581888" y="3534788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A7BB746-2940-4B05-8389-EBBCA6870454}"/>
              </a:ext>
            </a:extLst>
          </p:cNvPr>
          <p:cNvSpPr txBox="1"/>
          <p:nvPr/>
        </p:nvSpPr>
        <p:spPr>
          <a:xfrm>
            <a:off x="581888" y="4533896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E5B1C60-5F5A-4621-9CA9-852177D2BE71}"/>
              </a:ext>
            </a:extLst>
          </p:cNvPr>
          <p:cNvSpPr txBox="1"/>
          <p:nvPr/>
        </p:nvSpPr>
        <p:spPr>
          <a:xfrm>
            <a:off x="581888" y="5533004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437C0D0-70FF-40C4-9C3B-83F215905FA5}"/>
              </a:ext>
            </a:extLst>
          </p:cNvPr>
          <p:cNvSpPr txBox="1"/>
          <p:nvPr/>
        </p:nvSpPr>
        <p:spPr>
          <a:xfrm>
            <a:off x="581888" y="1536572"/>
            <a:ext cx="5347860" cy="90054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2982DEB5-5A40-4595-B337-FEF6127A3FC2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A21AF02-8CB2-413D-A6FD-8CACFB1C69F1}"/>
              </a:ext>
            </a:extLst>
          </p:cNvPr>
          <p:cNvSpPr txBox="1"/>
          <p:nvPr/>
        </p:nvSpPr>
        <p:spPr>
          <a:xfrm>
            <a:off x="1519854" y="2719045"/>
            <a:ext cx="440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MINUA PELOTTAA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303C4F39-26E5-4C33-8E95-B66E9621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84" y="2626825"/>
            <a:ext cx="728780" cy="725208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A7A7C611-E05C-41F9-BBB5-8F7425BC4833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3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88B1A48-6BE9-4E15-A421-0495B095093A}"/>
              </a:ext>
            </a:extLst>
          </p:cNvPr>
          <p:cNvSpPr/>
          <p:nvPr/>
        </p:nvSpPr>
        <p:spPr>
          <a:xfrm>
            <a:off x="5972142" y="6356955"/>
            <a:ext cx="872836" cy="911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A7E2762E-241A-4C56-998E-B4216CA91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88" y="7005960"/>
            <a:ext cx="5575193" cy="2227166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68FAAF11-9A52-477E-B4B5-D72FFF3ED9E3}"/>
              </a:ext>
            </a:extLst>
          </p:cNvPr>
          <p:cNvSpPr txBox="1"/>
          <p:nvPr/>
        </p:nvSpPr>
        <p:spPr>
          <a:xfrm>
            <a:off x="1368052" y="744345"/>
            <a:ext cx="456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MASENTUNUT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1A0B6503-477B-43C0-80FF-87FCD38A6098}"/>
              </a:ext>
            </a:extLst>
          </p:cNvPr>
          <p:cNvSpPr txBox="1"/>
          <p:nvPr/>
        </p:nvSpPr>
        <p:spPr>
          <a:xfrm>
            <a:off x="1395762" y="1518734"/>
            <a:ext cx="4561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HUOLESTUNUT / AHDISTAA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66F8C117-095A-4D4C-B76F-07E7AAEA5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84" y="578835"/>
            <a:ext cx="857943" cy="78768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722B1083-3FDA-4CA8-A529-E092179F7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85" y="1573396"/>
            <a:ext cx="769428" cy="844784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D939B52C-D1DE-4BE1-949A-F0ADD7E7A88C}"/>
              </a:ext>
            </a:extLst>
          </p:cNvPr>
          <p:cNvSpPr txBox="1"/>
          <p:nvPr/>
        </p:nvSpPr>
        <p:spPr>
          <a:xfrm>
            <a:off x="396949" y="6627628"/>
            <a:ext cx="3360377" cy="37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TUNNEMITTARI: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FC163E1-2705-400F-B522-DC00B74E85E9}"/>
              </a:ext>
            </a:extLst>
          </p:cNvPr>
          <p:cNvSpPr txBox="1"/>
          <p:nvPr/>
        </p:nvSpPr>
        <p:spPr>
          <a:xfrm>
            <a:off x="1602958" y="3699784"/>
            <a:ext cx="4326790" cy="54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NYT ON KAIKKI HYVIN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A905BB-BE2C-4235-A315-510B4D8F3B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39" y="3569155"/>
            <a:ext cx="686425" cy="846840"/>
          </a:xfrm>
          <a:prstGeom prst="rect">
            <a:avLst/>
          </a:prstGeom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EC098E23-D478-4ACB-A1A7-D920FD90ACD3}"/>
              </a:ext>
            </a:extLst>
          </p:cNvPr>
          <p:cNvSpPr txBox="1"/>
          <p:nvPr/>
        </p:nvSpPr>
        <p:spPr>
          <a:xfrm>
            <a:off x="1800132" y="4676910"/>
            <a:ext cx="41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HELPOTTUNUT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79D6C50-DAF5-420E-BBF0-D6D5D747A7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43" y="4577143"/>
            <a:ext cx="848615" cy="766491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BDBC0260-9791-431C-A9A3-BCEE2E2AF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49" y="5607352"/>
            <a:ext cx="686425" cy="796547"/>
          </a:xfrm>
          <a:prstGeom prst="rect">
            <a:avLst/>
          </a:prstGeom>
        </p:spPr>
      </p:pic>
      <p:sp>
        <p:nvSpPr>
          <p:cNvPr id="28" name="Tekstiruutu 27">
            <a:extLst>
              <a:ext uri="{FF2B5EF4-FFF2-40B4-BE49-F238E27FC236}">
                <a16:creationId xmlns:a16="http://schemas.microsoft.com/office/drawing/2014/main" id="{74B94AEA-A19F-4161-8010-4C81847D00F1}"/>
              </a:ext>
            </a:extLst>
          </p:cNvPr>
          <p:cNvSpPr txBox="1"/>
          <p:nvPr/>
        </p:nvSpPr>
        <p:spPr>
          <a:xfrm>
            <a:off x="1699943" y="5681540"/>
            <a:ext cx="419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OLEN VÄSYNYT</a:t>
            </a:r>
          </a:p>
        </p:txBody>
      </p:sp>
    </p:spTree>
    <p:extLst>
      <p:ext uri="{BB962C8B-B14F-4D97-AF65-F5344CB8AC3E}">
        <p14:creationId xmlns:p14="http://schemas.microsoft.com/office/powerpoint/2010/main" val="391775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28C7CAA-D309-4624-89F9-5B05867F669C}"/>
              </a:ext>
            </a:extLst>
          </p:cNvPr>
          <p:cNvSpPr/>
          <p:nvPr/>
        </p:nvSpPr>
        <p:spPr>
          <a:xfrm>
            <a:off x="-1" y="461664"/>
            <a:ext cx="5973970" cy="8974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31A890-8A6F-4066-9F5E-632113A5A7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598516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VASTAAN KYLLÄ / EI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EAEB442-4145-4AE0-A92C-6037308D759C}"/>
              </a:ext>
            </a:extLst>
          </p:cNvPr>
          <p:cNvSpPr/>
          <p:nvPr/>
        </p:nvSpPr>
        <p:spPr>
          <a:xfrm>
            <a:off x="1510147" y="1098986"/>
            <a:ext cx="2833260" cy="2614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632A44CC-D453-4625-A690-4138B04452CF}"/>
              </a:ext>
            </a:extLst>
          </p:cNvPr>
          <p:cNvSpPr/>
          <p:nvPr/>
        </p:nvSpPr>
        <p:spPr>
          <a:xfrm>
            <a:off x="1510147" y="6587836"/>
            <a:ext cx="2843648" cy="2793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3FBA0F7-0B3C-45E2-829D-059F63040F24}"/>
              </a:ext>
            </a:extLst>
          </p:cNvPr>
          <p:cNvSpPr/>
          <p:nvPr/>
        </p:nvSpPr>
        <p:spPr>
          <a:xfrm>
            <a:off x="1510147" y="3826681"/>
            <a:ext cx="2843648" cy="2647493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DDC47F9-F35E-4B0E-975C-3D72ACFE589A}"/>
              </a:ext>
            </a:extLst>
          </p:cNvPr>
          <p:cNvSpPr txBox="1"/>
          <p:nvPr/>
        </p:nvSpPr>
        <p:spPr>
          <a:xfrm>
            <a:off x="1508372" y="1691187"/>
            <a:ext cx="2833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</a:rPr>
              <a:t>KYLLÄ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0D8661AF-903F-4BA2-87E9-A713C282DAE3}"/>
              </a:ext>
            </a:extLst>
          </p:cNvPr>
          <p:cNvSpPr txBox="1"/>
          <p:nvPr/>
        </p:nvSpPr>
        <p:spPr>
          <a:xfrm>
            <a:off x="1479828" y="4360551"/>
            <a:ext cx="2835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dirty="0">
                <a:solidFill>
                  <a:schemeClr val="bg1"/>
                </a:solidFill>
              </a:rPr>
              <a:t>EI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EAA84EE5-6B3E-4EC7-B923-83629443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658" y="7639072"/>
            <a:ext cx="1657374" cy="1641739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78E796A7-F801-4F1B-B826-B72A6E06D385}"/>
              </a:ext>
            </a:extLst>
          </p:cNvPr>
          <p:cNvSpPr txBox="1"/>
          <p:nvPr/>
        </p:nvSpPr>
        <p:spPr>
          <a:xfrm>
            <a:off x="1435680" y="6743458"/>
            <a:ext cx="29925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800" dirty="0"/>
              <a:t>EN TIEDÄ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DBB8EDAD-2A05-4BCA-9EF0-66D0EF736683}"/>
              </a:ext>
            </a:extLst>
          </p:cNvPr>
          <p:cNvSpPr txBox="1"/>
          <p:nvPr/>
        </p:nvSpPr>
        <p:spPr>
          <a:xfrm>
            <a:off x="62345" y="470274"/>
            <a:ext cx="59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Kysy minulta kysymyksiä, joihin voin vastata joko </a:t>
            </a:r>
          </a:p>
          <a:p>
            <a:pPr algn="ctr"/>
            <a:r>
              <a:rPr lang="fi-FI" dirty="0"/>
              <a:t>kyllä, ei tai en tiedä.</a:t>
            </a: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5555CD78-795A-44AA-B83A-666E1DB18B17}"/>
              </a:ext>
            </a:extLst>
          </p:cNvPr>
          <p:cNvCxnSpPr/>
          <p:nvPr/>
        </p:nvCxnSpPr>
        <p:spPr>
          <a:xfrm>
            <a:off x="5985167" y="-2"/>
            <a:ext cx="10388" cy="100445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orakulmio 23">
            <a:extLst>
              <a:ext uri="{FF2B5EF4-FFF2-40B4-BE49-F238E27FC236}">
                <a16:creationId xmlns:a16="http://schemas.microsoft.com/office/drawing/2014/main" id="{0B763400-2BC8-4C65-A3E7-74FEF6006D4C}"/>
              </a:ext>
            </a:extLst>
          </p:cNvPr>
          <p:cNvSpPr/>
          <p:nvPr/>
        </p:nvSpPr>
        <p:spPr>
          <a:xfrm>
            <a:off x="-1" y="9412822"/>
            <a:ext cx="602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3"/>
              </a:rPr>
              <a:t>http://papunet.net/materiaalia/viestiapuri-sairaalaan</a:t>
            </a:r>
            <a:r>
              <a:rPr lang="fi-FI" sz="1200" dirty="0"/>
              <a:t> 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391A15F6-DAF5-4D01-8C7B-0B07320F8023}"/>
              </a:ext>
            </a:extLst>
          </p:cNvPr>
          <p:cNvSpPr/>
          <p:nvPr/>
        </p:nvSpPr>
        <p:spPr>
          <a:xfrm>
            <a:off x="5973969" y="7396941"/>
            <a:ext cx="872836" cy="91153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053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2093</TotalTime>
  <Words>824</Words>
  <Application>Microsoft Office PowerPoint</Application>
  <PresentationFormat>A4-paperi (210 x 297 mm)</PresentationFormat>
  <Paragraphs>148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VIESTIAPURI SAIRAALAAN</vt:lpstr>
      <vt:lpstr>Hakemisto</vt:lpstr>
      <vt:lpstr>TARVITSEN APUA</vt:lpstr>
      <vt:lpstr>HALUAN JOTAIN</vt:lpstr>
      <vt:lpstr>MINULLA ON KYSYMYS</vt:lpstr>
      <vt:lpstr>HALUAN KESKUSTELLA</vt:lpstr>
      <vt:lpstr>MUITA TÄRKEITÄ ASIOITA</vt:lpstr>
      <vt:lpstr>TUNNETILAT</vt:lpstr>
      <vt:lpstr>VASTAAN KYLLÄ / EI</vt:lpstr>
      <vt:lpstr>KIRJAINTAULU</vt:lpstr>
      <vt:lpstr>Tyhjiä rivejä omia tarpeita varten, lopussa kyllä, jotain muuta ja 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Viestiapuri sairaalaan</dc:title>
  <dc:creator>Virpi Yiannakou</dc:creator>
  <cp:lastModifiedBy>Heli Tiainen</cp:lastModifiedBy>
  <cp:revision>66</cp:revision>
  <dcterms:created xsi:type="dcterms:W3CDTF">2020-04-14T11:38:01Z</dcterms:created>
  <dcterms:modified xsi:type="dcterms:W3CDTF">2021-03-22T07:46:22Z</dcterms:modified>
</cp:coreProperties>
</file>