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24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76A4-88C3-429E-B81C-B5F2F1410C3A}" type="datetimeFigureOut">
              <a:rPr lang="fi-FI" smtClean="0"/>
              <a:t>11.3.2022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57F6-44DA-431B-B381-0A7CDC0652A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14412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76A4-88C3-429E-B81C-B5F2F1410C3A}" type="datetimeFigureOut">
              <a:rPr lang="fi-FI" smtClean="0"/>
              <a:t>11.3.2022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57F6-44DA-431B-B381-0A7CDC0652A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80019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76A4-88C3-429E-B81C-B5F2F1410C3A}" type="datetimeFigureOut">
              <a:rPr lang="fi-FI" smtClean="0"/>
              <a:t>11.3.2022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57F6-44DA-431B-B381-0A7CDC0652A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0985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76A4-88C3-429E-B81C-B5F2F1410C3A}" type="datetimeFigureOut">
              <a:rPr lang="fi-FI" smtClean="0"/>
              <a:t>11.3.2022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57F6-44DA-431B-B381-0A7CDC0652A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543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76A4-88C3-429E-B81C-B5F2F1410C3A}" type="datetimeFigureOut">
              <a:rPr lang="fi-FI" smtClean="0"/>
              <a:t>11.3.2022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57F6-44DA-431B-B381-0A7CDC0652A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7245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76A4-88C3-429E-B81C-B5F2F1410C3A}" type="datetimeFigureOut">
              <a:rPr lang="fi-FI" smtClean="0"/>
              <a:t>11.3.2022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57F6-44DA-431B-B381-0A7CDC0652A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9375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76A4-88C3-429E-B81C-B5F2F1410C3A}" type="datetimeFigureOut">
              <a:rPr lang="fi-FI" smtClean="0"/>
              <a:t>11.3.2022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57F6-44DA-431B-B381-0A7CDC0652A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4454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76A4-88C3-429E-B81C-B5F2F1410C3A}" type="datetimeFigureOut">
              <a:rPr lang="fi-FI" smtClean="0"/>
              <a:t>11.3.2022</a:t>
            </a:fld>
            <a:endParaRPr lang="fi-FI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57F6-44DA-431B-B381-0A7CDC0652A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72429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76A4-88C3-429E-B81C-B5F2F1410C3A}" type="datetimeFigureOut">
              <a:rPr lang="fi-FI" smtClean="0"/>
              <a:t>11.3.2022</a:t>
            </a:fld>
            <a:endParaRPr lang="fi-FI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57F6-44DA-431B-B381-0A7CDC0652A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1947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76A4-88C3-429E-B81C-B5F2F1410C3A}" type="datetimeFigureOut">
              <a:rPr lang="fi-FI" smtClean="0"/>
              <a:t>11.3.2022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57F6-44DA-431B-B381-0A7CDC0652A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325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76A4-88C3-429E-B81C-B5F2F1410C3A}" type="datetimeFigureOut">
              <a:rPr lang="fi-FI" smtClean="0"/>
              <a:t>11.3.2022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B57F6-44DA-431B-B381-0A7CDC0652A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6998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76A4-88C3-429E-B81C-B5F2F1410C3A}" type="datetimeFigureOut">
              <a:rPr lang="fi-FI" smtClean="0"/>
              <a:t>11.3.2022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B57F6-44DA-431B-B381-0A7CDC0652A6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175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png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9" Type="http://schemas.openxmlformats.org/officeDocument/2006/relationships/image" Target="../media/image27.png"/><Relationship Id="rId11" Type="http://schemas.openxmlformats.org/officeDocument/2006/relationships/image" Target="../media/image10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3" Type="http://schemas.openxmlformats.org/officeDocument/2006/relationships/image" Target="../media/image51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19" Type="http://schemas.openxmlformats.org/officeDocument/2006/relationships/hyperlink" Target="http://papunet.net/materiaalia/koronavirus" TargetMode="External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52" Type="http://schemas.openxmlformats.org/officeDocument/2006/relationships/image" Target="../media/image5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7.png"/><Relationship Id="rId51" Type="http://schemas.openxmlformats.org/officeDocument/2006/relationships/image" Target="../media/image49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5" Type="http://schemas.openxmlformats.org/officeDocument/2006/relationships/image" Target="../media/image14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4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2">
            <a:extLst>
              <a:ext uri="{FF2B5EF4-FFF2-40B4-BE49-F238E27FC236}">
                <a16:creationId xmlns:a16="http://schemas.microsoft.com/office/drawing/2014/main" id="{0CC1947F-48D2-4BC5-95B3-CDFAAAC75001}"/>
              </a:ext>
            </a:extLst>
          </p:cNvPr>
          <p:cNvGraphicFramePr>
            <a:graphicFrameLocks noGrp="1"/>
          </p:cNvGraphicFramePr>
          <p:nvPr/>
        </p:nvGraphicFramePr>
        <p:xfrm>
          <a:off x="75501" y="25167"/>
          <a:ext cx="9722844" cy="6677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316">
                  <a:extLst>
                    <a:ext uri="{9D8B030D-6E8A-4147-A177-3AD203B41FA5}">
                      <a16:colId xmlns:a16="http://schemas.microsoft.com/office/drawing/2014/main" val="1244236821"/>
                    </a:ext>
                  </a:extLst>
                </a:gridCol>
                <a:gridCol w="1080316">
                  <a:extLst>
                    <a:ext uri="{9D8B030D-6E8A-4147-A177-3AD203B41FA5}">
                      <a16:colId xmlns:a16="http://schemas.microsoft.com/office/drawing/2014/main" val="2817566579"/>
                    </a:ext>
                  </a:extLst>
                </a:gridCol>
                <a:gridCol w="1080316">
                  <a:extLst>
                    <a:ext uri="{9D8B030D-6E8A-4147-A177-3AD203B41FA5}">
                      <a16:colId xmlns:a16="http://schemas.microsoft.com/office/drawing/2014/main" val="2065242323"/>
                    </a:ext>
                  </a:extLst>
                </a:gridCol>
                <a:gridCol w="1080316">
                  <a:extLst>
                    <a:ext uri="{9D8B030D-6E8A-4147-A177-3AD203B41FA5}">
                      <a16:colId xmlns:a16="http://schemas.microsoft.com/office/drawing/2014/main" val="1945518319"/>
                    </a:ext>
                  </a:extLst>
                </a:gridCol>
                <a:gridCol w="1080316">
                  <a:extLst>
                    <a:ext uri="{9D8B030D-6E8A-4147-A177-3AD203B41FA5}">
                      <a16:colId xmlns:a16="http://schemas.microsoft.com/office/drawing/2014/main" val="1638627603"/>
                    </a:ext>
                  </a:extLst>
                </a:gridCol>
                <a:gridCol w="1080316">
                  <a:extLst>
                    <a:ext uri="{9D8B030D-6E8A-4147-A177-3AD203B41FA5}">
                      <a16:colId xmlns:a16="http://schemas.microsoft.com/office/drawing/2014/main" val="944466582"/>
                    </a:ext>
                  </a:extLst>
                </a:gridCol>
                <a:gridCol w="1080316">
                  <a:extLst>
                    <a:ext uri="{9D8B030D-6E8A-4147-A177-3AD203B41FA5}">
                      <a16:colId xmlns:a16="http://schemas.microsoft.com/office/drawing/2014/main" val="105974513"/>
                    </a:ext>
                  </a:extLst>
                </a:gridCol>
                <a:gridCol w="1080316">
                  <a:extLst>
                    <a:ext uri="{9D8B030D-6E8A-4147-A177-3AD203B41FA5}">
                      <a16:colId xmlns:a16="http://schemas.microsoft.com/office/drawing/2014/main" val="3712209518"/>
                    </a:ext>
                  </a:extLst>
                </a:gridCol>
                <a:gridCol w="1080316">
                  <a:extLst>
                    <a:ext uri="{9D8B030D-6E8A-4147-A177-3AD203B41FA5}">
                      <a16:colId xmlns:a16="http://schemas.microsoft.com/office/drawing/2014/main" val="3881131842"/>
                    </a:ext>
                  </a:extLst>
                </a:gridCol>
              </a:tblGrid>
              <a:tr h="11129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048287"/>
                  </a:ext>
                </a:extLst>
              </a:tr>
              <a:tr h="11129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874752"/>
                  </a:ext>
                </a:extLst>
              </a:tr>
              <a:tr h="11129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975193"/>
                  </a:ext>
                </a:extLst>
              </a:tr>
              <a:tr h="11129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852239"/>
                  </a:ext>
                </a:extLst>
              </a:tr>
              <a:tr h="11129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189250"/>
                  </a:ext>
                </a:extLst>
              </a:tr>
              <a:tr h="1112940"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251583"/>
                  </a:ext>
                </a:extLst>
              </a:tr>
            </a:tbl>
          </a:graphicData>
        </a:graphic>
      </p:graphicFrame>
      <p:sp>
        <p:nvSpPr>
          <p:cNvPr id="5" name="Otsikko 4">
            <a:extLst>
              <a:ext uri="{FF2B5EF4-FFF2-40B4-BE49-F238E27FC236}">
                <a16:creationId xmlns:a16="http://schemas.microsoft.com/office/drawing/2014/main" id="{5B9D81B6-5C44-412B-A89D-590213552CD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1882775"/>
            <a:ext cx="2222500" cy="3429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fi-FI" sz="1600" dirty="0">
                <a:latin typeface="+mn-lt"/>
                <a:ea typeface="+mn-ea"/>
                <a:cs typeface="+mn-cs"/>
              </a:rPr>
              <a:t>SOTA</a:t>
            </a:r>
            <a:endParaRPr lang="fi-FI" sz="1630" dirty="0">
              <a:latin typeface="+mn-lt"/>
              <a:ea typeface="+mn-ea"/>
              <a:cs typeface="+mn-cs"/>
            </a:endParaRPr>
          </a:p>
        </p:txBody>
      </p:sp>
      <p:sp>
        <p:nvSpPr>
          <p:cNvPr id="6" name="TextBox 61">
            <a:extLst>
              <a:ext uri="{FF2B5EF4-FFF2-40B4-BE49-F238E27FC236}">
                <a16:creationId xmlns:a16="http://schemas.microsoft.com/office/drawing/2014/main" id="{FCC4DE40-85E0-413E-BDAA-C985763AF479}"/>
              </a:ext>
            </a:extLst>
          </p:cNvPr>
          <p:cNvSpPr txBox="1"/>
          <p:nvPr/>
        </p:nvSpPr>
        <p:spPr>
          <a:xfrm>
            <a:off x="4405351" y="3089612"/>
            <a:ext cx="1037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kuolla</a:t>
            </a:r>
          </a:p>
        </p:txBody>
      </p:sp>
      <p:sp>
        <p:nvSpPr>
          <p:cNvPr id="8" name="TextBox 57">
            <a:extLst>
              <a:ext uri="{FF2B5EF4-FFF2-40B4-BE49-F238E27FC236}">
                <a16:creationId xmlns:a16="http://schemas.microsoft.com/office/drawing/2014/main" id="{773C71B7-528D-49DE-B3B0-FC76DE04FBA3}"/>
              </a:ext>
            </a:extLst>
          </p:cNvPr>
          <p:cNvSpPr txBox="1"/>
          <p:nvPr/>
        </p:nvSpPr>
        <p:spPr>
          <a:xfrm>
            <a:off x="75501" y="3093284"/>
            <a:ext cx="1082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minä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0C3B5790-C87C-4521-9685-AECE0E2EB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48" y="4552725"/>
            <a:ext cx="912950" cy="831799"/>
          </a:xfrm>
          <a:prstGeom prst="rect">
            <a:avLst/>
          </a:prstGeom>
        </p:spPr>
      </p:pic>
      <p:sp>
        <p:nvSpPr>
          <p:cNvPr id="11" name="TextBox 78">
            <a:extLst>
              <a:ext uri="{FF2B5EF4-FFF2-40B4-BE49-F238E27FC236}">
                <a16:creationId xmlns:a16="http://schemas.microsoft.com/office/drawing/2014/main" id="{183D4641-40F4-4D6D-AFC7-C2E09733709C}"/>
              </a:ext>
            </a:extLst>
          </p:cNvPr>
          <p:cNvSpPr txBox="1"/>
          <p:nvPr/>
        </p:nvSpPr>
        <p:spPr>
          <a:xfrm>
            <a:off x="75501" y="4213262"/>
            <a:ext cx="1082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sinä</a:t>
            </a:r>
          </a:p>
        </p:txBody>
      </p:sp>
      <p:sp>
        <p:nvSpPr>
          <p:cNvPr id="12" name="TextBox 78">
            <a:extLst>
              <a:ext uri="{FF2B5EF4-FFF2-40B4-BE49-F238E27FC236}">
                <a16:creationId xmlns:a16="http://schemas.microsoft.com/office/drawing/2014/main" id="{325EF147-F5C9-4AB5-9735-8574CC629887}"/>
              </a:ext>
            </a:extLst>
          </p:cNvPr>
          <p:cNvSpPr txBox="1"/>
          <p:nvPr/>
        </p:nvSpPr>
        <p:spPr>
          <a:xfrm>
            <a:off x="75502" y="5323624"/>
            <a:ext cx="1082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ihmiset</a:t>
            </a:r>
          </a:p>
        </p:txBody>
      </p:sp>
      <p:sp>
        <p:nvSpPr>
          <p:cNvPr id="15" name="TextBox 78">
            <a:extLst>
              <a:ext uri="{FF2B5EF4-FFF2-40B4-BE49-F238E27FC236}">
                <a16:creationId xmlns:a16="http://schemas.microsoft.com/office/drawing/2014/main" id="{16A44D49-5E68-4942-A46D-0D55F3774D23}"/>
              </a:ext>
            </a:extLst>
          </p:cNvPr>
          <p:cNvSpPr txBox="1"/>
          <p:nvPr/>
        </p:nvSpPr>
        <p:spPr>
          <a:xfrm>
            <a:off x="75636" y="6437293"/>
            <a:ext cx="1082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ystävä</a:t>
            </a:r>
          </a:p>
        </p:txBody>
      </p:sp>
      <p:pic>
        <p:nvPicPr>
          <p:cNvPr id="17" name="Kuva 16">
            <a:extLst>
              <a:ext uri="{FF2B5EF4-FFF2-40B4-BE49-F238E27FC236}">
                <a16:creationId xmlns:a16="http://schemas.microsoft.com/office/drawing/2014/main" id="{CA11C6B1-C5CD-4727-9C8E-B0DA1289D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03" y="5600617"/>
            <a:ext cx="792102" cy="912640"/>
          </a:xfrm>
          <a:prstGeom prst="rect">
            <a:avLst/>
          </a:prstGeom>
        </p:spPr>
      </p:pic>
      <p:sp>
        <p:nvSpPr>
          <p:cNvPr id="18" name="TextBox 78">
            <a:extLst>
              <a:ext uri="{FF2B5EF4-FFF2-40B4-BE49-F238E27FC236}">
                <a16:creationId xmlns:a16="http://schemas.microsoft.com/office/drawing/2014/main" id="{97BF1C5A-CA60-4369-9E09-9EB43EAA3BD3}"/>
              </a:ext>
            </a:extLst>
          </p:cNvPr>
          <p:cNvSpPr txBox="1"/>
          <p:nvPr/>
        </p:nvSpPr>
        <p:spPr>
          <a:xfrm>
            <a:off x="1152603" y="3106772"/>
            <a:ext cx="10820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sotilas</a:t>
            </a:r>
          </a:p>
        </p:txBody>
      </p:sp>
      <p:sp>
        <p:nvSpPr>
          <p:cNvPr id="19" name="TextBox 57">
            <a:extLst>
              <a:ext uri="{FF2B5EF4-FFF2-40B4-BE49-F238E27FC236}">
                <a16:creationId xmlns:a16="http://schemas.microsoft.com/office/drawing/2014/main" id="{3F7933E5-AEF0-451D-9F0D-69E706FE2ADE}"/>
              </a:ext>
            </a:extLst>
          </p:cNvPr>
          <p:cNvSpPr txBox="1"/>
          <p:nvPr/>
        </p:nvSpPr>
        <p:spPr>
          <a:xfrm>
            <a:off x="1140903" y="4211903"/>
            <a:ext cx="10821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sotilaat</a:t>
            </a:r>
          </a:p>
        </p:txBody>
      </p:sp>
      <p:sp>
        <p:nvSpPr>
          <p:cNvPr id="21" name="TextBox 57">
            <a:extLst>
              <a:ext uri="{FF2B5EF4-FFF2-40B4-BE49-F238E27FC236}">
                <a16:creationId xmlns:a16="http://schemas.microsoft.com/office/drawing/2014/main" id="{F92053DA-7A0D-4CB3-AB58-72F0DCFBD658}"/>
              </a:ext>
            </a:extLst>
          </p:cNvPr>
          <p:cNvSpPr txBox="1"/>
          <p:nvPr/>
        </p:nvSpPr>
        <p:spPr>
          <a:xfrm>
            <a:off x="8660640" y="2962556"/>
            <a:ext cx="1144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vapaaehtoinen apu</a:t>
            </a:r>
          </a:p>
        </p:txBody>
      </p:sp>
      <p:sp>
        <p:nvSpPr>
          <p:cNvPr id="23" name="TextBox 82">
            <a:extLst>
              <a:ext uri="{FF2B5EF4-FFF2-40B4-BE49-F238E27FC236}">
                <a16:creationId xmlns:a16="http://schemas.microsoft.com/office/drawing/2014/main" id="{9BD80AC1-219C-408E-963B-ACDFF08A472D}"/>
              </a:ext>
            </a:extLst>
          </p:cNvPr>
          <p:cNvSpPr txBox="1"/>
          <p:nvPr/>
        </p:nvSpPr>
        <p:spPr>
          <a:xfrm>
            <a:off x="7586575" y="5335025"/>
            <a:ext cx="10568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väsynyt</a:t>
            </a:r>
          </a:p>
        </p:txBody>
      </p:sp>
      <p:sp>
        <p:nvSpPr>
          <p:cNvPr id="25" name="TextBox 75">
            <a:extLst>
              <a:ext uri="{FF2B5EF4-FFF2-40B4-BE49-F238E27FC236}">
                <a16:creationId xmlns:a16="http://schemas.microsoft.com/office/drawing/2014/main" id="{58B488C4-BA6D-4A78-BF75-2E3218F7FF11}"/>
              </a:ext>
            </a:extLst>
          </p:cNvPr>
          <p:cNvSpPr txBox="1"/>
          <p:nvPr/>
        </p:nvSpPr>
        <p:spPr>
          <a:xfrm>
            <a:off x="7614405" y="881263"/>
            <a:ext cx="109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pelottaa</a:t>
            </a:r>
            <a:endParaRPr lang="sv-FI" sz="1138" dirty="0"/>
          </a:p>
        </p:txBody>
      </p:sp>
      <p:sp>
        <p:nvSpPr>
          <p:cNvPr id="27" name="TextBox 64">
            <a:extLst>
              <a:ext uri="{FF2B5EF4-FFF2-40B4-BE49-F238E27FC236}">
                <a16:creationId xmlns:a16="http://schemas.microsoft.com/office/drawing/2014/main" id="{D005BA61-A584-4AC7-9CC8-5AD283F1B632}"/>
              </a:ext>
            </a:extLst>
          </p:cNvPr>
          <p:cNvSpPr txBox="1"/>
          <p:nvPr/>
        </p:nvSpPr>
        <p:spPr>
          <a:xfrm>
            <a:off x="5428377" y="890276"/>
            <a:ext cx="11661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haluta, tarvita</a:t>
            </a:r>
            <a:endParaRPr lang="sv-FI" sz="1138" dirty="0"/>
          </a:p>
        </p:txBody>
      </p:sp>
      <p:pic>
        <p:nvPicPr>
          <p:cNvPr id="28" name="Kuva 27">
            <a:extLst>
              <a:ext uri="{FF2B5EF4-FFF2-40B4-BE49-F238E27FC236}">
                <a16:creationId xmlns:a16="http://schemas.microsoft.com/office/drawing/2014/main" id="{D6309490-0D1B-463C-B5E5-772CF1344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9677" y="120356"/>
            <a:ext cx="789592" cy="780732"/>
          </a:xfrm>
          <a:prstGeom prst="rect">
            <a:avLst/>
          </a:prstGeom>
        </p:spPr>
      </p:pic>
      <p:sp>
        <p:nvSpPr>
          <p:cNvPr id="29" name="TextBox 81">
            <a:extLst>
              <a:ext uri="{FF2B5EF4-FFF2-40B4-BE49-F238E27FC236}">
                <a16:creationId xmlns:a16="http://schemas.microsoft.com/office/drawing/2014/main" id="{DDD5C30B-E709-4518-9F8B-90BEEF04E25F}"/>
              </a:ext>
            </a:extLst>
          </p:cNvPr>
          <p:cNvSpPr txBox="1"/>
          <p:nvPr/>
        </p:nvSpPr>
        <p:spPr>
          <a:xfrm>
            <a:off x="8696126" y="4222502"/>
            <a:ext cx="10582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hätäapu</a:t>
            </a:r>
          </a:p>
        </p:txBody>
      </p:sp>
      <p:sp>
        <p:nvSpPr>
          <p:cNvPr id="31" name="TextBox 56">
            <a:extLst>
              <a:ext uri="{FF2B5EF4-FFF2-40B4-BE49-F238E27FC236}">
                <a16:creationId xmlns:a16="http://schemas.microsoft.com/office/drawing/2014/main" id="{B0B14CBF-C841-47AB-80B4-15001B76A1B1}"/>
              </a:ext>
            </a:extLst>
          </p:cNvPr>
          <p:cNvSpPr txBox="1"/>
          <p:nvPr/>
        </p:nvSpPr>
        <p:spPr>
          <a:xfrm>
            <a:off x="4351514" y="4245300"/>
            <a:ext cx="1082181" cy="28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koti</a:t>
            </a:r>
          </a:p>
        </p:txBody>
      </p:sp>
      <p:pic>
        <p:nvPicPr>
          <p:cNvPr id="32" name="Kuva 31">
            <a:extLst>
              <a:ext uri="{FF2B5EF4-FFF2-40B4-BE49-F238E27FC236}">
                <a16:creationId xmlns:a16="http://schemas.microsoft.com/office/drawing/2014/main" id="{3331FF91-2059-4621-A6C2-5C91D8C9F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8889" y="3383769"/>
            <a:ext cx="670579" cy="876604"/>
          </a:xfrm>
          <a:prstGeom prst="rect">
            <a:avLst/>
          </a:prstGeom>
        </p:spPr>
      </p:pic>
      <p:sp>
        <p:nvSpPr>
          <p:cNvPr id="33" name="TextBox 72">
            <a:extLst>
              <a:ext uri="{FF2B5EF4-FFF2-40B4-BE49-F238E27FC236}">
                <a16:creationId xmlns:a16="http://schemas.microsoft.com/office/drawing/2014/main" id="{EEC635CE-4ACC-49AF-87D3-521A3038E1BE}"/>
              </a:ext>
            </a:extLst>
          </p:cNvPr>
          <p:cNvSpPr txBox="1"/>
          <p:nvPr/>
        </p:nvSpPr>
        <p:spPr>
          <a:xfrm>
            <a:off x="4400876" y="6455290"/>
            <a:ext cx="10887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sairaala</a:t>
            </a:r>
          </a:p>
        </p:txBody>
      </p:sp>
      <p:sp>
        <p:nvSpPr>
          <p:cNvPr id="35" name="TextBox 82">
            <a:extLst>
              <a:ext uri="{FF2B5EF4-FFF2-40B4-BE49-F238E27FC236}">
                <a16:creationId xmlns:a16="http://schemas.microsoft.com/office/drawing/2014/main" id="{FF83C922-CD0E-4376-9037-59109F2DC6AF}"/>
              </a:ext>
            </a:extLst>
          </p:cNvPr>
          <p:cNvSpPr txBox="1"/>
          <p:nvPr/>
        </p:nvSpPr>
        <p:spPr>
          <a:xfrm>
            <a:off x="8668518" y="2005297"/>
            <a:ext cx="1038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halu auttaa</a:t>
            </a:r>
          </a:p>
        </p:txBody>
      </p:sp>
      <p:sp>
        <p:nvSpPr>
          <p:cNvPr id="37" name="TextBox 67">
            <a:extLst>
              <a:ext uri="{FF2B5EF4-FFF2-40B4-BE49-F238E27FC236}">
                <a16:creationId xmlns:a16="http://schemas.microsoft.com/office/drawing/2014/main" id="{2BC92DB2-5687-49E8-8261-B05FD52CF5BC}"/>
              </a:ext>
            </a:extLst>
          </p:cNvPr>
          <p:cNvSpPr txBox="1"/>
          <p:nvPr/>
        </p:nvSpPr>
        <p:spPr>
          <a:xfrm>
            <a:off x="5480225" y="1960883"/>
            <a:ext cx="109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ei halua</a:t>
            </a:r>
          </a:p>
        </p:txBody>
      </p:sp>
      <p:pic>
        <p:nvPicPr>
          <p:cNvPr id="38" name="Kuva 37">
            <a:extLst>
              <a:ext uri="{FF2B5EF4-FFF2-40B4-BE49-F238E27FC236}">
                <a16:creationId xmlns:a16="http://schemas.microsoft.com/office/drawing/2014/main" id="{A385ED41-F60A-4C51-B7CC-66FFFF55AF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8018" y="1180212"/>
            <a:ext cx="963442" cy="790261"/>
          </a:xfrm>
          <a:prstGeom prst="rect">
            <a:avLst/>
          </a:prstGeom>
        </p:spPr>
      </p:pic>
      <p:sp>
        <p:nvSpPr>
          <p:cNvPr id="39" name="Tekstiruutu 38">
            <a:extLst>
              <a:ext uri="{FF2B5EF4-FFF2-40B4-BE49-F238E27FC236}">
                <a16:creationId xmlns:a16="http://schemas.microsoft.com/office/drawing/2014/main" id="{38086DFA-2965-433F-BA2C-9A5906E9DC9F}"/>
              </a:ext>
            </a:extLst>
          </p:cNvPr>
          <p:cNvSpPr txBox="1"/>
          <p:nvPr/>
        </p:nvSpPr>
        <p:spPr>
          <a:xfrm>
            <a:off x="3283580" y="3086199"/>
            <a:ext cx="1082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hyökätä</a:t>
            </a:r>
          </a:p>
        </p:txBody>
      </p:sp>
      <p:sp>
        <p:nvSpPr>
          <p:cNvPr id="41" name="Tekstiruutu 40">
            <a:extLst>
              <a:ext uri="{FF2B5EF4-FFF2-40B4-BE49-F238E27FC236}">
                <a16:creationId xmlns:a16="http://schemas.microsoft.com/office/drawing/2014/main" id="{FF4AB51D-C62A-46A6-88B6-8C21341B9B13}"/>
              </a:ext>
            </a:extLst>
          </p:cNvPr>
          <p:cNvSpPr txBox="1"/>
          <p:nvPr/>
        </p:nvSpPr>
        <p:spPr>
          <a:xfrm>
            <a:off x="3341068" y="5332397"/>
            <a:ext cx="1052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puolustaa</a:t>
            </a: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1AEAD7B-5E85-4ED7-B115-80371FF0C21E}"/>
              </a:ext>
            </a:extLst>
          </p:cNvPr>
          <p:cNvSpPr txBox="1"/>
          <p:nvPr/>
        </p:nvSpPr>
        <p:spPr>
          <a:xfrm>
            <a:off x="3288751" y="845845"/>
            <a:ext cx="1096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aloittaa</a:t>
            </a:r>
          </a:p>
        </p:txBody>
      </p:sp>
      <p:sp>
        <p:nvSpPr>
          <p:cNvPr id="45" name="TextBox 57">
            <a:extLst>
              <a:ext uri="{FF2B5EF4-FFF2-40B4-BE49-F238E27FC236}">
                <a16:creationId xmlns:a16="http://schemas.microsoft.com/office/drawing/2014/main" id="{A1B7F61E-D533-4AC3-AA1D-02562684E6A4}"/>
              </a:ext>
            </a:extLst>
          </p:cNvPr>
          <p:cNvSpPr txBox="1"/>
          <p:nvPr/>
        </p:nvSpPr>
        <p:spPr>
          <a:xfrm>
            <a:off x="4378125" y="5319031"/>
            <a:ext cx="1082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väestönsuoja</a:t>
            </a:r>
          </a:p>
        </p:txBody>
      </p:sp>
      <p:sp>
        <p:nvSpPr>
          <p:cNvPr id="47" name="TextBox 71">
            <a:extLst>
              <a:ext uri="{FF2B5EF4-FFF2-40B4-BE49-F238E27FC236}">
                <a16:creationId xmlns:a16="http://schemas.microsoft.com/office/drawing/2014/main" id="{227BE934-66E9-44C4-97D9-4695E7A34DA1}"/>
              </a:ext>
            </a:extLst>
          </p:cNvPr>
          <p:cNvSpPr txBox="1"/>
          <p:nvPr/>
        </p:nvSpPr>
        <p:spPr>
          <a:xfrm>
            <a:off x="3292417" y="1973003"/>
            <a:ext cx="1064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lopettaa</a:t>
            </a:r>
          </a:p>
        </p:txBody>
      </p:sp>
      <p:sp>
        <p:nvSpPr>
          <p:cNvPr id="49" name="TextBox 67">
            <a:extLst>
              <a:ext uri="{FF2B5EF4-FFF2-40B4-BE49-F238E27FC236}">
                <a16:creationId xmlns:a16="http://schemas.microsoft.com/office/drawing/2014/main" id="{13F65302-2F63-4508-A0D2-63CA63559B2E}"/>
              </a:ext>
            </a:extLst>
          </p:cNvPr>
          <p:cNvSpPr txBox="1"/>
          <p:nvPr/>
        </p:nvSpPr>
        <p:spPr>
          <a:xfrm>
            <a:off x="7603624" y="2012248"/>
            <a:ext cx="1133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Itkeä, itkettää</a:t>
            </a:r>
          </a:p>
        </p:txBody>
      </p:sp>
      <p:sp>
        <p:nvSpPr>
          <p:cNvPr id="52" name="Tekstiruutu 51">
            <a:extLst>
              <a:ext uri="{FF2B5EF4-FFF2-40B4-BE49-F238E27FC236}">
                <a16:creationId xmlns:a16="http://schemas.microsoft.com/office/drawing/2014/main" id="{08379DF3-9856-4849-9EAD-A541F4D6BD5E}"/>
              </a:ext>
            </a:extLst>
          </p:cNvPr>
          <p:cNvSpPr txBox="1"/>
          <p:nvPr/>
        </p:nvSpPr>
        <p:spPr>
          <a:xfrm>
            <a:off x="5451824" y="6453941"/>
            <a:ext cx="10840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olla turvassa</a:t>
            </a:r>
          </a:p>
        </p:txBody>
      </p:sp>
      <p:sp>
        <p:nvSpPr>
          <p:cNvPr id="53" name="Tekstiruutu 52">
            <a:extLst>
              <a:ext uri="{FF2B5EF4-FFF2-40B4-BE49-F238E27FC236}">
                <a16:creationId xmlns:a16="http://schemas.microsoft.com/office/drawing/2014/main" id="{BAD3391F-8AC5-4131-AF31-EE9E069526D2}"/>
              </a:ext>
            </a:extLst>
          </p:cNvPr>
          <p:cNvSpPr txBox="1"/>
          <p:nvPr/>
        </p:nvSpPr>
        <p:spPr>
          <a:xfrm>
            <a:off x="5394339" y="4236086"/>
            <a:ext cx="1096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dirty="0"/>
              <a:t>kuunnella</a:t>
            </a:r>
          </a:p>
        </p:txBody>
      </p:sp>
      <p:pic>
        <p:nvPicPr>
          <p:cNvPr id="54" name="Kuva 53">
            <a:extLst>
              <a:ext uri="{FF2B5EF4-FFF2-40B4-BE49-F238E27FC236}">
                <a16:creationId xmlns:a16="http://schemas.microsoft.com/office/drawing/2014/main" id="{AB525036-3A27-49BD-96B4-7D7B19E843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5304" y="3408283"/>
            <a:ext cx="773967" cy="853821"/>
          </a:xfrm>
          <a:prstGeom prst="rect">
            <a:avLst/>
          </a:prstGeom>
        </p:spPr>
      </p:pic>
      <p:sp>
        <p:nvSpPr>
          <p:cNvPr id="55" name="TextBox 52">
            <a:extLst>
              <a:ext uri="{FF2B5EF4-FFF2-40B4-BE49-F238E27FC236}">
                <a16:creationId xmlns:a16="http://schemas.microsoft.com/office/drawing/2014/main" id="{C7CF249F-A707-4280-85DD-A530E06F3D6B}"/>
              </a:ext>
            </a:extLst>
          </p:cNvPr>
          <p:cNvSpPr txBox="1"/>
          <p:nvPr/>
        </p:nvSpPr>
        <p:spPr>
          <a:xfrm>
            <a:off x="5476051" y="3129184"/>
            <a:ext cx="10598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puhua</a:t>
            </a:r>
          </a:p>
        </p:txBody>
      </p:sp>
      <p:pic>
        <p:nvPicPr>
          <p:cNvPr id="56" name="Kuva 55">
            <a:extLst>
              <a:ext uri="{FF2B5EF4-FFF2-40B4-BE49-F238E27FC236}">
                <a16:creationId xmlns:a16="http://schemas.microsoft.com/office/drawing/2014/main" id="{229B415D-1C92-4661-A5B8-02D52975F1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5618" y="2298263"/>
            <a:ext cx="943148" cy="885009"/>
          </a:xfrm>
          <a:prstGeom prst="rect">
            <a:avLst/>
          </a:prstGeom>
        </p:spPr>
      </p:pic>
      <p:sp>
        <p:nvSpPr>
          <p:cNvPr id="57" name="TextBox 82">
            <a:extLst>
              <a:ext uri="{FF2B5EF4-FFF2-40B4-BE49-F238E27FC236}">
                <a16:creationId xmlns:a16="http://schemas.microsoft.com/office/drawing/2014/main" id="{35C592FB-A986-43E2-8222-BBBD72C713B4}"/>
              </a:ext>
            </a:extLst>
          </p:cNvPr>
          <p:cNvSpPr txBox="1"/>
          <p:nvPr/>
        </p:nvSpPr>
        <p:spPr>
          <a:xfrm>
            <a:off x="3268150" y="6446935"/>
            <a:ext cx="1076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tuhoutua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172A5A8F-CF7E-4580-9DCC-07CA3B1F4603}"/>
              </a:ext>
            </a:extLst>
          </p:cNvPr>
          <p:cNvSpPr txBox="1"/>
          <p:nvPr/>
        </p:nvSpPr>
        <p:spPr>
          <a:xfrm>
            <a:off x="5432238" y="5330877"/>
            <a:ext cx="1103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katsoa, nähdä</a:t>
            </a:r>
          </a:p>
        </p:txBody>
      </p:sp>
      <p:pic>
        <p:nvPicPr>
          <p:cNvPr id="60" name="Kuva 59">
            <a:extLst>
              <a:ext uri="{FF2B5EF4-FFF2-40B4-BE49-F238E27FC236}">
                <a16:creationId xmlns:a16="http://schemas.microsoft.com/office/drawing/2014/main" id="{2F72D028-C129-4953-8532-ABD9CEFA854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0822" y="4510453"/>
            <a:ext cx="987305" cy="792626"/>
          </a:xfrm>
          <a:prstGeom prst="rect">
            <a:avLst/>
          </a:prstGeom>
        </p:spPr>
      </p:pic>
      <p:sp>
        <p:nvSpPr>
          <p:cNvPr id="62" name="TextBox 82">
            <a:extLst>
              <a:ext uri="{FF2B5EF4-FFF2-40B4-BE49-F238E27FC236}">
                <a16:creationId xmlns:a16="http://schemas.microsoft.com/office/drawing/2014/main" id="{85F71B91-792F-4F88-BA76-BE640CD3C665}"/>
              </a:ext>
            </a:extLst>
          </p:cNvPr>
          <p:cNvSpPr txBox="1"/>
          <p:nvPr/>
        </p:nvSpPr>
        <p:spPr>
          <a:xfrm>
            <a:off x="6503916" y="6420143"/>
            <a:ext cx="1094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uutiset</a:t>
            </a:r>
          </a:p>
        </p:txBody>
      </p:sp>
      <p:sp>
        <p:nvSpPr>
          <p:cNvPr id="63" name="TextBox 57">
            <a:extLst>
              <a:ext uri="{FF2B5EF4-FFF2-40B4-BE49-F238E27FC236}">
                <a16:creationId xmlns:a16="http://schemas.microsoft.com/office/drawing/2014/main" id="{8E7D5627-447F-4EBE-A69A-D00D4DDAEF0A}"/>
              </a:ext>
            </a:extLst>
          </p:cNvPr>
          <p:cNvSpPr txBox="1"/>
          <p:nvPr/>
        </p:nvSpPr>
        <p:spPr>
          <a:xfrm>
            <a:off x="6518369" y="4223181"/>
            <a:ext cx="10796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painajaisuni</a:t>
            </a:r>
          </a:p>
        </p:txBody>
      </p:sp>
      <p:sp>
        <p:nvSpPr>
          <p:cNvPr id="65" name="TextBox 83">
            <a:extLst>
              <a:ext uri="{FF2B5EF4-FFF2-40B4-BE49-F238E27FC236}">
                <a16:creationId xmlns:a16="http://schemas.microsoft.com/office/drawing/2014/main" id="{38526160-ACDE-4341-A2BB-D1F7BB094E38}"/>
              </a:ext>
            </a:extLst>
          </p:cNvPr>
          <p:cNvSpPr txBox="1"/>
          <p:nvPr/>
        </p:nvSpPr>
        <p:spPr>
          <a:xfrm>
            <a:off x="7696927" y="3090812"/>
            <a:ext cx="1056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huolestuttaa</a:t>
            </a:r>
          </a:p>
        </p:txBody>
      </p:sp>
      <p:sp>
        <p:nvSpPr>
          <p:cNvPr id="67" name="TextBox 54">
            <a:extLst>
              <a:ext uri="{FF2B5EF4-FFF2-40B4-BE49-F238E27FC236}">
                <a16:creationId xmlns:a16="http://schemas.microsoft.com/office/drawing/2014/main" id="{9CB55550-B573-45D4-93B8-EDF1E8EF522E}"/>
              </a:ext>
            </a:extLst>
          </p:cNvPr>
          <p:cNvSpPr txBox="1"/>
          <p:nvPr/>
        </p:nvSpPr>
        <p:spPr>
          <a:xfrm>
            <a:off x="4408551" y="861620"/>
            <a:ext cx="1069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paeta</a:t>
            </a:r>
          </a:p>
        </p:txBody>
      </p:sp>
      <p:sp>
        <p:nvSpPr>
          <p:cNvPr id="69" name="TextBox 63">
            <a:extLst>
              <a:ext uri="{FF2B5EF4-FFF2-40B4-BE49-F238E27FC236}">
                <a16:creationId xmlns:a16="http://schemas.microsoft.com/office/drawing/2014/main" id="{53A87FC1-2C88-4168-80DD-6680B206FB45}"/>
              </a:ext>
            </a:extLst>
          </p:cNvPr>
          <p:cNvSpPr txBox="1"/>
          <p:nvPr/>
        </p:nvSpPr>
        <p:spPr>
          <a:xfrm>
            <a:off x="6592053" y="3074536"/>
            <a:ext cx="1059378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138" dirty="0"/>
              <a:t>saada apua</a:t>
            </a:r>
            <a:endParaRPr lang="sv-FI" sz="1200" dirty="0"/>
          </a:p>
        </p:txBody>
      </p:sp>
      <p:sp>
        <p:nvSpPr>
          <p:cNvPr id="71" name="TextBox 74">
            <a:extLst>
              <a:ext uri="{FF2B5EF4-FFF2-40B4-BE49-F238E27FC236}">
                <a16:creationId xmlns:a16="http://schemas.microsoft.com/office/drawing/2014/main" id="{36B78FFB-C864-4354-BEDC-0DE9B5F20CCD}"/>
              </a:ext>
            </a:extLst>
          </p:cNvPr>
          <p:cNvSpPr txBox="1"/>
          <p:nvPr/>
        </p:nvSpPr>
        <p:spPr>
          <a:xfrm>
            <a:off x="4346291" y="1975247"/>
            <a:ext cx="10553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loukkaantua</a:t>
            </a:r>
          </a:p>
        </p:txBody>
      </p:sp>
      <p:sp>
        <p:nvSpPr>
          <p:cNvPr id="74" name="TextBox 74">
            <a:extLst>
              <a:ext uri="{FF2B5EF4-FFF2-40B4-BE49-F238E27FC236}">
                <a16:creationId xmlns:a16="http://schemas.microsoft.com/office/drawing/2014/main" id="{074C3F04-3B8D-40AF-9D03-CB8EF0987EAD}"/>
              </a:ext>
            </a:extLst>
          </p:cNvPr>
          <p:cNvSpPr txBox="1"/>
          <p:nvPr/>
        </p:nvSpPr>
        <p:spPr>
          <a:xfrm>
            <a:off x="3211382" y="4253236"/>
            <a:ext cx="1309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000" dirty="0"/>
              <a:t>pommittaa</a:t>
            </a:r>
          </a:p>
        </p:txBody>
      </p:sp>
      <p:sp>
        <p:nvSpPr>
          <p:cNvPr id="77" name="TextBox 55">
            <a:extLst>
              <a:ext uri="{FF2B5EF4-FFF2-40B4-BE49-F238E27FC236}">
                <a16:creationId xmlns:a16="http://schemas.microsoft.com/office/drawing/2014/main" id="{1BB45C1F-AA4C-4EBB-AD84-5287CC2BEA1D}"/>
              </a:ext>
            </a:extLst>
          </p:cNvPr>
          <p:cNvSpPr txBox="1"/>
          <p:nvPr/>
        </p:nvSpPr>
        <p:spPr>
          <a:xfrm>
            <a:off x="1134254" y="5335025"/>
            <a:ext cx="1063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kyllä</a:t>
            </a:r>
          </a:p>
        </p:txBody>
      </p:sp>
      <p:sp>
        <p:nvSpPr>
          <p:cNvPr id="78" name="TextBox 62">
            <a:extLst>
              <a:ext uri="{FF2B5EF4-FFF2-40B4-BE49-F238E27FC236}">
                <a16:creationId xmlns:a16="http://schemas.microsoft.com/office/drawing/2014/main" id="{72BFDE40-FD6A-4603-80F1-F6F088BA5EAD}"/>
              </a:ext>
            </a:extLst>
          </p:cNvPr>
          <p:cNvSpPr txBox="1"/>
          <p:nvPr/>
        </p:nvSpPr>
        <p:spPr>
          <a:xfrm>
            <a:off x="2188793" y="4213522"/>
            <a:ext cx="1086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miten?</a:t>
            </a:r>
          </a:p>
        </p:txBody>
      </p:sp>
      <p:sp>
        <p:nvSpPr>
          <p:cNvPr id="79" name="TextBox 65">
            <a:extLst>
              <a:ext uri="{FF2B5EF4-FFF2-40B4-BE49-F238E27FC236}">
                <a16:creationId xmlns:a16="http://schemas.microsoft.com/office/drawing/2014/main" id="{CA6ECC80-3120-4C88-A971-CA20845AEEB7}"/>
              </a:ext>
            </a:extLst>
          </p:cNvPr>
          <p:cNvSpPr txBox="1"/>
          <p:nvPr/>
        </p:nvSpPr>
        <p:spPr>
          <a:xfrm>
            <a:off x="2156389" y="1997790"/>
            <a:ext cx="1096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kuka?</a:t>
            </a:r>
          </a:p>
        </p:txBody>
      </p:sp>
      <p:sp>
        <p:nvSpPr>
          <p:cNvPr id="80" name="TextBox 66">
            <a:extLst>
              <a:ext uri="{FF2B5EF4-FFF2-40B4-BE49-F238E27FC236}">
                <a16:creationId xmlns:a16="http://schemas.microsoft.com/office/drawing/2014/main" id="{0FF930B4-FD02-4569-8EA0-3D4F2362C344}"/>
              </a:ext>
            </a:extLst>
          </p:cNvPr>
          <p:cNvSpPr txBox="1"/>
          <p:nvPr/>
        </p:nvSpPr>
        <p:spPr>
          <a:xfrm>
            <a:off x="2241025" y="5350421"/>
            <a:ext cx="10701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milloin?</a:t>
            </a:r>
          </a:p>
        </p:txBody>
      </p:sp>
      <p:sp>
        <p:nvSpPr>
          <p:cNvPr id="81" name="TextBox 77">
            <a:extLst>
              <a:ext uri="{FF2B5EF4-FFF2-40B4-BE49-F238E27FC236}">
                <a16:creationId xmlns:a16="http://schemas.microsoft.com/office/drawing/2014/main" id="{47876042-255E-4F0C-A302-0D3329BB9F33}"/>
              </a:ext>
            </a:extLst>
          </p:cNvPr>
          <p:cNvSpPr txBox="1"/>
          <p:nvPr/>
        </p:nvSpPr>
        <p:spPr>
          <a:xfrm>
            <a:off x="1113508" y="6432544"/>
            <a:ext cx="1091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 ei</a:t>
            </a:r>
          </a:p>
        </p:txBody>
      </p:sp>
      <p:sp>
        <p:nvSpPr>
          <p:cNvPr id="82" name="TextBox 79">
            <a:extLst>
              <a:ext uri="{FF2B5EF4-FFF2-40B4-BE49-F238E27FC236}">
                <a16:creationId xmlns:a16="http://schemas.microsoft.com/office/drawing/2014/main" id="{2B4064F1-BCB3-4845-A96B-25F948B46C18}"/>
              </a:ext>
            </a:extLst>
          </p:cNvPr>
          <p:cNvSpPr txBox="1"/>
          <p:nvPr/>
        </p:nvSpPr>
        <p:spPr>
          <a:xfrm>
            <a:off x="2209220" y="3122496"/>
            <a:ext cx="10693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miksi?</a:t>
            </a:r>
          </a:p>
        </p:txBody>
      </p:sp>
      <p:pic>
        <p:nvPicPr>
          <p:cNvPr id="83" name="Kuva 82">
            <a:extLst>
              <a:ext uri="{FF2B5EF4-FFF2-40B4-BE49-F238E27FC236}">
                <a16:creationId xmlns:a16="http://schemas.microsoft.com/office/drawing/2014/main" id="{26420384-41CF-41C0-861B-2BA2D2D382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50995" y="1162028"/>
            <a:ext cx="568623" cy="873086"/>
          </a:xfrm>
          <a:prstGeom prst="rect">
            <a:avLst/>
          </a:prstGeom>
        </p:spPr>
      </p:pic>
      <p:pic>
        <p:nvPicPr>
          <p:cNvPr id="85" name="Kuva 84">
            <a:extLst>
              <a:ext uri="{FF2B5EF4-FFF2-40B4-BE49-F238E27FC236}">
                <a16:creationId xmlns:a16="http://schemas.microsoft.com/office/drawing/2014/main" id="{E2B894CE-8FF0-4681-A4E8-83CBE05A68C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19629" y="5628990"/>
            <a:ext cx="804939" cy="784916"/>
          </a:xfrm>
          <a:prstGeom prst="rect">
            <a:avLst/>
          </a:prstGeom>
        </p:spPr>
      </p:pic>
      <p:pic>
        <p:nvPicPr>
          <p:cNvPr id="86" name="Kuva 85">
            <a:extLst>
              <a:ext uri="{FF2B5EF4-FFF2-40B4-BE49-F238E27FC236}">
                <a16:creationId xmlns:a16="http://schemas.microsoft.com/office/drawing/2014/main" id="{810B891A-978D-48D5-8861-12CE0E11013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383779" y="2318044"/>
            <a:ext cx="787102" cy="736321"/>
          </a:xfrm>
          <a:prstGeom prst="rect">
            <a:avLst/>
          </a:prstGeom>
        </p:spPr>
      </p:pic>
      <p:pic>
        <p:nvPicPr>
          <p:cNvPr id="87" name="Kuva 86">
            <a:extLst>
              <a:ext uri="{FF2B5EF4-FFF2-40B4-BE49-F238E27FC236}">
                <a16:creationId xmlns:a16="http://schemas.microsoft.com/office/drawing/2014/main" id="{D4BD31E2-3784-40E1-92D3-31903396BAE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30762" y="3427629"/>
            <a:ext cx="830290" cy="765516"/>
          </a:xfrm>
          <a:prstGeom prst="rect">
            <a:avLst/>
          </a:prstGeom>
        </p:spPr>
      </p:pic>
      <p:pic>
        <p:nvPicPr>
          <p:cNvPr id="88" name="Kuva 87">
            <a:extLst>
              <a:ext uri="{FF2B5EF4-FFF2-40B4-BE49-F238E27FC236}">
                <a16:creationId xmlns:a16="http://schemas.microsoft.com/office/drawing/2014/main" id="{167DC034-E6C0-4497-AAE2-C86CE23F0B1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77434" y="4516640"/>
            <a:ext cx="826018" cy="798846"/>
          </a:xfrm>
          <a:prstGeom prst="rect">
            <a:avLst/>
          </a:prstGeom>
        </p:spPr>
      </p:pic>
      <p:sp>
        <p:nvSpPr>
          <p:cNvPr id="89" name="TextBox 59">
            <a:extLst>
              <a:ext uri="{FF2B5EF4-FFF2-40B4-BE49-F238E27FC236}">
                <a16:creationId xmlns:a16="http://schemas.microsoft.com/office/drawing/2014/main" id="{00891545-4328-44D3-B972-03FE40EBF623}"/>
              </a:ext>
            </a:extLst>
          </p:cNvPr>
          <p:cNvSpPr txBox="1"/>
          <p:nvPr/>
        </p:nvSpPr>
        <p:spPr>
          <a:xfrm>
            <a:off x="2219308" y="6448625"/>
            <a:ext cx="10790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en ymmärrä</a:t>
            </a:r>
          </a:p>
        </p:txBody>
      </p:sp>
      <p:pic>
        <p:nvPicPr>
          <p:cNvPr id="90" name="Kuva 89">
            <a:extLst>
              <a:ext uri="{FF2B5EF4-FFF2-40B4-BE49-F238E27FC236}">
                <a16:creationId xmlns:a16="http://schemas.microsoft.com/office/drawing/2014/main" id="{26DF8556-65A2-4662-9E7A-3F713B3DF20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51570" y="5622986"/>
            <a:ext cx="866652" cy="854445"/>
          </a:xfrm>
          <a:prstGeom prst="rect">
            <a:avLst/>
          </a:prstGeom>
        </p:spPr>
      </p:pic>
      <p:sp>
        <p:nvSpPr>
          <p:cNvPr id="92" name="Tekstiruutu 91">
            <a:extLst>
              <a:ext uri="{FF2B5EF4-FFF2-40B4-BE49-F238E27FC236}">
                <a16:creationId xmlns:a16="http://schemas.microsoft.com/office/drawing/2014/main" id="{61BF3D7E-8BEA-43CB-B671-73150F913DD6}"/>
              </a:ext>
            </a:extLst>
          </p:cNvPr>
          <p:cNvSpPr txBox="1"/>
          <p:nvPr/>
        </p:nvSpPr>
        <p:spPr>
          <a:xfrm>
            <a:off x="6346248" y="897369"/>
            <a:ext cx="14158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000" dirty="0"/>
              <a:t>auttaa</a:t>
            </a:r>
          </a:p>
        </p:txBody>
      </p:sp>
      <p:pic>
        <p:nvPicPr>
          <p:cNvPr id="94" name="Kuva 93">
            <a:extLst>
              <a:ext uri="{FF2B5EF4-FFF2-40B4-BE49-F238E27FC236}">
                <a16:creationId xmlns:a16="http://schemas.microsoft.com/office/drawing/2014/main" id="{D16FA260-EAC5-4042-833C-1F5CCF1B9F2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799695" y="1155823"/>
            <a:ext cx="579832" cy="810582"/>
          </a:xfrm>
          <a:prstGeom prst="rect">
            <a:avLst/>
          </a:prstGeom>
        </p:spPr>
      </p:pic>
      <p:sp>
        <p:nvSpPr>
          <p:cNvPr id="95" name="TextBox 54">
            <a:extLst>
              <a:ext uri="{FF2B5EF4-FFF2-40B4-BE49-F238E27FC236}">
                <a16:creationId xmlns:a16="http://schemas.microsoft.com/office/drawing/2014/main" id="{DD22CBE4-D93F-4188-8C6E-7F1C33840DB1}"/>
              </a:ext>
            </a:extLst>
          </p:cNvPr>
          <p:cNvSpPr txBox="1"/>
          <p:nvPr/>
        </p:nvSpPr>
        <p:spPr>
          <a:xfrm>
            <a:off x="6507220" y="1995616"/>
            <a:ext cx="1098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halata</a:t>
            </a:r>
          </a:p>
        </p:txBody>
      </p:sp>
      <p:sp>
        <p:nvSpPr>
          <p:cNvPr id="98" name="TextBox 57">
            <a:extLst>
              <a:ext uri="{FF2B5EF4-FFF2-40B4-BE49-F238E27FC236}">
                <a16:creationId xmlns:a16="http://schemas.microsoft.com/office/drawing/2014/main" id="{BD1ACF84-1891-48A5-9AC4-5F2E21E34849}"/>
              </a:ext>
            </a:extLst>
          </p:cNvPr>
          <p:cNvSpPr txBox="1"/>
          <p:nvPr/>
        </p:nvSpPr>
        <p:spPr>
          <a:xfrm>
            <a:off x="8642889" y="900939"/>
            <a:ext cx="12173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100" dirty="0"/>
              <a:t>rauha</a:t>
            </a:r>
          </a:p>
        </p:txBody>
      </p:sp>
      <p:sp>
        <p:nvSpPr>
          <p:cNvPr id="100" name="TextBox 53">
            <a:extLst>
              <a:ext uri="{FF2B5EF4-FFF2-40B4-BE49-F238E27FC236}">
                <a16:creationId xmlns:a16="http://schemas.microsoft.com/office/drawing/2014/main" id="{FC80C893-F95B-4545-AE13-137F02895398}"/>
              </a:ext>
            </a:extLst>
          </p:cNvPr>
          <p:cNvSpPr txBox="1"/>
          <p:nvPr/>
        </p:nvSpPr>
        <p:spPr>
          <a:xfrm>
            <a:off x="2154345" y="891248"/>
            <a:ext cx="1075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kysyä</a:t>
            </a:r>
          </a:p>
        </p:txBody>
      </p:sp>
      <p:pic>
        <p:nvPicPr>
          <p:cNvPr id="101" name="Kuva 100">
            <a:extLst>
              <a:ext uri="{FF2B5EF4-FFF2-40B4-BE49-F238E27FC236}">
                <a16:creationId xmlns:a16="http://schemas.microsoft.com/office/drawing/2014/main" id="{9A25A6F6-F6C1-48FE-BC3E-05555D97FA0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80641" y="35563"/>
            <a:ext cx="834858" cy="846728"/>
          </a:xfrm>
          <a:prstGeom prst="rect">
            <a:avLst/>
          </a:prstGeom>
        </p:spPr>
      </p:pic>
      <p:sp>
        <p:nvSpPr>
          <p:cNvPr id="104" name="TextBox 53">
            <a:extLst>
              <a:ext uri="{FF2B5EF4-FFF2-40B4-BE49-F238E27FC236}">
                <a16:creationId xmlns:a16="http://schemas.microsoft.com/office/drawing/2014/main" id="{2AD7A65D-BB2A-473F-B6B9-A69F3778242F}"/>
              </a:ext>
            </a:extLst>
          </p:cNvPr>
          <p:cNvSpPr txBox="1"/>
          <p:nvPr/>
        </p:nvSpPr>
        <p:spPr>
          <a:xfrm>
            <a:off x="8708537" y="5319031"/>
            <a:ext cx="1075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hälytyssireeni</a:t>
            </a:r>
          </a:p>
        </p:txBody>
      </p:sp>
      <p:sp>
        <p:nvSpPr>
          <p:cNvPr id="105" name="TextBox 63">
            <a:extLst>
              <a:ext uri="{FF2B5EF4-FFF2-40B4-BE49-F238E27FC236}">
                <a16:creationId xmlns:a16="http://schemas.microsoft.com/office/drawing/2014/main" id="{142135BD-067C-4049-A4C7-A1CE45D7ABBF}"/>
              </a:ext>
            </a:extLst>
          </p:cNvPr>
          <p:cNvSpPr txBox="1"/>
          <p:nvPr/>
        </p:nvSpPr>
        <p:spPr>
          <a:xfrm>
            <a:off x="6535401" y="5358942"/>
            <a:ext cx="1079002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138" dirty="0"/>
              <a:t>soittaa , viestiä</a:t>
            </a:r>
            <a:endParaRPr lang="sv-FI" sz="1200" dirty="0"/>
          </a:p>
        </p:txBody>
      </p:sp>
      <p:sp>
        <p:nvSpPr>
          <p:cNvPr id="108" name="TextBox 78">
            <a:extLst>
              <a:ext uri="{FF2B5EF4-FFF2-40B4-BE49-F238E27FC236}">
                <a16:creationId xmlns:a16="http://schemas.microsoft.com/office/drawing/2014/main" id="{A25EF30C-790B-49A7-B23E-4DB48FE26215}"/>
              </a:ext>
            </a:extLst>
          </p:cNvPr>
          <p:cNvSpPr txBox="1"/>
          <p:nvPr/>
        </p:nvSpPr>
        <p:spPr>
          <a:xfrm>
            <a:off x="7646138" y="4208436"/>
            <a:ext cx="1076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vihainen</a:t>
            </a:r>
          </a:p>
        </p:txBody>
      </p:sp>
      <p:sp>
        <p:nvSpPr>
          <p:cNvPr id="111" name="TextBox 78">
            <a:extLst>
              <a:ext uri="{FF2B5EF4-FFF2-40B4-BE49-F238E27FC236}">
                <a16:creationId xmlns:a16="http://schemas.microsoft.com/office/drawing/2014/main" id="{C9B13EC3-3E4F-4E18-863E-42FEFDDF2196}"/>
              </a:ext>
            </a:extLst>
          </p:cNvPr>
          <p:cNvSpPr txBox="1"/>
          <p:nvPr/>
        </p:nvSpPr>
        <p:spPr>
          <a:xfrm>
            <a:off x="7605255" y="6444075"/>
            <a:ext cx="1063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ei hyväksy</a:t>
            </a:r>
          </a:p>
        </p:txBody>
      </p:sp>
      <p:pic>
        <p:nvPicPr>
          <p:cNvPr id="115" name="Kuva 114">
            <a:extLst>
              <a:ext uri="{FF2B5EF4-FFF2-40B4-BE49-F238E27FC236}">
                <a16:creationId xmlns:a16="http://schemas.microsoft.com/office/drawing/2014/main" id="{E472AB5C-27A1-485E-9080-9EEB019BD14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41112" y="5738064"/>
            <a:ext cx="1043204" cy="677988"/>
          </a:xfrm>
          <a:prstGeom prst="rect">
            <a:avLst/>
          </a:prstGeom>
        </p:spPr>
      </p:pic>
      <p:sp>
        <p:nvSpPr>
          <p:cNvPr id="116" name="TextBox 59">
            <a:extLst>
              <a:ext uri="{FF2B5EF4-FFF2-40B4-BE49-F238E27FC236}">
                <a16:creationId xmlns:a16="http://schemas.microsoft.com/office/drawing/2014/main" id="{32269FBB-BEC3-40C0-A7DA-A12E6D69AA87}"/>
              </a:ext>
            </a:extLst>
          </p:cNvPr>
          <p:cNvSpPr txBox="1"/>
          <p:nvPr/>
        </p:nvSpPr>
        <p:spPr>
          <a:xfrm>
            <a:off x="8652236" y="6445912"/>
            <a:ext cx="12237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FI" sz="1200" dirty="0"/>
              <a:t>muu tärkeä asia</a:t>
            </a:r>
          </a:p>
        </p:txBody>
      </p:sp>
      <p:sp>
        <p:nvSpPr>
          <p:cNvPr id="109" name="Suorakulmio 108">
            <a:extLst>
              <a:ext uri="{FF2B5EF4-FFF2-40B4-BE49-F238E27FC236}">
                <a16:creationId xmlns:a16="http://schemas.microsoft.com/office/drawing/2014/main" id="{0C08F5CE-778E-4BEC-A990-D877CB647D82}"/>
              </a:ext>
            </a:extLst>
          </p:cNvPr>
          <p:cNvSpPr/>
          <p:nvPr/>
        </p:nvSpPr>
        <p:spPr>
          <a:xfrm>
            <a:off x="123494" y="6632924"/>
            <a:ext cx="96967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200" dirty="0"/>
              <a:t> </a:t>
            </a:r>
            <a:r>
              <a:rPr lang="fi-FI" sz="1000" dirty="0">
                <a:solidFill>
                  <a:schemeClr val="bg1">
                    <a:lumMod val="50000"/>
                  </a:schemeClr>
                </a:solidFill>
              </a:rPr>
              <a:t>Tikoteekin kehittämä (www.kehitysvammaliitto.fi/tikoteekki). Kuvat: </a:t>
            </a:r>
            <a:r>
              <a:rPr lang="sv-FI" sz="1000" dirty="0">
                <a:solidFill>
                  <a:schemeClr val="bg1">
                    <a:lumMod val="50000"/>
                  </a:schemeClr>
                </a:solidFill>
              </a:rPr>
              <a:t>kuvapankki.papunet.net. Tulostusversiot: www.papunet.net/materiaalia</a:t>
            </a:r>
            <a:r>
              <a:rPr lang="fi-FI" sz="1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i-FI" sz="1000" dirty="0">
                <a:solidFill>
                  <a:schemeClr val="bg1">
                    <a:lumMod val="50000"/>
                  </a:schemeClr>
                </a:solidFill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fi-FI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5" name="Kuva 74">
            <a:extLst>
              <a:ext uri="{FF2B5EF4-FFF2-40B4-BE49-F238E27FC236}">
                <a16:creationId xmlns:a16="http://schemas.microsoft.com/office/drawing/2014/main" id="{69AA3294-5EA5-46CB-BA99-08DC4A874E0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8958" y="91941"/>
            <a:ext cx="1832675" cy="1846454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39EDD4A9-C89F-42CF-8AB1-51F0FB2FB9F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27414" y="3425968"/>
            <a:ext cx="838080" cy="854323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864922FC-EDE0-4604-99E3-F21911F3C37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88621" y="2275438"/>
            <a:ext cx="423659" cy="930661"/>
          </a:xfrm>
          <a:prstGeom prst="rect">
            <a:avLst/>
          </a:prstGeom>
        </p:spPr>
      </p:pic>
      <p:pic>
        <p:nvPicPr>
          <p:cNvPr id="20" name="Kuva 19">
            <a:extLst>
              <a:ext uri="{FF2B5EF4-FFF2-40B4-BE49-F238E27FC236}">
                <a16:creationId xmlns:a16="http://schemas.microsoft.com/office/drawing/2014/main" id="{4E0C63F3-7749-4128-B92D-4703AF6A226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64172" y="2332672"/>
            <a:ext cx="472642" cy="825459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4834B806-E1E5-4D6C-BBA9-55A6E4D23C7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35310" y="3412252"/>
            <a:ext cx="601831" cy="881752"/>
          </a:xfrm>
          <a:prstGeom prst="rect">
            <a:avLst/>
          </a:prstGeom>
        </p:spPr>
      </p:pic>
      <p:pic>
        <p:nvPicPr>
          <p:cNvPr id="51" name="Kuva 50">
            <a:extLst>
              <a:ext uri="{FF2B5EF4-FFF2-40B4-BE49-F238E27FC236}">
                <a16:creationId xmlns:a16="http://schemas.microsoft.com/office/drawing/2014/main" id="{0887A150-DE2F-4004-8371-68FCABCA2C6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371148" y="1160108"/>
            <a:ext cx="895463" cy="920536"/>
          </a:xfrm>
          <a:prstGeom prst="rect">
            <a:avLst/>
          </a:prstGeom>
        </p:spPr>
      </p:pic>
      <p:pic>
        <p:nvPicPr>
          <p:cNvPr id="66" name="Kuva 65">
            <a:extLst>
              <a:ext uri="{FF2B5EF4-FFF2-40B4-BE49-F238E27FC236}">
                <a16:creationId xmlns:a16="http://schemas.microsoft.com/office/drawing/2014/main" id="{958A7DDA-0803-4DA3-A099-4D94B9DF3E46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528160" y="5627374"/>
            <a:ext cx="784881" cy="788151"/>
          </a:xfrm>
          <a:prstGeom prst="rect">
            <a:avLst/>
          </a:prstGeom>
        </p:spPr>
      </p:pic>
      <p:pic>
        <p:nvPicPr>
          <p:cNvPr id="73" name="Kuva 72">
            <a:extLst>
              <a:ext uri="{FF2B5EF4-FFF2-40B4-BE49-F238E27FC236}">
                <a16:creationId xmlns:a16="http://schemas.microsoft.com/office/drawing/2014/main" id="{E4D0A46A-C40D-41C9-B759-FEAC67C72AE9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354407" y="2320798"/>
            <a:ext cx="985487" cy="730811"/>
          </a:xfrm>
          <a:prstGeom prst="rect">
            <a:avLst/>
          </a:prstGeom>
        </p:spPr>
      </p:pic>
      <p:pic>
        <p:nvPicPr>
          <p:cNvPr id="93" name="Kuva 92">
            <a:extLst>
              <a:ext uri="{FF2B5EF4-FFF2-40B4-BE49-F238E27FC236}">
                <a16:creationId xmlns:a16="http://schemas.microsoft.com/office/drawing/2014/main" id="{0CD75714-A544-4740-B758-3BF3EB0C8BB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425181" y="4485103"/>
            <a:ext cx="878022" cy="920507"/>
          </a:xfrm>
          <a:prstGeom prst="rect">
            <a:avLst/>
          </a:prstGeom>
        </p:spPr>
      </p:pic>
      <p:pic>
        <p:nvPicPr>
          <p:cNvPr id="97" name="Kuva 96">
            <a:extLst>
              <a:ext uri="{FF2B5EF4-FFF2-40B4-BE49-F238E27FC236}">
                <a16:creationId xmlns:a16="http://schemas.microsoft.com/office/drawing/2014/main" id="{33812AED-82B3-4411-B824-9C4F95D4BCC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6643055" y="5626674"/>
            <a:ext cx="872840" cy="840750"/>
          </a:xfrm>
          <a:prstGeom prst="rect">
            <a:avLst/>
          </a:prstGeom>
        </p:spPr>
      </p:pic>
      <p:pic>
        <p:nvPicPr>
          <p:cNvPr id="106" name="Kuva 105">
            <a:extLst>
              <a:ext uri="{FF2B5EF4-FFF2-40B4-BE49-F238E27FC236}">
                <a16:creationId xmlns:a16="http://schemas.microsoft.com/office/drawing/2014/main" id="{00CE4479-CE5C-4640-8F65-417A86B54D4F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789196" y="2276649"/>
            <a:ext cx="832610" cy="889195"/>
          </a:xfrm>
          <a:prstGeom prst="rect">
            <a:avLst/>
          </a:prstGeom>
        </p:spPr>
      </p:pic>
      <p:pic>
        <p:nvPicPr>
          <p:cNvPr id="110" name="Kuva 109">
            <a:extLst>
              <a:ext uri="{FF2B5EF4-FFF2-40B4-BE49-F238E27FC236}">
                <a16:creationId xmlns:a16="http://schemas.microsoft.com/office/drawing/2014/main" id="{9F0BC390-41B2-481D-A62F-AD2AD0717C1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492876" y="40041"/>
            <a:ext cx="873289" cy="804875"/>
          </a:xfrm>
          <a:prstGeom prst="rect">
            <a:avLst/>
          </a:prstGeom>
        </p:spPr>
      </p:pic>
      <p:pic>
        <p:nvPicPr>
          <p:cNvPr id="113" name="Kuva 112">
            <a:extLst>
              <a:ext uri="{FF2B5EF4-FFF2-40B4-BE49-F238E27FC236}">
                <a16:creationId xmlns:a16="http://schemas.microsoft.com/office/drawing/2014/main" id="{178985AE-2C76-4BF2-8734-05C937C4B3C5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4498065" y="1154092"/>
            <a:ext cx="826212" cy="881823"/>
          </a:xfrm>
          <a:prstGeom prst="rect">
            <a:avLst/>
          </a:prstGeom>
        </p:spPr>
      </p:pic>
      <p:pic>
        <p:nvPicPr>
          <p:cNvPr id="117" name="Kuva 116">
            <a:extLst>
              <a:ext uri="{FF2B5EF4-FFF2-40B4-BE49-F238E27FC236}">
                <a16:creationId xmlns:a16="http://schemas.microsoft.com/office/drawing/2014/main" id="{C97F1010-1160-4D51-A4BC-DE25520A967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4468137" y="2273387"/>
            <a:ext cx="908832" cy="858804"/>
          </a:xfrm>
          <a:prstGeom prst="rect">
            <a:avLst/>
          </a:prstGeom>
        </p:spPr>
      </p:pic>
      <p:pic>
        <p:nvPicPr>
          <p:cNvPr id="119" name="Kuva 118">
            <a:extLst>
              <a:ext uri="{FF2B5EF4-FFF2-40B4-BE49-F238E27FC236}">
                <a16:creationId xmlns:a16="http://schemas.microsoft.com/office/drawing/2014/main" id="{DC04122A-C36D-4517-AF66-935E07125373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819438" y="69304"/>
            <a:ext cx="837797" cy="826869"/>
          </a:xfrm>
          <a:prstGeom prst="rect">
            <a:avLst/>
          </a:prstGeom>
        </p:spPr>
      </p:pic>
      <p:pic>
        <p:nvPicPr>
          <p:cNvPr id="123" name="Kuva 122">
            <a:extLst>
              <a:ext uri="{FF2B5EF4-FFF2-40B4-BE49-F238E27FC236}">
                <a16:creationId xmlns:a16="http://schemas.microsoft.com/office/drawing/2014/main" id="{E078B667-67BF-49E4-8272-BC7D9F2A7519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3479147" y="5655610"/>
            <a:ext cx="807984" cy="811814"/>
          </a:xfrm>
          <a:prstGeom prst="rect">
            <a:avLst/>
          </a:prstGeom>
        </p:spPr>
      </p:pic>
      <p:pic>
        <p:nvPicPr>
          <p:cNvPr id="125" name="Kuva 124">
            <a:extLst>
              <a:ext uri="{FF2B5EF4-FFF2-40B4-BE49-F238E27FC236}">
                <a16:creationId xmlns:a16="http://schemas.microsoft.com/office/drawing/2014/main" id="{DA0258F4-888B-4514-9916-2AEFE5E8568F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4444528" y="4489110"/>
            <a:ext cx="876376" cy="857325"/>
          </a:xfrm>
          <a:prstGeom prst="rect">
            <a:avLst/>
          </a:prstGeom>
        </p:spPr>
      </p:pic>
      <p:pic>
        <p:nvPicPr>
          <p:cNvPr id="127" name="Kuva 126">
            <a:extLst>
              <a:ext uri="{FF2B5EF4-FFF2-40B4-BE49-F238E27FC236}">
                <a16:creationId xmlns:a16="http://schemas.microsoft.com/office/drawing/2014/main" id="{05DA0F4F-52F3-4599-AB02-1E2C89D39094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8785650" y="4512922"/>
            <a:ext cx="905371" cy="791248"/>
          </a:xfrm>
          <a:prstGeom prst="rect">
            <a:avLst/>
          </a:prstGeom>
        </p:spPr>
      </p:pic>
      <p:pic>
        <p:nvPicPr>
          <p:cNvPr id="129" name="Kuva 128">
            <a:extLst>
              <a:ext uri="{FF2B5EF4-FFF2-40B4-BE49-F238E27FC236}">
                <a16:creationId xmlns:a16="http://schemas.microsoft.com/office/drawing/2014/main" id="{6759F0D7-9467-4578-A050-7E001C33E816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6654215" y="3387869"/>
            <a:ext cx="837648" cy="841694"/>
          </a:xfrm>
          <a:prstGeom prst="rect">
            <a:avLst/>
          </a:prstGeom>
        </p:spPr>
      </p:pic>
      <p:pic>
        <p:nvPicPr>
          <p:cNvPr id="131" name="Kuva 130">
            <a:extLst>
              <a:ext uri="{FF2B5EF4-FFF2-40B4-BE49-F238E27FC236}">
                <a16:creationId xmlns:a16="http://schemas.microsoft.com/office/drawing/2014/main" id="{C2E7D0DB-66FE-4524-828B-FAE3804712E3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799695" y="4527866"/>
            <a:ext cx="615748" cy="792236"/>
          </a:xfrm>
          <a:prstGeom prst="rect">
            <a:avLst/>
          </a:prstGeom>
        </p:spPr>
      </p:pic>
      <p:pic>
        <p:nvPicPr>
          <p:cNvPr id="133" name="Kuva 132">
            <a:extLst>
              <a:ext uri="{FF2B5EF4-FFF2-40B4-BE49-F238E27FC236}">
                <a16:creationId xmlns:a16="http://schemas.microsoft.com/office/drawing/2014/main" id="{58450649-46B9-49D3-AD05-DA0CD0DF83C1}"/>
              </a:ext>
            </a:extLst>
      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3469715" y="3376800"/>
            <a:ext cx="815675" cy="815675"/>
          </a:xfrm>
          <a:prstGeom prst="rect">
            <a:avLst/>
          </a:prstGeom>
        </p:spPr>
      </p:pic>
      <p:pic>
        <p:nvPicPr>
          <p:cNvPr id="135" name="Kuva 134">
            <a:extLst>
              <a:ext uri="{FF2B5EF4-FFF2-40B4-BE49-F238E27FC236}">
                <a16:creationId xmlns:a16="http://schemas.microsoft.com/office/drawing/2014/main" id="{ECDBBA9D-BEFD-4141-B946-1DE8DE0EEC39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6656285" y="69302"/>
            <a:ext cx="866652" cy="878312"/>
          </a:xfrm>
          <a:prstGeom prst="rect">
            <a:avLst/>
          </a:prstGeom>
        </p:spPr>
      </p:pic>
      <p:pic>
        <p:nvPicPr>
          <p:cNvPr id="139" name="Kuva 138">
            <a:extLst>
              <a:ext uri="{FF2B5EF4-FFF2-40B4-BE49-F238E27FC236}">
                <a16:creationId xmlns:a16="http://schemas.microsoft.com/office/drawing/2014/main" id="{DF6438AB-0C7B-484A-98BA-4B716F0DACB2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7788548" y="83252"/>
            <a:ext cx="765281" cy="807994"/>
          </a:xfrm>
          <a:prstGeom prst="rect">
            <a:avLst/>
          </a:prstGeom>
        </p:spPr>
      </p:pic>
      <p:pic>
        <p:nvPicPr>
          <p:cNvPr id="141" name="Kuva 140">
            <a:extLst>
              <a:ext uri="{FF2B5EF4-FFF2-40B4-BE49-F238E27FC236}">
                <a16:creationId xmlns:a16="http://schemas.microsoft.com/office/drawing/2014/main" id="{747EA296-FB00-469C-9962-FF3B7825933D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817442" y="1182270"/>
            <a:ext cx="771494" cy="804876"/>
          </a:xfrm>
          <a:prstGeom prst="rect">
            <a:avLst/>
          </a:prstGeom>
        </p:spPr>
      </p:pic>
      <p:pic>
        <p:nvPicPr>
          <p:cNvPr id="143" name="Kuva 142">
            <a:extLst>
              <a:ext uri="{FF2B5EF4-FFF2-40B4-BE49-F238E27FC236}">
                <a16:creationId xmlns:a16="http://schemas.microsoft.com/office/drawing/2014/main" id="{E28D5983-CF2A-407A-9E8B-1A71E0A581CB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7803291" y="3368233"/>
            <a:ext cx="804425" cy="909167"/>
          </a:xfrm>
          <a:prstGeom prst="rect">
            <a:avLst/>
          </a:prstGeom>
        </p:spPr>
      </p:pic>
      <p:pic>
        <p:nvPicPr>
          <p:cNvPr id="145" name="Kuva 144">
            <a:extLst>
              <a:ext uri="{FF2B5EF4-FFF2-40B4-BE49-F238E27FC236}">
                <a16:creationId xmlns:a16="http://schemas.microsoft.com/office/drawing/2014/main" id="{A67AD8C2-310E-4F2C-B78D-92E8ABDCEA25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797614" y="5620839"/>
            <a:ext cx="747147" cy="822999"/>
          </a:xfrm>
          <a:prstGeom prst="rect">
            <a:avLst/>
          </a:prstGeom>
        </p:spPr>
      </p:pic>
      <p:pic>
        <p:nvPicPr>
          <p:cNvPr id="149" name="Kuva 148">
            <a:extLst>
              <a:ext uri="{FF2B5EF4-FFF2-40B4-BE49-F238E27FC236}">
                <a16:creationId xmlns:a16="http://schemas.microsoft.com/office/drawing/2014/main" id="{00475C0A-6FAB-49F4-A3B1-7AB7D7A4E09A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7770995" y="4510563"/>
            <a:ext cx="765877" cy="826842"/>
          </a:xfrm>
          <a:prstGeom prst="rect">
            <a:avLst/>
          </a:prstGeom>
        </p:spPr>
      </p:pic>
      <p:pic>
        <p:nvPicPr>
          <p:cNvPr id="151" name="Kuva 150">
            <a:extLst>
              <a:ext uri="{FF2B5EF4-FFF2-40B4-BE49-F238E27FC236}">
                <a16:creationId xmlns:a16="http://schemas.microsoft.com/office/drawing/2014/main" id="{47C32518-5705-44F0-8A44-A4E59CED98A7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301961" y="4492863"/>
            <a:ext cx="871566" cy="871566"/>
          </a:xfrm>
          <a:prstGeom prst="rect">
            <a:avLst/>
          </a:prstGeom>
        </p:spPr>
      </p:pic>
      <p:pic>
        <p:nvPicPr>
          <p:cNvPr id="153" name="Kuva 152">
            <a:extLst>
              <a:ext uri="{FF2B5EF4-FFF2-40B4-BE49-F238E27FC236}">
                <a16:creationId xmlns:a16="http://schemas.microsoft.com/office/drawing/2014/main" id="{5FAB651C-9A6D-4452-8A55-114676A4E5DA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3365526" y="86744"/>
            <a:ext cx="974366" cy="74767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01949A01-78FA-4D1B-94F8-B35A001FE180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829817" y="3404343"/>
            <a:ext cx="865794" cy="849924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75B53522-4AEE-437A-814F-AEAF704AA524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6674225" y="2276491"/>
            <a:ext cx="832610" cy="853644"/>
          </a:xfrm>
          <a:prstGeom prst="rect">
            <a:avLst/>
          </a:prstGeom>
        </p:spPr>
      </p:pic>
      <p:pic>
        <p:nvPicPr>
          <p:cNvPr id="30" name="Kuva 29">
            <a:extLst>
              <a:ext uri="{FF2B5EF4-FFF2-40B4-BE49-F238E27FC236}">
                <a16:creationId xmlns:a16="http://schemas.microsoft.com/office/drawing/2014/main" id="{E53F6515-5CB2-4F21-97DC-76102E00DFD7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8802073" y="1159275"/>
            <a:ext cx="833100" cy="932992"/>
          </a:xfrm>
          <a:prstGeom prst="rect">
            <a:avLst/>
          </a:prstGeom>
        </p:spPr>
      </p:pic>
      <p:pic>
        <p:nvPicPr>
          <p:cNvPr id="36" name="Kuva 35">
            <a:extLst>
              <a:ext uri="{FF2B5EF4-FFF2-40B4-BE49-F238E27FC236}">
                <a16:creationId xmlns:a16="http://schemas.microsoft.com/office/drawing/2014/main" id="{6CD2A2E7-BB33-41C0-8C7D-998C22EFABC2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873286" y="2316147"/>
            <a:ext cx="703949" cy="715511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2F17653-A598-4E51-B305-8BA6A3901F83}"/>
              </a:ext>
            </a:extLst>
      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5522938" y="5729255"/>
            <a:ext cx="941835" cy="62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357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102</Words>
  <Application>Microsoft Office PowerPoint</Application>
  <PresentationFormat>A4-paperi (210 x 297 mm)</PresentationFormat>
  <Paragraphs>52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Office-teema</vt:lpstr>
      <vt:lpstr>SOTA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SOTA</dc:title>
  <dc:creator>Virpi Yiannakou</dc:creator>
  <cp:lastModifiedBy>Maija Ylätupa</cp:lastModifiedBy>
  <cp:revision>2</cp:revision>
  <dcterms:created xsi:type="dcterms:W3CDTF">2022-03-10T12:04:14Z</dcterms:created>
  <dcterms:modified xsi:type="dcterms:W3CDTF">2022-03-11T09:03:05Z</dcterms:modified>
</cp:coreProperties>
</file>