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3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6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DDE-E10D-4070-A580-A7B8DE50F132}" type="datetimeFigureOut">
              <a:rPr lang="fi-FI" smtClean="0"/>
              <a:t>22.5.2024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B778-272E-4C35-9121-9BA4B1C8D1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591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DDE-E10D-4070-A580-A7B8DE50F132}" type="datetimeFigureOut">
              <a:rPr lang="fi-FI" smtClean="0"/>
              <a:t>22.5.2024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B778-272E-4C35-9121-9BA4B1C8D1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09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DDE-E10D-4070-A580-A7B8DE50F132}" type="datetimeFigureOut">
              <a:rPr lang="fi-FI" smtClean="0"/>
              <a:t>22.5.2024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B778-272E-4C35-9121-9BA4B1C8D1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634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DDE-E10D-4070-A580-A7B8DE50F132}" type="datetimeFigureOut">
              <a:rPr lang="fi-FI" smtClean="0"/>
              <a:t>22.5.2024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B778-272E-4C35-9121-9BA4B1C8D1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003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DDE-E10D-4070-A580-A7B8DE50F132}" type="datetimeFigureOut">
              <a:rPr lang="fi-FI" smtClean="0"/>
              <a:t>22.5.2024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B778-272E-4C35-9121-9BA4B1C8D1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859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DDE-E10D-4070-A580-A7B8DE50F132}" type="datetimeFigureOut">
              <a:rPr lang="fi-FI" smtClean="0"/>
              <a:t>22.5.2024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B778-272E-4C35-9121-9BA4B1C8D1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22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DDE-E10D-4070-A580-A7B8DE50F132}" type="datetimeFigureOut">
              <a:rPr lang="fi-FI" smtClean="0"/>
              <a:t>22.5.2024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B778-272E-4C35-9121-9BA4B1C8D1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014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DDE-E10D-4070-A580-A7B8DE50F132}" type="datetimeFigureOut">
              <a:rPr lang="fi-FI" smtClean="0"/>
              <a:t>22.5.2024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B778-272E-4C35-9121-9BA4B1C8D1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007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DDE-E10D-4070-A580-A7B8DE50F132}" type="datetimeFigureOut">
              <a:rPr lang="fi-FI" smtClean="0"/>
              <a:t>22.5.2024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B778-272E-4C35-9121-9BA4B1C8D1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34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DDE-E10D-4070-A580-A7B8DE50F132}" type="datetimeFigureOut">
              <a:rPr lang="fi-FI" smtClean="0"/>
              <a:t>22.5.2024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B778-272E-4C35-9121-9BA4B1C8D1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677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DDE-E10D-4070-A580-A7B8DE50F132}" type="datetimeFigureOut">
              <a:rPr lang="fi-FI" smtClean="0"/>
              <a:t>22.5.2024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B778-272E-4C35-9121-9BA4B1C8D1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600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F23DDE-E10D-4070-A580-A7B8DE50F132}" type="datetimeFigureOut">
              <a:rPr lang="fi-FI" smtClean="0"/>
              <a:t>22.5.2024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6BB778-272E-4C35-9121-9BA4B1C8D1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245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7" Type="http://schemas.openxmlformats.org/officeDocument/2006/relationships/image" Target="../media/image5.png"/><Relationship Id="rId2" Type="http://schemas.openxmlformats.org/officeDocument/2006/relationships/hyperlink" Target="http://papunet.net/materiaalia/koronavirus" TargetMode="External"/><Relationship Id="rId16" Type="http://schemas.openxmlformats.org/officeDocument/2006/relationships/image" Target="../media/image14.png"/><Relationship Id="rId29" Type="http://schemas.openxmlformats.org/officeDocument/2006/relationships/image" Target="../media/image27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8" Type="http://schemas.openxmlformats.org/officeDocument/2006/relationships/image" Target="../media/image6.png"/><Relationship Id="rId51" Type="http://schemas.openxmlformats.org/officeDocument/2006/relationships/image" Target="../media/image49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0" Type="http://schemas.openxmlformats.org/officeDocument/2006/relationships/image" Target="../media/image18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2">
            <a:extLst>
              <a:ext uri="{FF2B5EF4-FFF2-40B4-BE49-F238E27FC236}">
                <a16:creationId xmlns:a16="http://schemas.microsoft.com/office/drawing/2014/main" id="{0CC1947F-48D2-4BC5-95B3-CDFAAAC75001}"/>
              </a:ext>
            </a:extLst>
          </p:cNvPr>
          <p:cNvGraphicFramePr>
            <a:graphicFrameLocks noGrp="1"/>
          </p:cNvGraphicFramePr>
          <p:nvPr/>
        </p:nvGraphicFramePr>
        <p:xfrm>
          <a:off x="75501" y="25167"/>
          <a:ext cx="9722844" cy="6677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316">
                  <a:extLst>
                    <a:ext uri="{9D8B030D-6E8A-4147-A177-3AD203B41FA5}">
                      <a16:colId xmlns:a16="http://schemas.microsoft.com/office/drawing/2014/main" val="1244236821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2817566579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2065242323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1945518319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1638627603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944466582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105974513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3712209518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3881131842"/>
                    </a:ext>
                  </a:extLst>
                </a:gridCol>
              </a:tblGrid>
              <a:tr h="11129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048287"/>
                  </a:ext>
                </a:extLst>
              </a:tr>
              <a:tr h="11129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74752"/>
                  </a:ext>
                </a:extLst>
              </a:tr>
              <a:tr h="11129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75193"/>
                  </a:ext>
                </a:extLst>
              </a:tr>
              <a:tr h="11129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852239"/>
                  </a:ext>
                </a:extLst>
              </a:tr>
              <a:tr h="11129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189250"/>
                  </a:ext>
                </a:extLst>
              </a:tr>
              <a:tr h="11129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251583"/>
                  </a:ext>
                </a:extLst>
              </a:tr>
            </a:tbl>
          </a:graphicData>
        </a:graphic>
      </p:graphicFrame>
      <p:sp>
        <p:nvSpPr>
          <p:cNvPr id="5" name="Otsikko 4">
            <a:extLst>
              <a:ext uri="{FF2B5EF4-FFF2-40B4-BE49-F238E27FC236}">
                <a16:creationId xmlns:a16="http://schemas.microsoft.com/office/drawing/2014/main" id="{5B9D81B6-5C44-412B-A89D-590213552CD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" y="35602"/>
            <a:ext cx="2223083" cy="34317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 dirty="0">
                <a:latin typeface="+mn-lt"/>
                <a:ea typeface="+mn-ea"/>
                <a:cs typeface="+mn-cs"/>
              </a:rPr>
              <a:t>JUHANNUS</a:t>
            </a:r>
            <a:endParaRPr kumimoji="0" lang="fi-FI" sz="163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61">
            <a:extLst>
              <a:ext uri="{FF2B5EF4-FFF2-40B4-BE49-F238E27FC236}">
                <a16:creationId xmlns:a16="http://schemas.microsoft.com/office/drawing/2014/main" id="{FCC4DE40-85E0-413E-BDAA-C985763AF479}"/>
              </a:ext>
            </a:extLst>
          </p:cNvPr>
          <p:cNvSpPr txBox="1"/>
          <p:nvPr/>
        </p:nvSpPr>
        <p:spPr>
          <a:xfrm>
            <a:off x="3324375" y="38081"/>
            <a:ext cx="1037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/>
              <a:t>olla</a:t>
            </a:r>
          </a:p>
        </p:txBody>
      </p:sp>
      <p:sp>
        <p:nvSpPr>
          <p:cNvPr id="8" name="TextBox 57">
            <a:extLst>
              <a:ext uri="{FF2B5EF4-FFF2-40B4-BE49-F238E27FC236}">
                <a16:creationId xmlns:a16="http://schemas.microsoft.com/office/drawing/2014/main" id="{773C71B7-528D-49DE-B3B0-FC76DE04FBA3}"/>
              </a:ext>
            </a:extLst>
          </p:cNvPr>
          <p:cNvSpPr txBox="1"/>
          <p:nvPr/>
        </p:nvSpPr>
        <p:spPr>
          <a:xfrm>
            <a:off x="2202569" y="45941"/>
            <a:ext cx="1082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sisko</a:t>
            </a:r>
            <a:endParaRPr lang="sv-FI" sz="1200" dirty="0"/>
          </a:p>
        </p:txBody>
      </p:sp>
      <p:sp>
        <p:nvSpPr>
          <p:cNvPr id="11" name="TextBox 78">
            <a:extLst>
              <a:ext uri="{FF2B5EF4-FFF2-40B4-BE49-F238E27FC236}">
                <a16:creationId xmlns:a16="http://schemas.microsoft.com/office/drawing/2014/main" id="{183D4641-40F4-4D6D-AFC7-C2E09733709C}"/>
              </a:ext>
            </a:extLst>
          </p:cNvPr>
          <p:cNvSpPr txBox="1"/>
          <p:nvPr/>
        </p:nvSpPr>
        <p:spPr>
          <a:xfrm>
            <a:off x="1143384" y="2257635"/>
            <a:ext cx="10821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00" dirty="0" err="1"/>
              <a:t>perhe</a:t>
            </a:r>
            <a:endParaRPr lang="sv-FI" sz="1100" dirty="0"/>
          </a:p>
        </p:txBody>
      </p:sp>
      <p:sp>
        <p:nvSpPr>
          <p:cNvPr id="12" name="TextBox 78">
            <a:extLst>
              <a:ext uri="{FF2B5EF4-FFF2-40B4-BE49-F238E27FC236}">
                <a16:creationId xmlns:a16="http://schemas.microsoft.com/office/drawing/2014/main" id="{325EF147-F5C9-4AB5-9735-8574CC629887}"/>
              </a:ext>
            </a:extLst>
          </p:cNvPr>
          <p:cNvSpPr txBox="1"/>
          <p:nvPr/>
        </p:nvSpPr>
        <p:spPr>
          <a:xfrm>
            <a:off x="1123332" y="3377681"/>
            <a:ext cx="1082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/>
              <a:t>vanhemmat</a:t>
            </a:r>
          </a:p>
        </p:txBody>
      </p:sp>
      <p:sp>
        <p:nvSpPr>
          <p:cNvPr id="18" name="TextBox 78">
            <a:extLst>
              <a:ext uri="{FF2B5EF4-FFF2-40B4-BE49-F238E27FC236}">
                <a16:creationId xmlns:a16="http://schemas.microsoft.com/office/drawing/2014/main" id="{97BF1C5A-CA60-4369-9E09-9EB43EAA3BD3}"/>
              </a:ext>
            </a:extLst>
          </p:cNvPr>
          <p:cNvSpPr txBox="1"/>
          <p:nvPr/>
        </p:nvSpPr>
        <p:spPr>
          <a:xfrm>
            <a:off x="2237683" y="2252418"/>
            <a:ext cx="1082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/>
              <a:t>ystävä</a:t>
            </a:r>
          </a:p>
        </p:txBody>
      </p:sp>
      <p:sp>
        <p:nvSpPr>
          <p:cNvPr id="19" name="TextBox 57">
            <a:extLst>
              <a:ext uri="{FF2B5EF4-FFF2-40B4-BE49-F238E27FC236}">
                <a16:creationId xmlns:a16="http://schemas.microsoft.com/office/drawing/2014/main" id="{3F7933E5-AEF0-451D-9F0D-69E706FE2ADE}"/>
              </a:ext>
            </a:extLst>
          </p:cNvPr>
          <p:cNvSpPr txBox="1"/>
          <p:nvPr/>
        </p:nvSpPr>
        <p:spPr>
          <a:xfrm>
            <a:off x="105319" y="5621921"/>
            <a:ext cx="1082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Joku</a:t>
            </a:r>
            <a:r>
              <a:rPr lang="sv-FI" sz="1200" dirty="0"/>
              <a:t> </a:t>
            </a:r>
            <a:r>
              <a:rPr lang="sv-FI" sz="1200" dirty="0" err="1"/>
              <a:t>muu</a:t>
            </a:r>
            <a:endParaRPr lang="sv-FI" sz="1200" dirty="0"/>
          </a:p>
        </p:txBody>
      </p:sp>
      <p:sp>
        <p:nvSpPr>
          <p:cNvPr id="21" name="TextBox 57">
            <a:extLst>
              <a:ext uri="{FF2B5EF4-FFF2-40B4-BE49-F238E27FC236}">
                <a16:creationId xmlns:a16="http://schemas.microsoft.com/office/drawing/2014/main" id="{F92053DA-7A0D-4CB3-AB58-72F0DCFBD658}"/>
              </a:ext>
            </a:extLst>
          </p:cNvPr>
          <p:cNvSpPr txBox="1"/>
          <p:nvPr/>
        </p:nvSpPr>
        <p:spPr>
          <a:xfrm>
            <a:off x="2216001" y="1159108"/>
            <a:ext cx="1082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veli</a:t>
            </a:r>
            <a:endParaRPr lang="sv-FI" sz="1200" dirty="0"/>
          </a:p>
        </p:txBody>
      </p:sp>
      <p:sp>
        <p:nvSpPr>
          <p:cNvPr id="23" name="TextBox 82">
            <a:extLst>
              <a:ext uri="{FF2B5EF4-FFF2-40B4-BE49-F238E27FC236}">
                <a16:creationId xmlns:a16="http://schemas.microsoft.com/office/drawing/2014/main" id="{9BD80AC1-219C-408E-963B-ACDFF08A472D}"/>
              </a:ext>
            </a:extLst>
          </p:cNvPr>
          <p:cNvSpPr txBox="1"/>
          <p:nvPr/>
        </p:nvSpPr>
        <p:spPr>
          <a:xfrm>
            <a:off x="2249795" y="5585583"/>
            <a:ext cx="1056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lemmikki</a:t>
            </a:r>
            <a:endParaRPr lang="sv-FI" sz="1200" dirty="0"/>
          </a:p>
        </p:txBody>
      </p:sp>
      <p:sp>
        <p:nvSpPr>
          <p:cNvPr id="25" name="TextBox 75">
            <a:extLst>
              <a:ext uri="{FF2B5EF4-FFF2-40B4-BE49-F238E27FC236}">
                <a16:creationId xmlns:a16="http://schemas.microsoft.com/office/drawing/2014/main" id="{58B488C4-BA6D-4A78-BF75-2E3218F7FF11}"/>
              </a:ext>
            </a:extLst>
          </p:cNvPr>
          <p:cNvSpPr txBox="1"/>
          <p:nvPr/>
        </p:nvSpPr>
        <p:spPr>
          <a:xfrm>
            <a:off x="6478842" y="5597333"/>
            <a:ext cx="1098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kylmä</a:t>
            </a:r>
            <a:endParaRPr lang="sv-FI" sz="1138" dirty="0"/>
          </a:p>
        </p:txBody>
      </p:sp>
      <p:sp>
        <p:nvSpPr>
          <p:cNvPr id="27" name="TextBox 64">
            <a:extLst>
              <a:ext uri="{FF2B5EF4-FFF2-40B4-BE49-F238E27FC236}">
                <a16:creationId xmlns:a16="http://schemas.microsoft.com/office/drawing/2014/main" id="{D005BA61-A584-4AC7-9CC8-5AD283F1B632}"/>
              </a:ext>
            </a:extLst>
          </p:cNvPr>
          <p:cNvSpPr txBox="1"/>
          <p:nvPr/>
        </p:nvSpPr>
        <p:spPr>
          <a:xfrm>
            <a:off x="3337458" y="1169512"/>
            <a:ext cx="1062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mennä</a:t>
            </a:r>
            <a:endParaRPr lang="sv-FI" sz="1138" dirty="0"/>
          </a:p>
        </p:txBody>
      </p:sp>
      <p:sp>
        <p:nvSpPr>
          <p:cNvPr id="29" name="TextBox 81">
            <a:extLst>
              <a:ext uri="{FF2B5EF4-FFF2-40B4-BE49-F238E27FC236}">
                <a16:creationId xmlns:a16="http://schemas.microsoft.com/office/drawing/2014/main" id="{DDD5C30B-E709-4518-9F8B-90BEEF04E25F}"/>
              </a:ext>
            </a:extLst>
          </p:cNvPr>
          <p:cNvSpPr txBox="1"/>
          <p:nvPr/>
        </p:nvSpPr>
        <p:spPr>
          <a:xfrm>
            <a:off x="86355" y="2272457"/>
            <a:ext cx="1058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minä</a:t>
            </a:r>
            <a:endParaRPr lang="sv-FI" sz="1200" dirty="0"/>
          </a:p>
        </p:txBody>
      </p:sp>
      <p:sp>
        <p:nvSpPr>
          <p:cNvPr id="31" name="TextBox 56">
            <a:extLst>
              <a:ext uri="{FF2B5EF4-FFF2-40B4-BE49-F238E27FC236}">
                <a16:creationId xmlns:a16="http://schemas.microsoft.com/office/drawing/2014/main" id="{B0B14CBF-C841-47AB-80B4-15001B76A1B1}"/>
              </a:ext>
            </a:extLst>
          </p:cNvPr>
          <p:cNvSpPr txBox="1"/>
          <p:nvPr/>
        </p:nvSpPr>
        <p:spPr>
          <a:xfrm>
            <a:off x="4398225" y="51619"/>
            <a:ext cx="1082181" cy="28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koti</a:t>
            </a:r>
            <a:endParaRPr lang="sv-FI" sz="1200" dirty="0"/>
          </a:p>
        </p:txBody>
      </p:sp>
      <p:sp>
        <p:nvSpPr>
          <p:cNvPr id="33" name="TextBox 72">
            <a:extLst>
              <a:ext uri="{FF2B5EF4-FFF2-40B4-BE49-F238E27FC236}">
                <a16:creationId xmlns:a16="http://schemas.microsoft.com/office/drawing/2014/main" id="{EEC635CE-4ACC-49AF-87D3-521A3038E1BE}"/>
              </a:ext>
            </a:extLst>
          </p:cNvPr>
          <p:cNvSpPr txBox="1"/>
          <p:nvPr/>
        </p:nvSpPr>
        <p:spPr>
          <a:xfrm>
            <a:off x="4417834" y="1141029"/>
            <a:ext cx="1088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kesämökki</a:t>
            </a:r>
            <a:endParaRPr lang="sv-FI" sz="1200" dirty="0"/>
          </a:p>
        </p:txBody>
      </p:sp>
      <p:sp>
        <p:nvSpPr>
          <p:cNvPr id="35" name="TextBox 82">
            <a:extLst>
              <a:ext uri="{FF2B5EF4-FFF2-40B4-BE49-F238E27FC236}">
                <a16:creationId xmlns:a16="http://schemas.microsoft.com/office/drawing/2014/main" id="{FF83C922-CD0E-4376-9037-59109F2DC6AF}"/>
              </a:ext>
            </a:extLst>
          </p:cNvPr>
          <p:cNvSpPr txBox="1"/>
          <p:nvPr/>
        </p:nvSpPr>
        <p:spPr>
          <a:xfrm>
            <a:off x="91404" y="3358797"/>
            <a:ext cx="1038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sinä</a:t>
            </a:r>
            <a:endParaRPr lang="sv-FI" sz="1200" dirty="0"/>
          </a:p>
        </p:txBody>
      </p:sp>
      <p:sp>
        <p:nvSpPr>
          <p:cNvPr id="37" name="TextBox 67">
            <a:extLst>
              <a:ext uri="{FF2B5EF4-FFF2-40B4-BE49-F238E27FC236}">
                <a16:creationId xmlns:a16="http://schemas.microsoft.com/office/drawing/2014/main" id="{2BC92DB2-5687-49E8-8261-B05FD52CF5BC}"/>
              </a:ext>
            </a:extLst>
          </p:cNvPr>
          <p:cNvSpPr txBox="1"/>
          <p:nvPr/>
        </p:nvSpPr>
        <p:spPr>
          <a:xfrm>
            <a:off x="5430293" y="5611543"/>
            <a:ext cx="1098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milloin</a:t>
            </a:r>
            <a:r>
              <a:rPr lang="sv-FI" sz="1200" dirty="0"/>
              <a:t>?</a:t>
            </a:r>
          </a:p>
        </p:txBody>
      </p:sp>
      <p:sp>
        <p:nvSpPr>
          <p:cNvPr id="39" name="Tekstiruutu 38">
            <a:extLst>
              <a:ext uri="{FF2B5EF4-FFF2-40B4-BE49-F238E27FC236}">
                <a16:creationId xmlns:a16="http://schemas.microsoft.com/office/drawing/2014/main" id="{38086DFA-2965-433F-BA2C-9A5906E9DC9F}"/>
              </a:ext>
            </a:extLst>
          </p:cNvPr>
          <p:cNvSpPr txBox="1"/>
          <p:nvPr/>
        </p:nvSpPr>
        <p:spPr>
          <a:xfrm>
            <a:off x="3311744" y="3373187"/>
            <a:ext cx="11583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/>
              <a:t>katsoa/nähdä</a:t>
            </a:r>
          </a:p>
        </p:txBody>
      </p:sp>
      <p:sp>
        <p:nvSpPr>
          <p:cNvPr id="41" name="Tekstiruutu 40">
            <a:extLst>
              <a:ext uri="{FF2B5EF4-FFF2-40B4-BE49-F238E27FC236}">
                <a16:creationId xmlns:a16="http://schemas.microsoft.com/office/drawing/2014/main" id="{FF4AB51D-C62A-46A6-88B6-8C21341B9B13}"/>
              </a:ext>
            </a:extLst>
          </p:cNvPr>
          <p:cNvSpPr txBox="1"/>
          <p:nvPr/>
        </p:nvSpPr>
        <p:spPr>
          <a:xfrm>
            <a:off x="3366452" y="4498677"/>
            <a:ext cx="1052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/>
              <a:t>haluta</a:t>
            </a:r>
          </a:p>
        </p:txBody>
      </p:sp>
      <p:sp>
        <p:nvSpPr>
          <p:cNvPr id="44" name="Tekstiruutu 43">
            <a:extLst>
              <a:ext uri="{FF2B5EF4-FFF2-40B4-BE49-F238E27FC236}">
                <a16:creationId xmlns:a16="http://schemas.microsoft.com/office/drawing/2014/main" id="{01AEAD7B-5E85-4ED7-B115-80371FF0C21E}"/>
              </a:ext>
            </a:extLst>
          </p:cNvPr>
          <p:cNvSpPr txBox="1"/>
          <p:nvPr/>
        </p:nvSpPr>
        <p:spPr>
          <a:xfrm>
            <a:off x="3324464" y="2270773"/>
            <a:ext cx="10968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/>
              <a:t>tulla</a:t>
            </a:r>
          </a:p>
        </p:txBody>
      </p:sp>
      <p:sp>
        <p:nvSpPr>
          <p:cNvPr id="45" name="TextBox 57">
            <a:extLst>
              <a:ext uri="{FF2B5EF4-FFF2-40B4-BE49-F238E27FC236}">
                <a16:creationId xmlns:a16="http://schemas.microsoft.com/office/drawing/2014/main" id="{A1B7F61E-D533-4AC3-AA1D-02562684E6A4}"/>
              </a:ext>
            </a:extLst>
          </p:cNvPr>
          <p:cNvSpPr txBox="1"/>
          <p:nvPr/>
        </p:nvSpPr>
        <p:spPr>
          <a:xfrm>
            <a:off x="3311617" y="5601644"/>
            <a:ext cx="1082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ei</a:t>
            </a:r>
            <a:r>
              <a:rPr lang="sv-FI" sz="1200" dirty="0"/>
              <a:t> </a:t>
            </a:r>
            <a:r>
              <a:rPr lang="sv-FI" sz="1200" dirty="0" err="1"/>
              <a:t>halua</a:t>
            </a:r>
            <a:endParaRPr lang="sv-FI" sz="1200" dirty="0"/>
          </a:p>
        </p:txBody>
      </p:sp>
      <p:sp>
        <p:nvSpPr>
          <p:cNvPr id="47" name="TextBox 71">
            <a:extLst>
              <a:ext uri="{FF2B5EF4-FFF2-40B4-BE49-F238E27FC236}">
                <a16:creationId xmlns:a16="http://schemas.microsoft.com/office/drawing/2014/main" id="{227BE934-66E9-44C4-97D9-4695E7A34DA1}"/>
              </a:ext>
            </a:extLst>
          </p:cNvPr>
          <p:cNvSpPr txBox="1"/>
          <p:nvPr/>
        </p:nvSpPr>
        <p:spPr>
          <a:xfrm>
            <a:off x="2158954" y="3357642"/>
            <a:ext cx="1207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isovanhemmat</a:t>
            </a:r>
            <a:endParaRPr lang="sv-FI" sz="1200" dirty="0"/>
          </a:p>
        </p:txBody>
      </p:sp>
      <p:sp>
        <p:nvSpPr>
          <p:cNvPr id="49" name="TextBox 67">
            <a:extLst>
              <a:ext uri="{FF2B5EF4-FFF2-40B4-BE49-F238E27FC236}">
                <a16:creationId xmlns:a16="http://schemas.microsoft.com/office/drawing/2014/main" id="{13F65302-2F63-4508-A0D2-63CA63559B2E}"/>
              </a:ext>
            </a:extLst>
          </p:cNvPr>
          <p:cNvSpPr txBox="1"/>
          <p:nvPr/>
        </p:nvSpPr>
        <p:spPr>
          <a:xfrm>
            <a:off x="7652284" y="5562079"/>
            <a:ext cx="1058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pelata</a:t>
            </a:r>
            <a:r>
              <a:rPr lang="sv-FI" sz="1200" dirty="0"/>
              <a:t> </a:t>
            </a:r>
            <a:r>
              <a:rPr lang="sv-FI" sz="1200" dirty="0" err="1"/>
              <a:t>pelejä</a:t>
            </a:r>
            <a:endParaRPr lang="sv-FI" sz="1200" dirty="0"/>
          </a:p>
        </p:txBody>
      </p:sp>
      <p:sp>
        <p:nvSpPr>
          <p:cNvPr id="52" name="Tekstiruutu 51">
            <a:extLst>
              <a:ext uri="{FF2B5EF4-FFF2-40B4-BE49-F238E27FC236}">
                <a16:creationId xmlns:a16="http://schemas.microsoft.com/office/drawing/2014/main" id="{08379DF3-9856-4849-9EAD-A541F4D6BD5E}"/>
              </a:ext>
            </a:extLst>
          </p:cNvPr>
          <p:cNvSpPr txBox="1"/>
          <p:nvPr/>
        </p:nvSpPr>
        <p:spPr>
          <a:xfrm>
            <a:off x="4403608" y="2269491"/>
            <a:ext cx="1062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/>
              <a:t>liputus</a:t>
            </a:r>
          </a:p>
        </p:txBody>
      </p:sp>
      <p:sp>
        <p:nvSpPr>
          <p:cNvPr id="53" name="Tekstiruutu 52">
            <a:extLst>
              <a:ext uri="{FF2B5EF4-FFF2-40B4-BE49-F238E27FC236}">
                <a16:creationId xmlns:a16="http://schemas.microsoft.com/office/drawing/2014/main" id="{BAD3391F-8AC5-4131-AF31-EE9E069526D2}"/>
              </a:ext>
            </a:extLst>
          </p:cNvPr>
          <p:cNvSpPr txBox="1"/>
          <p:nvPr/>
        </p:nvSpPr>
        <p:spPr>
          <a:xfrm>
            <a:off x="7538078" y="4486113"/>
            <a:ext cx="1297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dirty="0"/>
              <a:t>katsoa televisiota</a:t>
            </a:r>
          </a:p>
        </p:txBody>
      </p:sp>
      <p:sp>
        <p:nvSpPr>
          <p:cNvPr id="55" name="TextBox 52">
            <a:extLst>
              <a:ext uri="{FF2B5EF4-FFF2-40B4-BE49-F238E27FC236}">
                <a16:creationId xmlns:a16="http://schemas.microsoft.com/office/drawing/2014/main" id="{C7CF249F-A707-4280-85DD-A530E06F3D6B}"/>
              </a:ext>
            </a:extLst>
          </p:cNvPr>
          <p:cNvSpPr txBox="1"/>
          <p:nvPr/>
        </p:nvSpPr>
        <p:spPr>
          <a:xfrm>
            <a:off x="2240529" y="4475188"/>
            <a:ext cx="1059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sukulaiset</a:t>
            </a:r>
            <a:endParaRPr lang="sv-FI" sz="1200" dirty="0"/>
          </a:p>
        </p:txBody>
      </p:sp>
      <p:sp>
        <p:nvSpPr>
          <p:cNvPr id="57" name="TextBox 82">
            <a:extLst>
              <a:ext uri="{FF2B5EF4-FFF2-40B4-BE49-F238E27FC236}">
                <a16:creationId xmlns:a16="http://schemas.microsoft.com/office/drawing/2014/main" id="{35C592FB-A986-43E2-8222-BBBD72C713B4}"/>
              </a:ext>
            </a:extLst>
          </p:cNvPr>
          <p:cNvSpPr txBox="1"/>
          <p:nvPr/>
        </p:nvSpPr>
        <p:spPr>
          <a:xfrm>
            <a:off x="7700269" y="45941"/>
            <a:ext cx="1076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/>
              <a:t>ulkoilla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72A5A8F-CF7E-4580-9DCC-07CA3B1F4603}"/>
              </a:ext>
            </a:extLst>
          </p:cNvPr>
          <p:cNvSpPr txBox="1"/>
          <p:nvPr/>
        </p:nvSpPr>
        <p:spPr>
          <a:xfrm>
            <a:off x="8726609" y="2238117"/>
            <a:ext cx="1103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ei</a:t>
            </a:r>
            <a:r>
              <a:rPr lang="sv-FI" sz="1200" dirty="0"/>
              <a:t> </a:t>
            </a:r>
            <a:r>
              <a:rPr lang="sv-FI" sz="1200" dirty="0" err="1"/>
              <a:t>tiedä</a:t>
            </a:r>
            <a:endParaRPr lang="sv-FI" sz="1200" dirty="0"/>
          </a:p>
        </p:txBody>
      </p:sp>
      <p:sp>
        <p:nvSpPr>
          <p:cNvPr id="62" name="TextBox 82">
            <a:extLst>
              <a:ext uri="{FF2B5EF4-FFF2-40B4-BE49-F238E27FC236}">
                <a16:creationId xmlns:a16="http://schemas.microsoft.com/office/drawing/2014/main" id="{85F71B91-792F-4F88-BA76-BE640CD3C665}"/>
              </a:ext>
            </a:extLst>
          </p:cNvPr>
          <p:cNvSpPr txBox="1"/>
          <p:nvPr/>
        </p:nvSpPr>
        <p:spPr>
          <a:xfrm>
            <a:off x="7624151" y="1131663"/>
            <a:ext cx="1152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ottaa</a:t>
            </a:r>
            <a:r>
              <a:rPr lang="sv-FI" sz="1200" dirty="0"/>
              <a:t> </a:t>
            </a:r>
            <a:r>
              <a:rPr lang="sv-FI" sz="1200" dirty="0" err="1"/>
              <a:t>aurinkoa</a:t>
            </a:r>
            <a:r>
              <a:rPr lang="sv-FI" sz="1200" dirty="0"/>
              <a:t> </a:t>
            </a:r>
          </a:p>
        </p:txBody>
      </p:sp>
      <p:sp>
        <p:nvSpPr>
          <p:cNvPr id="63" name="TextBox 57">
            <a:extLst>
              <a:ext uri="{FF2B5EF4-FFF2-40B4-BE49-F238E27FC236}">
                <a16:creationId xmlns:a16="http://schemas.microsoft.com/office/drawing/2014/main" id="{8E7D5627-447F-4EBE-A69A-D00D4DDAEF0A}"/>
              </a:ext>
            </a:extLst>
          </p:cNvPr>
          <p:cNvSpPr txBox="1"/>
          <p:nvPr/>
        </p:nvSpPr>
        <p:spPr>
          <a:xfrm>
            <a:off x="4309961" y="5588822"/>
            <a:ext cx="12721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00" dirty="0" err="1"/>
              <a:t>juhannustanssit</a:t>
            </a:r>
            <a:endParaRPr lang="sv-FI" sz="1100" dirty="0"/>
          </a:p>
        </p:txBody>
      </p:sp>
      <p:sp>
        <p:nvSpPr>
          <p:cNvPr id="65" name="TextBox 83">
            <a:extLst>
              <a:ext uri="{FF2B5EF4-FFF2-40B4-BE49-F238E27FC236}">
                <a16:creationId xmlns:a16="http://schemas.microsoft.com/office/drawing/2014/main" id="{38526160-ACDE-4341-A2BB-D1F7BB094E38}"/>
              </a:ext>
            </a:extLst>
          </p:cNvPr>
          <p:cNvSpPr txBox="1"/>
          <p:nvPr/>
        </p:nvSpPr>
        <p:spPr>
          <a:xfrm>
            <a:off x="5503699" y="1109983"/>
            <a:ext cx="1056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Minkälainen</a:t>
            </a:r>
            <a:r>
              <a:rPr lang="sv-FI" sz="1200" dirty="0"/>
              <a:t> </a:t>
            </a:r>
            <a:r>
              <a:rPr lang="sv-FI" sz="1200" dirty="0" err="1"/>
              <a:t>sää</a:t>
            </a:r>
            <a:r>
              <a:rPr lang="sv-FI" sz="1200" dirty="0"/>
              <a:t>?</a:t>
            </a:r>
          </a:p>
        </p:txBody>
      </p:sp>
      <p:sp>
        <p:nvSpPr>
          <p:cNvPr id="67" name="TextBox 54">
            <a:extLst>
              <a:ext uri="{FF2B5EF4-FFF2-40B4-BE49-F238E27FC236}">
                <a16:creationId xmlns:a16="http://schemas.microsoft.com/office/drawing/2014/main" id="{9CB55550-B573-45D4-93B8-EDF1E8EF522E}"/>
              </a:ext>
            </a:extLst>
          </p:cNvPr>
          <p:cNvSpPr txBox="1"/>
          <p:nvPr/>
        </p:nvSpPr>
        <p:spPr>
          <a:xfrm>
            <a:off x="5450043" y="2253166"/>
            <a:ext cx="1069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kuka</a:t>
            </a:r>
            <a:r>
              <a:rPr lang="sv-FI" sz="1200" dirty="0"/>
              <a:t>?</a:t>
            </a:r>
          </a:p>
        </p:txBody>
      </p:sp>
      <p:sp>
        <p:nvSpPr>
          <p:cNvPr id="69" name="TextBox 63">
            <a:extLst>
              <a:ext uri="{FF2B5EF4-FFF2-40B4-BE49-F238E27FC236}">
                <a16:creationId xmlns:a16="http://schemas.microsoft.com/office/drawing/2014/main" id="{53A87FC1-2C88-4168-80DD-6680B206FB45}"/>
              </a:ext>
            </a:extLst>
          </p:cNvPr>
          <p:cNvSpPr txBox="1"/>
          <p:nvPr/>
        </p:nvSpPr>
        <p:spPr>
          <a:xfrm>
            <a:off x="6490129" y="4492618"/>
            <a:ext cx="1221627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38" dirty="0" err="1"/>
              <a:t>lämmin</a:t>
            </a:r>
            <a:r>
              <a:rPr lang="sv-FI" sz="1138" dirty="0"/>
              <a:t>/</a:t>
            </a:r>
            <a:r>
              <a:rPr lang="sv-FI" sz="1138" dirty="0" err="1"/>
              <a:t>kuuma</a:t>
            </a:r>
            <a:endParaRPr lang="sv-FI" sz="1200" dirty="0"/>
          </a:p>
        </p:txBody>
      </p:sp>
      <p:sp>
        <p:nvSpPr>
          <p:cNvPr id="71" name="TextBox 74">
            <a:extLst>
              <a:ext uri="{FF2B5EF4-FFF2-40B4-BE49-F238E27FC236}">
                <a16:creationId xmlns:a16="http://schemas.microsoft.com/office/drawing/2014/main" id="{36B78FFB-C864-4354-BEDC-0DE9B5F20CCD}"/>
              </a:ext>
            </a:extLst>
          </p:cNvPr>
          <p:cNvSpPr txBox="1"/>
          <p:nvPr/>
        </p:nvSpPr>
        <p:spPr>
          <a:xfrm>
            <a:off x="1168544" y="4491637"/>
            <a:ext cx="1055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äiti</a:t>
            </a:r>
            <a:endParaRPr lang="sv-FI" sz="1200" dirty="0"/>
          </a:p>
        </p:txBody>
      </p:sp>
      <p:sp>
        <p:nvSpPr>
          <p:cNvPr id="74" name="TextBox 74">
            <a:extLst>
              <a:ext uri="{FF2B5EF4-FFF2-40B4-BE49-F238E27FC236}">
                <a16:creationId xmlns:a16="http://schemas.microsoft.com/office/drawing/2014/main" id="{074C3F04-3B8D-40AF-9D03-CB8EF0987EAD}"/>
              </a:ext>
            </a:extLst>
          </p:cNvPr>
          <p:cNvSpPr txBox="1"/>
          <p:nvPr/>
        </p:nvSpPr>
        <p:spPr>
          <a:xfrm>
            <a:off x="1175533" y="5597333"/>
            <a:ext cx="1040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isä</a:t>
            </a:r>
            <a:endParaRPr lang="sv-FI" sz="1200" dirty="0"/>
          </a:p>
        </p:txBody>
      </p:sp>
      <p:sp>
        <p:nvSpPr>
          <p:cNvPr id="77" name="TextBox 55">
            <a:extLst>
              <a:ext uri="{FF2B5EF4-FFF2-40B4-BE49-F238E27FC236}">
                <a16:creationId xmlns:a16="http://schemas.microsoft.com/office/drawing/2014/main" id="{1BB45C1F-AA4C-4EBB-AD84-5287CC2BEA1D}"/>
              </a:ext>
            </a:extLst>
          </p:cNvPr>
          <p:cNvSpPr txBox="1"/>
          <p:nvPr/>
        </p:nvSpPr>
        <p:spPr>
          <a:xfrm>
            <a:off x="8701503" y="38780"/>
            <a:ext cx="1063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/>
              <a:t>kyllä</a:t>
            </a:r>
          </a:p>
        </p:txBody>
      </p:sp>
      <p:sp>
        <p:nvSpPr>
          <p:cNvPr id="78" name="TextBox 62">
            <a:extLst>
              <a:ext uri="{FF2B5EF4-FFF2-40B4-BE49-F238E27FC236}">
                <a16:creationId xmlns:a16="http://schemas.microsoft.com/office/drawing/2014/main" id="{72BFDE40-FD6A-4603-80F1-F6F088BA5EAD}"/>
              </a:ext>
            </a:extLst>
          </p:cNvPr>
          <p:cNvSpPr txBox="1"/>
          <p:nvPr/>
        </p:nvSpPr>
        <p:spPr>
          <a:xfrm>
            <a:off x="7626936" y="3379667"/>
            <a:ext cx="1086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onkia</a:t>
            </a:r>
            <a:r>
              <a:rPr lang="sv-FI" sz="1200" dirty="0"/>
              <a:t> </a:t>
            </a:r>
            <a:r>
              <a:rPr lang="sv-FI" sz="1200" dirty="0" err="1"/>
              <a:t>kaloja</a:t>
            </a:r>
            <a:endParaRPr lang="sv-FI" sz="1200" dirty="0"/>
          </a:p>
        </p:txBody>
      </p:sp>
      <p:sp>
        <p:nvSpPr>
          <p:cNvPr id="79" name="TextBox 65">
            <a:extLst>
              <a:ext uri="{FF2B5EF4-FFF2-40B4-BE49-F238E27FC236}">
                <a16:creationId xmlns:a16="http://schemas.microsoft.com/office/drawing/2014/main" id="{CA6ECC80-3120-4C88-A971-CA20845AEEB7}"/>
              </a:ext>
            </a:extLst>
          </p:cNvPr>
          <p:cNvSpPr txBox="1"/>
          <p:nvPr/>
        </p:nvSpPr>
        <p:spPr>
          <a:xfrm>
            <a:off x="5465396" y="4470092"/>
            <a:ext cx="1078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miksi</a:t>
            </a:r>
            <a:r>
              <a:rPr lang="sv-FI" sz="1200" dirty="0"/>
              <a:t>?</a:t>
            </a:r>
          </a:p>
        </p:txBody>
      </p:sp>
      <p:sp>
        <p:nvSpPr>
          <p:cNvPr id="80" name="TextBox 66">
            <a:extLst>
              <a:ext uri="{FF2B5EF4-FFF2-40B4-BE49-F238E27FC236}">
                <a16:creationId xmlns:a16="http://schemas.microsoft.com/office/drawing/2014/main" id="{0FF930B4-FD02-4569-8EA0-3D4F2362C344}"/>
              </a:ext>
            </a:extLst>
          </p:cNvPr>
          <p:cNvSpPr txBox="1"/>
          <p:nvPr/>
        </p:nvSpPr>
        <p:spPr>
          <a:xfrm>
            <a:off x="4336012" y="4463656"/>
            <a:ext cx="1156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juhannussalko</a:t>
            </a:r>
            <a:endParaRPr lang="sv-FI" sz="1200" dirty="0"/>
          </a:p>
        </p:txBody>
      </p:sp>
      <p:sp>
        <p:nvSpPr>
          <p:cNvPr id="81" name="TextBox 77">
            <a:extLst>
              <a:ext uri="{FF2B5EF4-FFF2-40B4-BE49-F238E27FC236}">
                <a16:creationId xmlns:a16="http://schemas.microsoft.com/office/drawing/2014/main" id="{47876042-255E-4F0C-A302-0D3329BB9F33}"/>
              </a:ext>
            </a:extLst>
          </p:cNvPr>
          <p:cNvSpPr txBox="1"/>
          <p:nvPr/>
        </p:nvSpPr>
        <p:spPr>
          <a:xfrm>
            <a:off x="8687450" y="1142714"/>
            <a:ext cx="10917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/>
              <a:t> ei</a:t>
            </a:r>
          </a:p>
        </p:txBody>
      </p:sp>
      <p:sp>
        <p:nvSpPr>
          <p:cNvPr id="82" name="TextBox 79">
            <a:extLst>
              <a:ext uri="{FF2B5EF4-FFF2-40B4-BE49-F238E27FC236}">
                <a16:creationId xmlns:a16="http://schemas.microsoft.com/office/drawing/2014/main" id="{2B4064F1-BCB3-4845-A96B-25F948B46C18}"/>
              </a:ext>
            </a:extLst>
          </p:cNvPr>
          <p:cNvSpPr txBox="1"/>
          <p:nvPr/>
        </p:nvSpPr>
        <p:spPr>
          <a:xfrm>
            <a:off x="5472880" y="3363666"/>
            <a:ext cx="1069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mitä</a:t>
            </a:r>
            <a:r>
              <a:rPr lang="sv-FI" sz="1200" dirty="0"/>
              <a:t>?</a:t>
            </a:r>
          </a:p>
        </p:txBody>
      </p:sp>
      <p:sp>
        <p:nvSpPr>
          <p:cNvPr id="89" name="TextBox 59">
            <a:extLst>
              <a:ext uri="{FF2B5EF4-FFF2-40B4-BE49-F238E27FC236}">
                <a16:creationId xmlns:a16="http://schemas.microsoft.com/office/drawing/2014/main" id="{00891545-4328-44D3-B972-03FE40EBF623}"/>
              </a:ext>
            </a:extLst>
          </p:cNvPr>
          <p:cNvSpPr txBox="1"/>
          <p:nvPr/>
        </p:nvSpPr>
        <p:spPr>
          <a:xfrm>
            <a:off x="8744693" y="3381319"/>
            <a:ext cx="1079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hyvä</a:t>
            </a:r>
            <a:endParaRPr lang="sv-FI" sz="1200" dirty="0"/>
          </a:p>
        </p:txBody>
      </p:sp>
      <p:sp>
        <p:nvSpPr>
          <p:cNvPr id="92" name="Tekstiruutu 91">
            <a:extLst>
              <a:ext uri="{FF2B5EF4-FFF2-40B4-BE49-F238E27FC236}">
                <a16:creationId xmlns:a16="http://schemas.microsoft.com/office/drawing/2014/main" id="{61BF3D7E-8BEA-43CB-B671-73150F913DD6}"/>
              </a:ext>
            </a:extLst>
          </p:cNvPr>
          <p:cNvSpPr txBox="1"/>
          <p:nvPr/>
        </p:nvSpPr>
        <p:spPr>
          <a:xfrm>
            <a:off x="4410669" y="3380797"/>
            <a:ext cx="103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/>
              <a:t>kokko</a:t>
            </a:r>
          </a:p>
        </p:txBody>
      </p:sp>
      <p:sp>
        <p:nvSpPr>
          <p:cNvPr id="95" name="TextBox 54">
            <a:extLst>
              <a:ext uri="{FF2B5EF4-FFF2-40B4-BE49-F238E27FC236}">
                <a16:creationId xmlns:a16="http://schemas.microsoft.com/office/drawing/2014/main" id="{DD22CBE4-D93F-4188-8C6E-7F1C33840DB1}"/>
              </a:ext>
            </a:extLst>
          </p:cNvPr>
          <p:cNvSpPr txBox="1"/>
          <p:nvPr/>
        </p:nvSpPr>
        <p:spPr>
          <a:xfrm>
            <a:off x="6507794" y="59569"/>
            <a:ext cx="1098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aurinkoinen</a:t>
            </a:r>
            <a:endParaRPr lang="sv-FI" sz="1200" dirty="0"/>
          </a:p>
        </p:txBody>
      </p:sp>
      <p:sp>
        <p:nvSpPr>
          <p:cNvPr id="98" name="TextBox 57">
            <a:extLst>
              <a:ext uri="{FF2B5EF4-FFF2-40B4-BE49-F238E27FC236}">
                <a16:creationId xmlns:a16="http://schemas.microsoft.com/office/drawing/2014/main" id="{BD1ACF84-1891-48A5-9AC4-5F2E21E34849}"/>
              </a:ext>
            </a:extLst>
          </p:cNvPr>
          <p:cNvSpPr txBox="1"/>
          <p:nvPr/>
        </p:nvSpPr>
        <p:spPr>
          <a:xfrm>
            <a:off x="6465513" y="1178737"/>
            <a:ext cx="1217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pilvinen</a:t>
            </a:r>
            <a:endParaRPr lang="sv-FI" sz="1200" dirty="0"/>
          </a:p>
        </p:txBody>
      </p:sp>
      <p:sp>
        <p:nvSpPr>
          <p:cNvPr id="100" name="TextBox 53">
            <a:extLst>
              <a:ext uri="{FF2B5EF4-FFF2-40B4-BE49-F238E27FC236}">
                <a16:creationId xmlns:a16="http://schemas.microsoft.com/office/drawing/2014/main" id="{FC80C893-F95B-4545-AE13-137F02895398}"/>
              </a:ext>
            </a:extLst>
          </p:cNvPr>
          <p:cNvSpPr txBox="1"/>
          <p:nvPr/>
        </p:nvSpPr>
        <p:spPr>
          <a:xfrm>
            <a:off x="5447163" y="38572"/>
            <a:ext cx="1075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/>
              <a:t>kysyä</a:t>
            </a:r>
          </a:p>
        </p:txBody>
      </p:sp>
      <p:sp>
        <p:nvSpPr>
          <p:cNvPr id="104" name="TextBox 53">
            <a:extLst>
              <a:ext uri="{FF2B5EF4-FFF2-40B4-BE49-F238E27FC236}">
                <a16:creationId xmlns:a16="http://schemas.microsoft.com/office/drawing/2014/main" id="{2AD7A65D-BB2A-473F-B6B9-A69F3778242F}"/>
              </a:ext>
            </a:extLst>
          </p:cNvPr>
          <p:cNvSpPr txBox="1"/>
          <p:nvPr/>
        </p:nvSpPr>
        <p:spPr>
          <a:xfrm>
            <a:off x="6530048" y="2257159"/>
            <a:ext cx="1075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sateinen</a:t>
            </a:r>
            <a:endParaRPr lang="sv-FI" sz="1200" dirty="0"/>
          </a:p>
        </p:txBody>
      </p:sp>
      <p:sp>
        <p:nvSpPr>
          <p:cNvPr id="105" name="TextBox 63">
            <a:extLst>
              <a:ext uri="{FF2B5EF4-FFF2-40B4-BE49-F238E27FC236}">
                <a16:creationId xmlns:a16="http://schemas.microsoft.com/office/drawing/2014/main" id="{142135BD-067C-4049-A4C7-A1CE45D7ABBF}"/>
              </a:ext>
            </a:extLst>
          </p:cNvPr>
          <p:cNvSpPr txBox="1"/>
          <p:nvPr/>
        </p:nvSpPr>
        <p:spPr>
          <a:xfrm>
            <a:off x="6538899" y="3388833"/>
            <a:ext cx="1079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38" dirty="0" err="1"/>
              <a:t>ukkonen</a:t>
            </a:r>
            <a:endParaRPr lang="sv-FI" sz="1200" dirty="0"/>
          </a:p>
        </p:txBody>
      </p:sp>
      <p:sp>
        <p:nvSpPr>
          <p:cNvPr id="108" name="TextBox 78">
            <a:extLst>
              <a:ext uri="{FF2B5EF4-FFF2-40B4-BE49-F238E27FC236}">
                <a16:creationId xmlns:a16="http://schemas.microsoft.com/office/drawing/2014/main" id="{A25EF30C-790B-49A7-B23E-4DB48FE26215}"/>
              </a:ext>
            </a:extLst>
          </p:cNvPr>
          <p:cNvSpPr txBox="1"/>
          <p:nvPr/>
        </p:nvSpPr>
        <p:spPr>
          <a:xfrm>
            <a:off x="7596175" y="2255665"/>
            <a:ext cx="1076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uida</a:t>
            </a:r>
            <a:endParaRPr lang="sv-FI" sz="1200" dirty="0"/>
          </a:p>
        </p:txBody>
      </p:sp>
      <p:sp>
        <p:nvSpPr>
          <p:cNvPr id="111" name="TextBox 78">
            <a:extLst>
              <a:ext uri="{FF2B5EF4-FFF2-40B4-BE49-F238E27FC236}">
                <a16:creationId xmlns:a16="http://schemas.microsoft.com/office/drawing/2014/main" id="{C9B13EC3-3E4F-4E18-863E-42FEFDDF2196}"/>
              </a:ext>
            </a:extLst>
          </p:cNvPr>
          <p:cNvSpPr txBox="1"/>
          <p:nvPr/>
        </p:nvSpPr>
        <p:spPr>
          <a:xfrm>
            <a:off x="8735084" y="4490359"/>
            <a:ext cx="106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huono</a:t>
            </a:r>
            <a:endParaRPr lang="sv-FI" sz="1200" dirty="0"/>
          </a:p>
        </p:txBody>
      </p:sp>
      <p:sp>
        <p:nvSpPr>
          <p:cNvPr id="116" name="TextBox 59">
            <a:extLst>
              <a:ext uri="{FF2B5EF4-FFF2-40B4-BE49-F238E27FC236}">
                <a16:creationId xmlns:a16="http://schemas.microsoft.com/office/drawing/2014/main" id="{32269FBB-BEC3-40C0-A7DA-A12E6D69AA87}"/>
              </a:ext>
            </a:extLst>
          </p:cNvPr>
          <p:cNvSpPr txBox="1"/>
          <p:nvPr/>
        </p:nvSpPr>
        <p:spPr>
          <a:xfrm>
            <a:off x="8608535" y="5568251"/>
            <a:ext cx="1223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joku</a:t>
            </a:r>
            <a:r>
              <a:rPr lang="sv-FI" sz="1200" dirty="0"/>
              <a:t> </a:t>
            </a:r>
            <a:r>
              <a:rPr lang="sv-FI" sz="1200" dirty="0" err="1"/>
              <a:t>muu</a:t>
            </a:r>
            <a:r>
              <a:rPr lang="sv-FI" sz="1200" dirty="0"/>
              <a:t> </a:t>
            </a:r>
          </a:p>
        </p:txBody>
      </p:sp>
      <p:sp>
        <p:nvSpPr>
          <p:cNvPr id="109" name="Suorakulmio 108">
            <a:extLst>
              <a:ext uri="{FF2B5EF4-FFF2-40B4-BE49-F238E27FC236}">
                <a16:creationId xmlns:a16="http://schemas.microsoft.com/office/drawing/2014/main" id="{0C08F5CE-778E-4BEC-A990-D877CB647D82}"/>
              </a:ext>
            </a:extLst>
          </p:cNvPr>
          <p:cNvSpPr/>
          <p:nvPr/>
        </p:nvSpPr>
        <p:spPr>
          <a:xfrm>
            <a:off x="123490" y="6632920"/>
            <a:ext cx="96967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200" dirty="0"/>
              <a:t> </a:t>
            </a:r>
            <a:r>
              <a:rPr lang="fi-FI" sz="1000" dirty="0">
                <a:solidFill>
                  <a:schemeClr val="bg1">
                    <a:lumMod val="50000"/>
                  </a:schemeClr>
                </a:solidFill>
              </a:rPr>
              <a:t>Tikoteekin kehittämä (www.kehitysvammaliitto.fi/tikoteekki). Kuvat: </a:t>
            </a:r>
            <a:r>
              <a:rPr lang="sv-FI" sz="1000" dirty="0">
                <a:solidFill>
                  <a:schemeClr val="bg1">
                    <a:lumMod val="50000"/>
                  </a:schemeClr>
                </a:solidFill>
              </a:rPr>
              <a:t>kuvapankki.papunet.net. Tulostusversiot: www.papunet.net/materiaalia</a:t>
            </a:r>
            <a:r>
              <a:rPr lang="fi-FI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i-FI" sz="1000" dirty="0">
                <a:solidFill>
                  <a:schemeClr val="bg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fi-FI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8F6B127-D47F-2B1F-AE53-0118AD3EE9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304" y="311245"/>
            <a:ext cx="1786724" cy="1862986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179E354A-CDE7-7407-2DC8-1945490FCF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9174" y="5930169"/>
            <a:ext cx="784736" cy="739710"/>
          </a:xfrm>
          <a:prstGeom prst="rect">
            <a:avLst/>
          </a:prstGeom>
        </p:spPr>
      </p:pic>
      <p:sp>
        <p:nvSpPr>
          <p:cNvPr id="13" name="Tekstiruutu 12">
            <a:extLst>
              <a:ext uri="{FF2B5EF4-FFF2-40B4-BE49-F238E27FC236}">
                <a16:creationId xmlns:a16="http://schemas.microsoft.com/office/drawing/2014/main" id="{5A29E41C-DE4C-1DD9-95C3-E8FA1D4E078C}"/>
              </a:ext>
            </a:extLst>
          </p:cNvPr>
          <p:cNvSpPr txBox="1"/>
          <p:nvPr/>
        </p:nvSpPr>
        <p:spPr>
          <a:xfrm>
            <a:off x="107235" y="4490359"/>
            <a:ext cx="10230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/>
              <a:t>me</a:t>
            </a:r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AF3E5DBC-FB09-52E8-AE5C-E83A403CDB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295" y="2534634"/>
            <a:ext cx="498353" cy="800384"/>
          </a:xfrm>
          <a:prstGeom prst="rect">
            <a:avLst/>
          </a:prstGeom>
        </p:spPr>
      </p:pic>
      <p:pic>
        <p:nvPicPr>
          <p:cNvPr id="20" name="Kuva 19">
            <a:extLst>
              <a:ext uri="{FF2B5EF4-FFF2-40B4-BE49-F238E27FC236}">
                <a16:creationId xmlns:a16="http://schemas.microsoft.com/office/drawing/2014/main" id="{616767D3-0958-E12D-DCE2-287E2B0810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9304" y="3635796"/>
            <a:ext cx="589329" cy="825061"/>
          </a:xfrm>
          <a:prstGeom prst="rect">
            <a:avLst/>
          </a:prstGeom>
        </p:spPr>
      </p:pic>
      <p:pic>
        <p:nvPicPr>
          <p:cNvPr id="24" name="Kuva 23">
            <a:extLst>
              <a:ext uri="{FF2B5EF4-FFF2-40B4-BE49-F238E27FC236}">
                <a16:creationId xmlns:a16="http://schemas.microsoft.com/office/drawing/2014/main" id="{5D2E1F0A-CA9A-5C85-9BB8-0C39076C3E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3376" y="4734257"/>
            <a:ext cx="918167" cy="817013"/>
          </a:xfrm>
          <a:prstGeom prst="rect">
            <a:avLst/>
          </a:prstGeom>
        </p:spPr>
      </p:pic>
      <p:pic>
        <p:nvPicPr>
          <p:cNvPr id="28" name="Kuva 27">
            <a:extLst>
              <a:ext uri="{FF2B5EF4-FFF2-40B4-BE49-F238E27FC236}">
                <a16:creationId xmlns:a16="http://schemas.microsoft.com/office/drawing/2014/main" id="{A51D7CAA-3C97-EFA4-32E7-EB7DABBBDD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89169" y="3658318"/>
            <a:ext cx="1019317" cy="771633"/>
          </a:xfrm>
          <a:prstGeom prst="rect">
            <a:avLst/>
          </a:prstGeom>
        </p:spPr>
      </p:pic>
      <p:pic>
        <p:nvPicPr>
          <p:cNvPr id="32" name="Kuva 31">
            <a:extLst>
              <a:ext uri="{FF2B5EF4-FFF2-40B4-BE49-F238E27FC236}">
                <a16:creationId xmlns:a16="http://schemas.microsoft.com/office/drawing/2014/main" id="{489D4FFB-D065-8D32-8A6D-1DA2C399129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61429" y="2538674"/>
            <a:ext cx="872419" cy="800384"/>
          </a:xfrm>
          <a:prstGeom prst="rect">
            <a:avLst/>
          </a:prstGeom>
        </p:spPr>
      </p:pic>
      <p:pic>
        <p:nvPicPr>
          <p:cNvPr id="36" name="Kuva 35">
            <a:extLst>
              <a:ext uri="{FF2B5EF4-FFF2-40B4-BE49-F238E27FC236}">
                <a16:creationId xmlns:a16="http://schemas.microsoft.com/office/drawing/2014/main" id="{30F18DB9-9D92-6872-C4E0-AB663A2033B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25179" y="291416"/>
            <a:ext cx="836232" cy="791830"/>
          </a:xfrm>
          <a:prstGeom prst="rect">
            <a:avLst/>
          </a:prstGeom>
        </p:spPr>
      </p:pic>
      <p:pic>
        <p:nvPicPr>
          <p:cNvPr id="40" name="Kuva 39">
            <a:extLst>
              <a:ext uri="{FF2B5EF4-FFF2-40B4-BE49-F238E27FC236}">
                <a16:creationId xmlns:a16="http://schemas.microsoft.com/office/drawing/2014/main" id="{C81917A0-6FDB-AFDE-FFD5-B3C26F2D3E4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47663" y="1401344"/>
            <a:ext cx="835897" cy="804354"/>
          </a:xfrm>
          <a:prstGeom prst="rect">
            <a:avLst/>
          </a:prstGeom>
        </p:spPr>
      </p:pic>
      <p:pic>
        <p:nvPicPr>
          <p:cNvPr id="43" name="Kuva 42">
            <a:extLst>
              <a:ext uri="{FF2B5EF4-FFF2-40B4-BE49-F238E27FC236}">
                <a16:creationId xmlns:a16="http://schemas.microsoft.com/office/drawing/2014/main" id="{0C9A5AE9-E3DF-E3B8-EA39-EECDFB11EB9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66745" y="5918375"/>
            <a:ext cx="1022940" cy="742683"/>
          </a:xfrm>
          <a:prstGeom prst="rect">
            <a:avLst/>
          </a:prstGeom>
        </p:spPr>
      </p:pic>
      <p:pic>
        <p:nvPicPr>
          <p:cNvPr id="48" name="Kuva 47">
            <a:extLst>
              <a:ext uri="{FF2B5EF4-FFF2-40B4-BE49-F238E27FC236}">
                <a16:creationId xmlns:a16="http://schemas.microsoft.com/office/drawing/2014/main" id="{814F3CE6-FD07-3BAD-15F0-CB7054A35DA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95795" y="2527864"/>
            <a:ext cx="712912" cy="812720"/>
          </a:xfrm>
          <a:prstGeom prst="rect">
            <a:avLst/>
          </a:prstGeom>
        </p:spPr>
      </p:pic>
      <p:pic>
        <p:nvPicPr>
          <p:cNvPr id="51" name="Kuva 50">
            <a:extLst>
              <a:ext uri="{FF2B5EF4-FFF2-40B4-BE49-F238E27FC236}">
                <a16:creationId xmlns:a16="http://schemas.microsoft.com/office/drawing/2014/main" id="{D3EFFFCB-0C88-9291-BB5F-80FA28727E7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39617" y="322981"/>
            <a:ext cx="813426" cy="791831"/>
          </a:xfrm>
          <a:prstGeom prst="rect">
            <a:avLst/>
          </a:prstGeom>
        </p:spPr>
      </p:pic>
      <p:pic>
        <p:nvPicPr>
          <p:cNvPr id="56" name="Kuva 55">
            <a:extLst>
              <a:ext uri="{FF2B5EF4-FFF2-40B4-BE49-F238E27FC236}">
                <a16:creationId xmlns:a16="http://schemas.microsoft.com/office/drawing/2014/main" id="{9B07B55F-8044-9EE3-7FC2-9CCE009CC2B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497844" y="1517073"/>
            <a:ext cx="918167" cy="688625"/>
          </a:xfrm>
          <a:prstGeom prst="rect">
            <a:avLst/>
          </a:prstGeom>
        </p:spPr>
      </p:pic>
      <p:pic>
        <p:nvPicPr>
          <p:cNvPr id="60" name="Kuva 59">
            <a:extLst>
              <a:ext uri="{FF2B5EF4-FFF2-40B4-BE49-F238E27FC236}">
                <a16:creationId xmlns:a16="http://schemas.microsoft.com/office/drawing/2014/main" id="{D3FC078F-9F3A-D125-0814-C44F47EDCC6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95611" y="5936160"/>
            <a:ext cx="491035" cy="743372"/>
          </a:xfrm>
          <a:prstGeom prst="rect">
            <a:avLst/>
          </a:prstGeom>
        </p:spPr>
      </p:pic>
      <p:pic>
        <p:nvPicPr>
          <p:cNvPr id="64" name="Kuva 63">
            <a:extLst>
              <a:ext uri="{FF2B5EF4-FFF2-40B4-BE49-F238E27FC236}">
                <a16:creationId xmlns:a16="http://schemas.microsoft.com/office/drawing/2014/main" id="{F3D9BE9C-A4C2-C8CB-1A30-D6C12729071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462510" y="4747684"/>
            <a:ext cx="466338" cy="825061"/>
          </a:xfrm>
          <a:prstGeom prst="rect">
            <a:avLst/>
          </a:prstGeom>
        </p:spPr>
      </p:pic>
      <p:pic>
        <p:nvPicPr>
          <p:cNvPr id="68" name="Kuva 67">
            <a:extLst>
              <a:ext uri="{FF2B5EF4-FFF2-40B4-BE49-F238E27FC236}">
                <a16:creationId xmlns:a16="http://schemas.microsoft.com/office/drawing/2014/main" id="{D9FAA1FC-08EB-E03F-828B-97208F614ED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60949" y="5846406"/>
            <a:ext cx="498354" cy="858703"/>
          </a:xfrm>
          <a:prstGeom prst="rect">
            <a:avLst/>
          </a:prstGeom>
        </p:spPr>
      </p:pic>
      <p:pic>
        <p:nvPicPr>
          <p:cNvPr id="72" name="Kuva 71">
            <a:extLst>
              <a:ext uri="{FF2B5EF4-FFF2-40B4-BE49-F238E27FC236}">
                <a16:creationId xmlns:a16="http://schemas.microsoft.com/office/drawing/2014/main" id="{E80B3F92-A9DD-0222-A136-89C85D9554D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283984" y="3744496"/>
            <a:ext cx="1015441" cy="660483"/>
          </a:xfrm>
          <a:prstGeom prst="rect">
            <a:avLst/>
          </a:prstGeom>
        </p:spPr>
      </p:pic>
      <p:pic>
        <p:nvPicPr>
          <p:cNvPr id="75" name="Kuva 74">
            <a:extLst>
              <a:ext uri="{FF2B5EF4-FFF2-40B4-BE49-F238E27FC236}">
                <a16:creationId xmlns:a16="http://schemas.microsoft.com/office/drawing/2014/main" id="{4FE2FBA0-286C-CAFB-AB8A-08AB2E32CCC9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6717" y="4715664"/>
            <a:ext cx="917764" cy="863321"/>
          </a:xfrm>
          <a:prstGeom prst="rect">
            <a:avLst/>
          </a:prstGeom>
        </p:spPr>
      </p:pic>
      <p:pic>
        <p:nvPicPr>
          <p:cNvPr id="83" name="Kuva 82">
            <a:extLst>
              <a:ext uri="{FF2B5EF4-FFF2-40B4-BE49-F238E27FC236}">
                <a16:creationId xmlns:a16="http://schemas.microsoft.com/office/drawing/2014/main" id="{DE77967D-DC5A-A3B4-D76A-6C543407EADF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465163" y="400134"/>
            <a:ext cx="835306" cy="646689"/>
          </a:xfrm>
          <a:prstGeom prst="rect">
            <a:avLst/>
          </a:prstGeom>
        </p:spPr>
      </p:pic>
      <p:pic>
        <p:nvPicPr>
          <p:cNvPr id="85" name="Kuva 84">
            <a:extLst>
              <a:ext uri="{FF2B5EF4-FFF2-40B4-BE49-F238E27FC236}">
                <a16:creationId xmlns:a16="http://schemas.microsoft.com/office/drawing/2014/main" id="{FC602F3A-B02D-3D2D-B1B4-EF3337870B9D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564150" y="1441541"/>
            <a:ext cx="498354" cy="737823"/>
          </a:xfrm>
          <a:prstGeom prst="rect">
            <a:avLst/>
          </a:prstGeom>
        </p:spPr>
      </p:pic>
      <p:pic>
        <p:nvPicPr>
          <p:cNvPr id="87" name="Kuva 86">
            <a:extLst>
              <a:ext uri="{FF2B5EF4-FFF2-40B4-BE49-F238E27FC236}">
                <a16:creationId xmlns:a16="http://schemas.microsoft.com/office/drawing/2014/main" id="{7AE806C4-762B-7AC3-74CA-0579E5150E4E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423194" y="2466135"/>
            <a:ext cx="858972" cy="844162"/>
          </a:xfrm>
          <a:prstGeom prst="rect">
            <a:avLst/>
          </a:prstGeom>
        </p:spPr>
      </p:pic>
      <p:pic>
        <p:nvPicPr>
          <p:cNvPr id="93" name="Kuva 92">
            <a:extLst>
              <a:ext uri="{FF2B5EF4-FFF2-40B4-BE49-F238E27FC236}">
                <a16:creationId xmlns:a16="http://schemas.microsoft.com/office/drawing/2014/main" id="{75E8AEE8-B59B-D7A0-3BE4-6AFAF6AF246C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614777" y="366559"/>
            <a:ext cx="839752" cy="722578"/>
          </a:xfrm>
          <a:prstGeom prst="rect">
            <a:avLst/>
          </a:prstGeom>
        </p:spPr>
      </p:pic>
      <p:pic>
        <p:nvPicPr>
          <p:cNvPr id="96" name="Kuva 95">
            <a:extLst>
              <a:ext uri="{FF2B5EF4-FFF2-40B4-BE49-F238E27FC236}">
                <a16:creationId xmlns:a16="http://schemas.microsoft.com/office/drawing/2014/main" id="{CDE33D37-FE91-076A-D983-13DE091F3F06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601466" y="1487650"/>
            <a:ext cx="912663" cy="750010"/>
          </a:xfrm>
          <a:prstGeom prst="rect">
            <a:avLst/>
          </a:prstGeom>
        </p:spPr>
      </p:pic>
      <p:pic>
        <p:nvPicPr>
          <p:cNvPr id="99" name="Kuva 98">
            <a:extLst>
              <a:ext uri="{FF2B5EF4-FFF2-40B4-BE49-F238E27FC236}">
                <a16:creationId xmlns:a16="http://schemas.microsoft.com/office/drawing/2014/main" id="{B8473C34-DE4F-F16D-93ED-7DD33C4BF252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731694" y="2585311"/>
            <a:ext cx="766875" cy="710590"/>
          </a:xfrm>
          <a:prstGeom prst="rect">
            <a:avLst/>
          </a:prstGeom>
        </p:spPr>
      </p:pic>
      <p:pic>
        <p:nvPicPr>
          <p:cNvPr id="102" name="Kuva 101">
            <a:extLst>
              <a:ext uri="{FF2B5EF4-FFF2-40B4-BE49-F238E27FC236}">
                <a16:creationId xmlns:a16="http://schemas.microsoft.com/office/drawing/2014/main" id="{A44179DA-F967-619C-3A15-B0C62E28E84A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639844" y="3648201"/>
            <a:ext cx="752377" cy="773472"/>
          </a:xfrm>
          <a:prstGeom prst="rect">
            <a:avLst/>
          </a:prstGeom>
        </p:spPr>
      </p:pic>
      <p:pic>
        <p:nvPicPr>
          <p:cNvPr id="106" name="Kuva 105">
            <a:extLst>
              <a:ext uri="{FF2B5EF4-FFF2-40B4-BE49-F238E27FC236}">
                <a16:creationId xmlns:a16="http://schemas.microsoft.com/office/drawing/2014/main" id="{A5E5525B-F7E4-EC73-9DF8-A9068833449E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648675" y="4712981"/>
            <a:ext cx="744413" cy="865950"/>
          </a:xfrm>
          <a:prstGeom prst="rect">
            <a:avLst/>
          </a:prstGeom>
        </p:spPr>
      </p:pic>
      <p:pic>
        <p:nvPicPr>
          <p:cNvPr id="110" name="Kuva 109">
            <a:extLst>
              <a:ext uri="{FF2B5EF4-FFF2-40B4-BE49-F238E27FC236}">
                <a16:creationId xmlns:a16="http://schemas.microsoft.com/office/drawing/2014/main" id="{9AB13AA8-D4A2-EB37-5EC0-4C4C7463C4AD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720457" y="5858039"/>
            <a:ext cx="697076" cy="784211"/>
          </a:xfrm>
          <a:prstGeom prst="rect">
            <a:avLst/>
          </a:prstGeom>
        </p:spPr>
      </p:pic>
      <p:pic>
        <p:nvPicPr>
          <p:cNvPr id="113" name="Kuva 112">
            <a:extLst>
              <a:ext uri="{FF2B5EF4-FFF2-40B4-BE49-F238E27FC236}">
                <a16:creationId xmlns:a16="http://schemas.microsoft.com/office/drawing/2014/main" id="{A6153AB5-1F0E-5FB0-E300-0A9EB80CFA9D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667608" y="3640665"/>
            <a:ext cx="599626" cy="769974"/>
          </a:xfrm>
          <a:prstGeom prst="rect">
            <a:avLst/>
          </a:prstGeom>
        </p:spPr>
      </p:pic>
      <p:pic>
        <p:nvPicPr>
          <p:cNvPr id="115" name="Kuva 114">
            <a:extLst>
              <a:ext uri="{FF2B5EF4-FFF2-40B4-BE49-F238E27FC236}">
                <a16:creationId xmlns:a16="http://schemas.microsoft.com/office/drawing/2014/main" id="{AD27064E-4F0D-BF36-A891-75D9F0E3BEE1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565310" y="2494542"/>
            <a:ext cx="793838" cy="748660"/>
          </a:xfrm>
          <a:prstGeom prst="rect">
            <a:avLst/>
          </a:prstGeom>
        </p:spPr>
      </p:pic>
      <p:pic>
        <p:nvPicPr>
          <p:cNvPr id="118" name="Kuva 117">
            <a:extLst>
              <a:ext uri="{FF2B5EF4-FFF2-40B4-BE49-F238E27FC236}">
                <a16:creationId xmlns:a16="http://schemas.microsoft.com/office/drawing/2014/main" id="{16EC90E5-8499-406F-0ACA-A3E0AD952924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4667608" y="4793098"/>
            <a:ext cx="519351" cy="775655"/>
          </a:xfrm>
          <a:prstGeom prst="rect">
            <a:avLst/>
          </a:prstGeom>
        </p:spPr>
      </p:pic>
      <p:pic>
        <p:nvPicPr>
          <p:cNvPr id="120" name="Kuva 119">
            <a:extLst>
              <a:ext uri="{FF2B5EF4-FFF2-40B4-BE49-F238E27FC236}">
                <a16:creationId xmlns:a16="http://schemas.microsoft.com/office/drawing/2014/main" id="{D2E34C75-88DE-5402-9018-1EBD684E2E54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3423194" y="3700153"/>
            <a:ext cx="937188" cy="716153"/>
          </a:xfrm>
          <a:prstGeom prst="rect">
            <a:avLst/>
          </a:prstGeom>
        </p:spPr>
      </p:pic>
      <p:pic>
        <p:nvPicPr>
          <p:cNvPr id="122" name="Kuva 121">
            <a:extLst>
              <a:ext uri="{FF2B5EF4-FFF2-40B4-BE49-F238E27FC236}">
                <a16:creationId xmlns:a16="http://schemas.microsoft.com/office/drawing/2014/main" id="{C27E0235-ED23-B38D-E4CC-232D32F3EF64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4501203" y="5907305"/>
            <a:ext cx="866404" cy="678056"/>
          </a:xfrm>
          <a:prstGeom prst="rect">
            <a:avLst/>
          </a:prstGeom>
        </p:spPr>
      </p:pic>
      <p:pic>
        <p:nvPicPr>
          <p:cNvPr id="124" name="Kuva 123">
            <a:extLst>
              <a:ext uri="{FF2B5EF4-FFF2-40B4-BE49-F238E27FC236}">
                <a16:creationId xmlns:a16="http://schemas.microsoft.com/office/drawing/2014/main" id="{91CE228E-607E-1E90-00DD-33F19278E548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3387128" y="4747113"/>
            <a:ext cx="960026" cy="825285"/>
          </a:xfrm>
          <a:prstGeom prst="rect">
            <a:avLst/>
          </a:prstGeom>
        </p:spPr>
      </p:pic>
      <p:pic>
        <p:nvPicPr>
          <p:cNvPr id="126" name="Kuva 125">
            <a:extLst>
              <a:ext uri="{FF2B5EF4-FFF2-40B4-BE49-F238E27FC236}">
                <a16:creationId xmlns:a16="http://schemas.microsoft.com/office/drawing/2014/main" id="{31CC3399-1412-E25E-0838-03622C5C5C6F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3465163" y="5885385"/>
            <a:ext cx="717138" cy="748660"/>
          </a:xfrm>
          <a:prstGeom prst="rect">
            <a:avLst/>
          </a:prstGeom>
        </p:spPr>
      </p:pic>
      <p:pic>
        <p:nvPicPr>
          <p:cNvPr id="128" name="Kuva 127">
            <a:extLst>
              <a:ext uri="{FF2B5EF4-FFF2-40B4-BE49-F238E27FC236}">
                <a16:creationId xmlns:a16="http://schemas.microsoft.com/office/drawing/2014/main" id="{37B6D042-5DAA-8FBF-DE86-F1535988A679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5696312" y="1522812"/>
            <a:ext cx="700411" cy="659554"/>
          </a:xfrm>
          <a:prstGeom prst="rect">
            <a:avLst/>
          </a:prstGeom>
        </p:spPr>
      </p:pic>
      <p:pic>
        <p:nvPicPr>
          <p:cNvPr id="130" name="Kuva 129">
            <a:extLst>
              <a:ext uri="{FF2B5EF4-FFF2-40B4-BE49-F238E27FC236}">
                <a16:creationId xmlns:a16="http://schemas.microsoft.com/office/drawing/2014/main" id="{B251DDC0-0574-848C-9929-6C27E36FD146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5628629" y="310532"/>
            <a:ext cx="813426" cy="736292"/>
          </a:xfrm>
          <a:prstGeom prst="rect">
            <a:avLst/>
          </a:prstGeom>
        </p:spPr>
      </p:pic>
      <p:pic>
        <p:nvPicPr>
          <p:cNvPr id="132" name="Kuva 131">
            <a:extLst>
              <a:ext uri="{FF2B5EF4-FFF2-40B4-BE49-F238E27FC236}">
                <a16:creationId xmlns:a16="http://schemas.microsoft.com/office/drawing/2014/main" id="{87B54AB9-B890-D2CD-8F99-E1AB7D8782A5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5786990" y="2518136"/>
            <a:ext cx="469995" cy="771633"/>
          </a:xfrm>
          <a:prstGeom prst="rect">
            <a:avLst/>
          </a:prstGeom>
        </p:spPr>
      </p:pic>
      <p:pic>
        <p:nvPicPr>
          <p:cNvPr id="134" name="Kuva 133">
            <a:extLst>
              <a:ext uri="{FF2B5EF4-FFF2-40B4-BE49-F238E27FC236}">
                <a16:creationId xmlns:a16="http://schemas.microsoft.com/office/drawing/2014/main" id="{34E30E61-9008-FC74-F19F-5BFDE3B11126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5703663" y="4725504"/>
            <a:ext cx="694672" cy="809257"/>
          </a:xfrm>
          <a:prstGeom prst="rect">
            <a:avLst/>
          </a:prstGeom>
        </p:spPr>
      </p:pic>
      <p:pic>
        <p:nvPicPr>
          <p:cNvPr id="136" name="Kuva 135">
            <a:extLst>
              <a:ext uri="{FF2B5EF4-FFF2-40B4-BE49-F238E27FC236}">
                <a16:creationId xmlns:a16="http://schemas.microsoft.com/office/drawing/2014/main" id="{AF855539-E6A8-3B33-8393-E495FE9EC5BD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5620220" y="5901621"/>
            <a:ext cx="745944" cy="752851"/>
          </a:xfrm>
          <a:prstGeom prst="rect">
            <a:avLst/>
          </a:prstGeom>
        </p:spPr>
      </p:pic>
      <p:pic>
        <p:nvPicPr>
          <p:cNvPr id="138" name="Kuva 137">
            <a:extLst>
              <a:ext uri="{FF2B5EF4-FFF2-40B4-BE49-F238E27FC236}">
                <a16:creationId xmlns:a16="http://schemas.microsoft.com/office/drawing/2014/main" id="{DD763209-C610-0E1F-6649-D01EB4D9AC85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5811548" y="3646064"/>
            <a:ext cx="441785" cy="781014"/>
          </a:xfrm>
          <a:prstGeom prst="rect">
            <a:avLst/>
          </a:prstGeom>
        </p:spPr>
      </p:pic>
      <p:pic>
        <p:nvPicPr>
          <p:cNvPr id="140" name="Kuva 139">
            <a:extLst>
              <a:ext uri="{FF2B5EF4-FFF2-40B4-BE49-F238E27FC236}">
                <a16:creationId xmlns:a16="http://schemas.microsoft.com/office/drawing/2014/main" id="{6555E2AF-96A2-86E6-2B76-2A37DE25240D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9073292" y="291416"/>
            <a:ext cx="408090" cy="809593"/>
          </a:xfrm>
          <a:prstGeom prst="rect">
            <a:avLst/>
          </a:prstGeom>
        </p:spPr>
      </p:pic>
      <p:pic>
        <p:nvPicPr>
          <p:cNvPr id="142" name="Kuva 141">
            <a:extLst>
              <a:ext uri="{FF2B5EF4-FFF2-40B4-BE49-F238E27FC236}">
                <a16:creationId xmlns:a16="http://schemas.microsoft.com/office/drawing/2014/main" id="{21F49F46-CF82-F5A1-5C27-C9C7870DD016}"/>
              </a:ext>
            </a:extLst>
          </p:cNvPr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8775168" y="1446817"/>
            <a:ext cx="906269" cy="593486"/>
          </a:xfrm>
          <a:prstGeom prst="rect">
            <a:avLst/>
          </a:prstGeom>
        </p:spPr>
      </p:pic>
      <p:pic>
        <p:nvPicPr>
          <p:cNvPr id="144" name="Kuva 143">
            <a:extLst>
              <a:ext uri="{FF2B5EF4-FFF2-40B4-BE49-F238E27FC236}">
                <a16:creationId xmlns:a16="http://schemas.microsoft.com/office/drawing/2014/main" id="{C71C668D-25F3-7893-03E1-76BFB37F304A}"/>
              </a:ext>
            </a:extLst>
          </p:cNvPr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8831260" y="2506258"/>
            <a:ext cx="866404" cy="814121"/>
          </a:xfrm>
          <a:prstGeom prst="rect">
            <a:avLst/>
          </a:prstGeom>
        </p:spPr>
      </p:pic>
      <p:pic>
        <p:nvPicPr>
          <p:cNvPr id="146" name="Kuva 145">
            <a:extLst>
              <a:ext uri="{FF2B5EF4-FFF2-40B4-BE49-F238E27FC236}">
                <a16:creationId xmlns:a16="http://schemas.microsoft.com/office/drawing/2014/main" id="{5AF5188B-BD29-FC22-D4E9-65F7C818EA5C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8874190" y="3700023"/>
            <a:ext cx="765307" cy="727042"/>
          </a:xfrm>
          <a:prstGeom prst="rect">
            <a:avLst/>
          </a:prstGeom>
        </p:spPr>
      </p:pic>
      <p:pic>
        <p:nvPicPr>
          <p:cNvPr id="148" name="Kuva 147">
            <a:extLst>
              <a:ext uri="{FF2B5EF4-FFF2-40B4-BE49-F238E27FC236}">
                <a16:creationId xmlns:a16="http://schemas.microsoft.com/office/drawing/2014/main" id="{FEB66391-72BC-A260-AEFF-37679E78EDDA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8897362" y="4816140"/>
            <a:ext cx="776324" cy="750008"/>
          </a:xfrm>
          <a:prstGeom prst="rect">
            <a:avLst/>
          </a:prstGeom>
        </p:spPr>
      </p:pic>
      <p:pic>
        <p:nvPicPr>
          <p:cNvPr id="150" name="Kuva 149">
            <a:extLst>
              <a:ext uri="{FF2B5EF4-FFF2-40B4-BE49-F238E27FC236}">
                <a16:creationId xmlns:a16="http://schemas.microsoft.com/office/drawing/2014/main" id="{EF180655-183D-CA5B-8157-EBFC18E0C030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7828654" y="325997"/>
            <a:ext cx="819321" cy="783698"/>
          </a:xfrm>
          <a:prstGeom prst="rect">
            <a:avLst/>
          </a:prstGeom>
        </p:spPr>
      </p:pic>
      <p:pic>
        <p:nvPicPr>
          <p:cNvPr id="152" name="Kuva 151">
            <a:extLst>
              <a:ext uri="{FF2B5EF4-FFF2-40B4-BE49-F238E27FC236}">
                <a16:creationId xmlns:a16="http://schemas.microsoft.com/office/drawing/2014/main" id="{C4030D53-49A1-D2F8-A3E5-A1821DD70987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7766012" y="1391340"/>
            <a:ext cx="835897" cy="821359"/>
          </a:xfrm>
          <a:prstGeom prst="rect">
            <a:avLst/>
          </a:prstGeom>
        </p:spPr>
      </p:pic>
      <p:pic>
        <p:nvPicPr>
          <p:cNvPr id="154" name="Kuva 153">
            <a:extLst>
              <a:ext uri="{FF2B5EF4-FFF2-40B4-BE49-F238E27FC236}">
                <a16:creationId xmlns:a16="http://schemas.microsoft.com/office/drawing/2014/main" id="{CA845830-D6D3-AB03-83CB-218456A5422F}"/>
              </a:ext>
            </a:extLst>
          </p:cNvPr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7781390" y="2491543"/>
            <a:ext cx="849477" cy="841611"/>
          </a:xfrm>
          <a:prstGeom prst="rect">
            <a:avLst/>
          </a:prstGeom>
        </p:spPr>
      </p:pic>
      <p:pic>
        <p:nvPicPr>
          <p:cNvPr id="156" name="Kuva 155">
            <a:extLst>
              <a:ext uri="{FF2B5EF4-FFF2-40B4-BE49-F238E27FC236}">
                <a16:creationId xmlns:a16="http://schemas.microsoft.com/office/drawing/2014/main" id="{9C1B152C-956A-E695-FFF8-12C23A74D9AB}"/>
              </a:ext>
            </a:extLst>
          </p:cNvPr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7849232" y="3691281"/>
            <a:ext cx="757670" cy="730850"/>
          </a:xfrm>
          <a:prstGeom prst="rect">
            <a:avLst/>
          </a:prstGeom>
        </p:spPr>
      </p:pic>
      <p:pic>
        <p:nvPicPr>
          <p:cNvPr id="158" name="Kuva 157">
            <a:extLst>
              <a:ext uri="{FF2B5EF4-FFF2-40B4-BE49-F238E27FC236}">
                <a16:creationId xmlns:a16="http://schemas.microsoft.com/office/drawing/2014/main" id="{E24E03A2-0B68-E99A-BDA4-1E939AE47AA2}"/>
              </a:ext>
            </a:extLst>
          </p:cNvPr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7731347" y="4744055"/>
            <a:ext cx="900506" cy="823866"/>
          </a:xfrm>
          <a:prstGeom prst="rect">
            <a:avLst/>
          </a:prstGeom>
        </p:spPr>
      </p:pic>
      <p:pic>
        <p:nvPicPr>
          <p:cNvPr id="160" name="Kuva 159">
            <a:extLst>
              <a:ext uri="{FF2B5EF4-FFF2-40B4-BE49-F238E27FC236}">
                <a16:creationId xmlns:a16="http://schemas.microsoft.com/office/drawing/2014/main" id="{0F069C73-533B-648B-43F6-AAC7F1C33349}"/>
              </a:ext>
            </a:extLst>
          </p:cNvPr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7783265" y="5851371"/>
            <a:ext cx="828202" cy="77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691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99</Words>
  <Application>Microsoft Office PowerPoint</Application>
  <PresentationFormat>A4-paperi (210 x 297 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Office-teema</vt:lpstr>
      <vt:lpstr>JUHANNUS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JUHANNUS</dc:title>
  <dc:creator>Virpi Yiannakou</dc:creator>
  <cp:lastModifiedBy>Virpi Yiannakou</cp:lastModifiedBy>
  <cp:revision>1</cp:revision>
  <dcterms:created xsi:type="dcterms:W3CDTF">2024-05-22T10:14:47Z</dcterms:created>
  <dcterms:modified xsi:type="dcterms:W3CDTF">2024-05-22T10:20:35Z</dcterms:modified>
</cp:coreProperties>
</file>