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81" r:id="rId2"/>
    <p:sldId id="279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B86D3-EB4E-461C-A333-108B4D329BD8}" v="5" dt="2021-09-15T05:08:12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11" autoAdjust="0"/>
    <p:restoredTop sz="86385" autoAdjust="0"/>
  </p:normalViewPr>
  <p:slideViewPr>
    <p:cSldViewPr snapToGrid="0">
      <p:cViewPr varScale="1">
        <p:scale>
          <a:sx n="54" d="100"/>
          <a:sy n="54" d="100"/>
        </p:scale>
        <p:origin x="17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DFF4B-7698-4BC5-A40F-399E843479A1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DBB67-470B-44CF-BC7E-713EBA6789B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668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DBB67-470B-44CF-BC7E-713EBA6789BA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966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07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182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352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0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54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828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34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30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394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539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60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B212-DDE1-4207-8864-4191448ABFE3}" type="datetimeFigureOut">
              <a:rPr lang="fi-FI" smtClean="0"/>
              <a:t>23.9.2021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1EBB-68C3-4943-ADD7-A75DDBEE8C22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19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emf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hyperlink" Target="http://papunet.net/materiaalia/koronaviru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0CC1947F-48D2-4BC5-95B3-CDFAAAC75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042744"/>
              </p:ext>
            </p:extLst>
          </p:nvPr>
        </p:nvGraphicFramePr>
        <p:xfrm>
          <a:off x="75501" y="25167"/>
          <a:ext cx="9722844" cy="66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316">
                  <a:extLst>
                    <a:ext uri="{9D8B030D-6E8A-4147-A177-3AD203B41FA5}">
                      <a16:colId xmlns:a16="http://schemas.microsoft.com/office/drawing/2014/main" val="1244236821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2817566579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2065242323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1945518319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1638627603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944466582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105974513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3712209518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3881131842"/>
                    </a:ext>
                  </a:extLst>
                </a:gridCol>
              </a:tblGrid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048287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4752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5193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52239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189250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251583"/>
                  </a:ext>
                </a:extLst>
              </a:tr>
            </a:tbl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B56F9391-318E-4B29-9376-C7A416654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34" y="25167"/>
            <a:ext cx="1863758" cy="1863758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5B9D81B6-5C44-412B-A89D-590213552C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" y="1882336"/>
            <a:ext cx="2223083" cy="3431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OMA TULEVA </a:t>
            </a:r>
            <a:r>
              <a:rPr kumimoji="0" lang="fi-FI" sz="16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KUOLEMA</a:t>
            </a:r>
          </a:p>
        </p:txBody>
      </p:sp>
      <p:sp>
        <p:nvSpPr>
          <p:cNvPr id="6" name="TextBox 61">
            <a:extLst>
              <a:ext uri="{FF2B5EF4-FFF2-40B4-BE49-F238E27FC236}">
                <a16:creationId xmlns:a16="http://schemas.microsoft.com/office/drawing/2014/main" id="{FCC4DE40-85E0-413E-BDAA-C985763AF479}"/>
              </a:ext>
            </a:extLst>
          </p:cNvPr>
          <p:cNvSpPr txBox="1"/>
          <p:nvPr/>
        </p:nvSpPr>
        <p:spPr>
          <a:xfrm>
            <a:off x="2259858" y="883655"/>
            <a:ext cx="103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kuolla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C8403D1-67CF-4017-A888-87BDFCE0D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4" y="101907"/>
            <a:ext cx="938102" cy="855141"/>
          </a:xfrm>
          <a:prstGeom prst="rect">
            <a:avLst/>
          </a:prstGeom>
        </p:spPr>
      </p:pic>
      <p:sp>
        <p:nvSpPr>
          <p:cNvPr id="8" name="TextBox 57">
            <a:extLst>
              <a:ext uri="{FF2B5EF4-FFF2-40B4-BE49-F238E27FC236}">
                <a16:creationId xmlns:a16="http://schemas.microsoft.com/office/drawing/2014/main" id="{773C71B7-528D-49DE-B3B0-FC76DE04FBA3}"/>
              </a:ext>
            </a:extLst>
          </p:cNvPr>
          <p:cNvSpPr txBox="1"/>
          <p:nvPr/>
        </p:nvSpPr>
        <p:spPr>
          <a:xfrm>
            <a:off x="75501" y="3093280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puoliso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B22BE69-0C66-4D5E-901E-EB9A4B66F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84" y="2347689"/>
            <a:ext cx="654417" cy="81802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C3B5790-C87C-4521-9685-AECE0E2EB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8" y="3406253"/>
            <a:ext cx="912950" cy="831799"/>
          </a:xfrm>
          <a:prstGeom prst="rect">
            <a:avLst/>
          </a:prstGeom>
        </p:spPr>
      </p:pic>
      <p:sp>
        <p:nvSpPr>
          <p:cNvPr id="11" name="TextBox 78">
            <a:extLst>
              <a:ext uri="{FF2B5EF4-FFF2-40B4-BE49-F238E27FC236}">
                <a16:creationId xmlns:a16="http://schemas.microsoft.com/office/drawing/2014/main" id="{183D4641-40F4-4D6D-AFC7-C2E09733709C}"/>
              </a:ext>
            </a:extLst>
          </p:cNvPr>
          <p:cNvSpPr txBox="1"/>
          <p:nvPr/>
        </p:nvSpPr>
        <p:spPr>
          <a:xfrm>
            <a:off x="75501" y="4213258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perheenjäsen</a:t>
            </a:r>
          </a:p>
        </p:txBody>
      </p:sp>
      <p:sp>
        <p:nvSpPr>
          <p:cNvPr id="12" name="TextBox 78">
            <a:extLst>
              <a:ext uri="{FF2B5EF4-FFF2-40B4-BE49-F238E27FC236}">
                <a16:creationId xmlns:a16="http://schemas.microsoft.com/office/drawing/2014/main" id="{325EF147-F5C9-4AB5-9735-8574CC629887}"/>
              </a:ext>
            </a:extLst>
          </p:cNvPr>
          <p:cNvSpPr txBox="1"/>
          <p:nvPr/>
        </p:nvSpPr>
        <p:spPr>
          <a:xfrm>
            <a:off x="75502" y="5323620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vanhemmat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E7F3789-61CC-4DD9-AD85-A59DCA20E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29" y="4544350"/>
            <a:ext cx="442578" cy="86125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A002481-9212-45AB-9732-4A8457028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197" y="4543012"/>
            <a:ext cx="479224" cy="836306"/>
          </a:xfrm>
          <a:prstGeom prst="rect">
            <a:avLst/>
          </a:prstGeom>
        </p:spPr>
      </p:pic>
      <p:sp>
        <p:nvSpPr>
          <p:cNvPr id="15" name="TextBox 78">
            <a:extLst>
              <a:ext uri="{FF2B5EF4-FFF2-40B4-BE49-F238E27FC236}">
                <a16:creationId xmlns:a16="http://schemas.microsoft.com/office/drawing/2014/main" id="{16A44D49-5E68-4942-A46D-0D55F3774D23}"/>
              </a:ext>
            </a:extLst>
          </p:cNvPr>
          <p:cNvSpPr txBox="1"/>
          <p:nvPr/>
        </p:nvSpPr>
        <p:spPr>
          <a:xfrm>
            <a:off x="75632" y="6437289"/>
            <a:ext cx="108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lemmikki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620B5140-B2B4-4D31-B0A1-E56C0F508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73" y="5639004"/>
            <a:ext cx="981468" cy="726788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CA11C6B1-C5CD-4727-9C8E-B0DA1289D9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0875" y="2265924"/>
            <a:ext cx="792102" cy="912640"/>
          </a:xfrm>
          <a:prstGeom prst="rect">
            <a:avLst/>
          </a:prstGeom>
        </p:spPr>
      </p:pic>
      <p:sp>
        <p:nvSpPr>
          <p:cNvPr id="18" name="TextBox 78">
            <a:extLst>
              <a:ext uri="{FF2B5EF4-FFF2-40B4-BE49-F238E27FC236}">
                <a16:creationId xmlns:a16="http://schemas.microsoft.com/office/drawing/2014/main" id="{97BF1C5A-CA60-4369-9E09-9EB43EAA3BD3}"/>
              </a:ext>
            </a:extLst>
          </p:cNvPr>
          <p:cNvSpPr txBox="1"/>
          <p:nvPr/>
        </p:nvSpPr>
        <p:spPr>
          <a:xfrm>
            <a:off x="1152599" y="3106768"/>
            <a:ext cx="108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ystävä</a:t>
            </a:r>
          </a:p>
        </p:txBody>
      </p:sp>
      <p:sp>
        <p:nvSpPr>
          <p:cNvPr id="19" name="TextBox 57">
            <a:extLst>
              <a:ext uri="{FF2B5EF4-FFF2-40B4-BE49-F238E27FC236}">
                <a16:creationId xmlns:a16="http://schemas.microsoft.com/office/drawing/2014/main" id="{3F7933E5-AEF0-451D-9F0D-69E706FE2ADE}"/>
              </a:ext>
            </a:extLst>
          </p:cNvPr>
          <p:cNvSpPr txBox="1"/>
          <p:nvPr/>
        </p:nvSpPr>
        <p:spPr>
          <a:xfrm>
            <a:off x="1140903" y="4211899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hoitaja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29EAE101-DD85-4B60-B827-A2BB707F1D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2133" y="3424217"/>
            <a:ext cx="382981" cy="813835"/>
          </a:xfrm>
          <a:prstGeom prst="rect">
            <a:avLst/>
          </a:prstGeom>
        </p:spPr>
      </p:pic>
      <p:sp>
        <p:nvSpPr>
          <p:cNvPr id="21" name="TextBox 57">
            <a:extLst>
              <a:ext uri="{FF2B5EF4-FFF2-40B4-BE49-F238E27FC236}">
                <a16:creationId xmlns:a16="http://schemas.microsoft.com/office/drawing/2014/main" id="{F92053DA-7A0D-4CB3-AB58-72F0DCFBD658}"/>
              </a:ext>
            </a:extLst>
          </p:cNvPr>
          <p:cNvSpPr txBox="1"/>
          <p:nvPr/>
        </p:nvSpPr>
        <p:spPr>
          <a:xfrm>
            <a:off x="1140905" y="5325737"/>
            <a:ext cx="108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lääkäri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26E645B0-E4C4-443F-AB38-7329A9040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2509" y="4546877"/>
            <a:ext cx="700111" cy="804088"/>
          </a:xfrm>
          <a:prstGeom prst="rect">
            <a:avLst/>
          </a:prstGeom>
        </p:spPr>
      </p:pic>
      <p:sp>
        <p:nvSpPr>
          <p:cNvPr id="23" name="TextBox 82">
            <a:extLst>
              <a:ext uri="{FF2B5EF4-FFF2-40B4-BE49-F238E27FC236}">
                <a16:creationId xmlns:a16="http://schemas.microsoft.com/office/drawing/2014/main" id="{9BD80AC1-219C-408E-963B-ACDFF08A472D}"/>
              </a:ext>
            </a:extLst>
          </p:cNvPr>
          <p:cNvSpPr txBox="1"/>
          <p:nvPr/>
        </p:nvSpPr>
        <p:spPr>
          <a:xfrm>
            <a:off x="1166115" y="6437092"/>
            <a:ext cx="1056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pappi</a:t>
            </a: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F7B31817-8896-4E46-91E3-903A55DC16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8888" y="5625007"/>
            <a:ext cx="857504" cy="865444"/>
          </a:xfrm>
          <a:prstGeom prst="rect">
            <a:avLst/>
          </a:prstGeom>
        </p:spPr>
      </p:pic>
      <p:sp>
        <p:nvSpPr>
          <p:cNvPr id="25" name="TextBox 75">
            <a:extLst>
              <a:ext uri="{FF2B5EF4-FFF2-40B4-BE49-F238E27FC236}">
                <a16:creationId xmlns:a16="http://schemas.microsoft.com/office/drawing/2014/main" id="{58B488C4-BA6D-4A78-BF75-2E3218F7FF11}"/>
              </a:ext>
            </a:extLst>
          </p:cNvPr>
          <p:cNvSpPr txBox="1"/>
          <p:nvPr/>
        </p:nvSpPr>
        <p:spPr>
          <a:xfrm>
            <a:off x="4408635" y="881770"/>
            <a:ext cx="109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pelottaa</a:t>
            </a:r>
            <a:endParaRPr lang="sv-FI" sz="1138" dirty="0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C447C371-8C00-4501-A673-0AA579AF8B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4801" y="48451"/>
            <a:ext cx="766767" cy="876305"/>
          </a:xfrm>
          <a:prstGeom prst="rect">
            <a:avLst/>
          </a:prstGeom>
        </p:spPr>
      </p:pic>
      <p:sp>
        <p:nvSpPr>
          <p:cNvPr id="27" name="TextBox 64">
            <a:extLst>
              <a:ext uri="{FF2B5EF4-FFF2-40B4-BE49-F238E27FC236}">
                <a16:creationId xmlns:a16="http://schemas.microsoft.com/office/drawing/2014/main" id="{D005BA61-A584-4AC7-9CC8-5AD283F1B632}"/>
              </a:ext>
            </a:extLst>
          </p:cNvPr>
          <p:cNvSpPr txBox="1"/>
          <p:nvPr/>
        </p:nvSpPr>
        <p:spPr>
          <a:xfrm>
            <a:off x="2181009" y="1983850"/>
            <a:ext cx="116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haluta / tarvita</a:t>
            </a:r>
            <a:endParaRPr lang="sv-FI" sz="1138" dirty="0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6309490-0D1B-463C-B5E5-772CF13443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99342" y="1190233"/>
            <a:ext cx="789592" cy="780732"/>
          </a:xfrm>
          <a:prstGeom prst="rect">
            <a:avLst/>
          </a:prstGeom>
        </p:spPr>
      </p:pic>
      <p:sp>
        <p:nvSpPr>
          <p:cNvPr id="29" name="TextBox 81">
            <a:extLst>
              <a:ext uri="{FF2B5EF4-FFF2-40B4-BE49-F238E27FC236}">
                <a16:creationId xmlns:a16="http://schemas.microsoft.com/office/drawing/2014/main" id="{DDD5C30B-E709-4518-9F8B-90BEEF04E25F}"/>
              </a:ext>
            </a:extLst>
          </p:cNvPr>
          <p:cNvSpPr txBox="1"/>
          <p:nvPr/>
        </p:nvSpPr>
        <p:spPr>
          <a:xfrm>
            <a:off x="2253475" y="3106771"/>
            <a:ext cx="105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vielä kerran</a:t>
            </a: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CCBA80C9-6D5E-4D66-82B5-FF44DE8C82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0338" y="2311469"/>
            <a:ext cx="1018332" cy="695171"/>
          </a:xfrm>
          <a:prstGeom prst="rect">
            <a:avLst/>
          </a:prstGeom>
        </p:spPr>
      </p:pic>
      <p:sp>
        <p:nvSpPr>
          <p:cNvPr id="31" name="TextBox 56">
            <a:extLst>
              <a:ext uri="{FF2B5EF4-FFF2-40B4-BE49-F238E27FC236}">
                <a16:creationId xmlns:a16="http://schemas.microsoft.com/office/drawing/2014/main" id="{B0B14CBF-C841-47AB-80B4-15001B76A1B1}"/>
              </a:ext>
            </a:extLst>
          </p:cNvPr>
          <p:cNvSpPr txBox="1"/>
          <p:nvPr/>
        </p:nvSpPr>
        <p:spPr>
          <a:xfrm>
            <a:off x="2246342" y="4218001"/>
            <a:ext cx="1082181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koti</a:t>
            </a:r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3331FF91-2059-4621-A6C2-5C91D8C9F2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4731" y="3389830"/>
            <a:ext cx="670579" cy="876604"/>
          </a:xfrm>
          <a:prstGeom prst="rect">
            <a:avLst/>
          </a:prstGeom>
        </p:spPr>
      </p:pic>
      <p:sp>
        <p:nvSpPr>
          <p:cNvPr id="33" name="TextBox 72">
            <a:extLst>
              <a:ext uri="{FF2B5EF4-FFF2-40B4-BE49-F238E27FC236}">
                <a16:creationId xmlns:a16="http://schemas.microsoft.com/office/drawing/2014/main" id="{EEC635CE-4ACC-49AF-87D3-521A3038E1BE}"/>
              </a:ext>
            </a:extLst>
          </p:cNvPr>
          <p:cNvSpPr txBox="1"/>
          <p:nvPr/>
        </p:nvSpPr>
        <p:spPr>
          <a:xfrm>
            <a:off x="2222954" y="5327559"/>
            <a:ext cx="1088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sairaala</a:t>
            </a:r>
          </a:p>
        </p:txBody>
      </p:sp>
      <p:pic>
        <p:nvPicPr>
          <p:cNvPr id="34" name="Kuva 33">
            <a:extLst>
              <a:ext uri="{FF2B5EF4-FFF2-40B4-BE49-F238E27FC236}">
                <a16:creationId xmlns:a16="http://schemas.microsoft.com/office/drawing/2014/main" id="{A89A7F6F-B8CA-47A5-9ABF-67F594C74D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8457" y="4498793"/>
            <a:ext cx="952805" cy="871400"/>
          </a:xfrm>
          <a:prstGeom prst="rect">
            <a:avLst/>
          </a:prstGeom>
        </p:spPr>
      </p:pic>
      <p:sp>
        <p:nvSpPr>
          <p:cNvPr id="35" name="TextBox 82">
            <a:extLst>
              <a:ext uri="{FF2B5EF4-FFF2-40B4-BE49-F238E27FC236}">
                <a16:creationId xmlns:a16="http://schemas.microsoft.com/office/drawing/2014/main" id="{FF83C922-CD0E-4376-9037-59109F2DC6AF}"/>
              </a:ext>
            </a:extLst>
          </p:cNvPr>
          <p:cNvSpPr txBox="1"/>
          <p:nvPr/>
        </p:nvSpPr>
        <p:spPr>
          <a:xfrm>
            <a:off x="2251297" y="6443009"/>
            <a:ext cx="1038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kirkko</a:t>
            </a:r>
          </a:p>
        </p:txBody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6F8A5E37-DD3F-4656-B837-C33EE7CA91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88450" y="5631644"/>
            <a:ext cx="814884" cy="800461"/>
          </a:xfrm>
          <a:prstGeom prst="rect">
            <a:avLst/>
          </a:prstGeom>
        </p:spPr>
      </p:pic>
      <p:sp>
        <p:nvSpPr>
          <p:cNvPr id="37" name="TextBox 67">
            <a:extLst>
              <a:ext uri="{FF2B5EF4-FFF2-40B4-BE49-F238E27FC236}">
                <a16:creationId xmlns:a16="http://schemas.microsoft.com/office/drawing/2014/main" id="{2BC92DB2-5687-49E8-8261-B05FD52CF5BC}"/>
              </a:ext>
            </a:extLst>
          </p:cNvPr>
          <p:cNvSpPr txBox="1"/>
          <p:nvPr/>
        </p:nvSpPr>
        <p:spPr>
          <a:xfrm>
            <a:off x="3311746" y="1986424"/>
            <a:ext cx="109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ei halua</a:t>
            </a:r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A385ED41-F60A-4C51-B7CC-66FFFF55AF8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86875" y="1173111"/>
            <a:ext cx="963442" cy="790261"/>
          </a:xfrm>
          <a:prstGeom prst="rect">
            <a:avLst/>
          </a:prstGeom>
        </p:spPr>
      </p:pic>
      <p:sp>
        <p:nvSpPr>
          <p:cNvPr id="39" name="Tekstiruutu 38">
            <a:extLst>
              <a:ext uri="{FF2B5EF4-FFF2-40B4-BE49-F238E27FC236}">
                <a16:creationId xmlns:a16="http://schemas.microsoft.com/office/drawing/2014/main" id="{38086DFA-2965-433F-BA2C-9A5906E9DC9F}"/>
              </a:ext>
            </a:extLst>
          </p:cNvPr>
          <p:cNvSpPr txBox="1"/>
          <p:nvPr/>
        </p:nvSpPr>
        <p:spPr>
          <a:xfrm>
            <a:off x="3311744" y="4215875"/>
            <a:ext cx="1082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mennä</a:t>
            </a:r>
          </a:p>
        </p:txBody>
      </p:sp>
      <p:pic>
        <p:nvPicPr>
          <p:cNvPr id="40" name="Kuva 39">
            <a:extLst>
              <a:ext uri="{FF2B5EF4-FFF2-40B4-BE49-F238E27FC236}">
                <a16:creationId xmlns:a16="http://schemas.microsoft.com/office/drawing/2014/main" id="{01B9D342-4EFD-4B2D-B131-F97A81129D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3809" y="3376408"/>
            <a:ext cx="608191" cy="888615"/>
          </a:xfrm>
          <a:prstGeom prst="rect">
            <a:avLst/>
          </a:prstGeom>
        </p:spPr>
      </p:pic>
      <p:sp>
        <p:nvSpPr>
          <p:cNvPr id="41" name="Tekstiruutu 40">
            <a:extLst>
              <a:ext uri="{FF2B5EF4-FFF2-40B4-BE49-F238E27FC236}">
                <a16:creationId xmlns:a16="http://schemas.microsoft.com/office/drawing/2014/main" id="{FF4AB51D-C62A-46A6-88B6-8C21341B9B13}"/>
              </a:ext>
            </a:extLst>
          </p:cNvPr>
          <p:cNvSpPr txBox="1"/>
          <p:nvPr/>
        </p:nvSpPr>
        <p:spPr>
          <a:xfrm>
            <a:off x="3341068" y="5332393"/>
            <a:ext cx="10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tulla</a:t>
            </a:r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8C2BE00F-635D-4CFC-96A6-52A43EEFDD8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38891" y="4497877"/>
            <a:ext cx="818155" cy="836018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CFA3864E-4703-40EB-A9BB-573B8723545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14673" y="2293593"/>
            <a:ext cx="873672" cy="673384"/>
          </a:xfrm>
          <a:prstGeom prst="rect">
            <a:avLst/>
          </a:prstGeom>
        </p:spPr>
      </p:pic>
      <p:sp>
        <p:nvSpPr>
          <p:cNvPr id="44" name="Tekstiruutu 43">
            <a:extLst>
              <a:ext uri="{FF2B5EF4-FFF2-40B4-BE49-F238E27FC236}">
                <a16:creationId xmlns:a16="http://schemas.microsoft.com/office/drawing/2014/main" id="{01AEAD7B-5E85-4ED7-B115-80371FF0C21E}"/>
              </a:ext>
            </a:extLst>
          </p:cNvPr>
          <p:cNvSpPr txBox="1"/>
          <p:nvPr/>
        </p:nvSpPr>
        <p:spPr>
          <a:xfrm>
            <a:off x="3296909" y="3113461"/>
            <a:ext cx="109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olla</a:t>
            </a:r>
          </a:p>
        </p:txBody>
      </p:sp>
      <p:sp>
        <p:nvSpPr>
          <p:cNvPr id="45" name="TextBox 57">
            <a:extLst>
              <a:ext uri="{FF2B5EF4-FFF2-40B4-BE49-F238E27FC236}">
                <a16:creationId xmlns:a16="http://schemas.microsoft.com/office/drawing/2014/main" id="{A1B7F61E-D533-4AC3-AA1D-02562684E6A4}"/>
              </a:ext>
            </a:extLst>
          </p:cNvPr>
          <p:cNvSpPr txBox="1"/>
          <p:nvPr/>
        </p:nvSpPr>
        <p:spPr>
          <a:xfrm>
            <a:off x="3311617" y="6444332"/>
            <a:ext cx="1082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tavata</a:t>
            </a:r>
          </a:p>
        </p:txBody>
      </p:sp>
      <p:pic>
        <p:nvPicPr>
          <p:cNvPr id="46" name="Kuva 45">
            <a:extLst>
              <a:ext uri="{FF2B5EF4-FFF2-40B4-BE49-F238E27FC236}">
                <a16:creationId xmlns:a16="http://schemas.microsoft.com/office/drawing/2014/main" id="{5603B605-7583-4247-A9E8-61A3E4B3E6C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99989" y="5649593"/>
            <a:ext cx="891501" cy="754347"/>
          </a:xfrm>
          <a:prstGeom prst="rect">
            <a:avLst/>
          </a:prstGeom>
        </p:spPr>
      </p:pic>
      <p:sp>
        <p:nvSpPr>
          <p:cNvPr id="47" name="TextBox 71">
            <a:extLst>
              <a:ext uri="{FF2B5EF4-FFF2-40B4-BE49-F238E27FC236}">
                <a16:creationId xmlns:a16="http://schemas.microsoft.com/office/drawing/2014/main" id="{227BE934-66E9-44C4-97D9-4695E7A34DA1}"/>
              </a:ext>
            </a:extLst>
          </p:cNvPr>
          <p:cNvSpPr txBox="1"/>
          <p:nvPr/>
        </p:nvSpPr>
        <p:spPr>
          <a:xfrm>
            <a:off x="3310149" y="882850"/>
            <a:ext cx="1064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loppu</a:t>
            </a:r>
          </a:p>
        </p:txBody>
      </p:sp>
      <p:pic>
        <p:nvPicPr>
          <p:cNvPr id="48" name="Kuva 47">
            <a:extLst>
              <a:ext uri="{FF2B5EF4-FFF2-40B4-BE49-F238E27FC236}">
                <a16:creationId xmlns:a16="http://schemas.microsoft.com/office/drawing/2014/main" id="{52878697-47BD-47A1-844B-883B9049AC5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51996" y="49228"/>
            <a:ext cx="1022580" cy="893864"/>
          </a:xfrm>
          <a:prstGeom prst="rect">
            <a:avLst/>
          </a:prstGeom>
        </p:spPr>
      </p:pic>
      <p:sp>
        <p:nvSpPr>
          <p:cNvPr id="49" name="TextBox 67">
            <a:extLst>
              <a:ext uri="{FF2B5EF4-FFF2-40B4-BE49-F238E27FC236}">
                <a16:creationId xmlns:a16="http://schemas.microsoft.com/office/drawing/2014/main" id="{13F65302-2F63-4508-A0D2-63CA63559B2E}"/>
              </a:ext>
            </a:extLst>
          </p:cNvPr>
          <p:cNvSpPr txBox="1"/>
          <p:nvPr/>
        </p:nvSpPr>
        <p:spPr>
          <a:xfrm>
            <a:off x="4365757" y="1985649"/>
            <a:ext cx="113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Itkeä / itkettää</a:t>
            </a:r>
          </a:p>
        </p:txBody>
      </p:sp>
      <p:pic>
        <p:nvPicPr>
          <p:cNvPr id="50" name="Kuva 49">
            <a:extLst>
              <a:ext uri="{FF2B5EF4-FFF2-40B4-BE49-F238E27FC236}">
                <a16:creationId xmlns:a16="http://schemas.microsoft.com/office/drawing/2014/main" id="{C6F1187C-9CE1-4B74-A68C-DA18B2D18B0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40029" y="1177259"/>
            <a:ext cx="866910" cy="790865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19562156-3888-4056-BDA4-EB86CDE35043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65395" y="2293595"/>
            <a:ext cx="778702" cy="813157"/>
          </a:xfrm>
          <a:prstGeom prst="rect">
            <a:avLst/>
          </a:prstGeom>
        </p:spPr>
      </p:pic>
      <p:sp>
        <p:nvSpPr>
          <p:cNvPr id="52" name="Tekstiruutu 51">
            <a:extLst>
              <a:ext uri="{FF2B5EF4-FFF2-40B4-BE49-F238E27FC236}">
                <a16:creationId xmlns:a16="http://schemas.microsoft.com/office/drawing/2014/main" id="{08379DF3-9856-4849-9EAD-A541F4D6BD5E}"/>
              </a:ext>
            </a:extLst>
          </p:cNvPr>
          <p:cNvSpPr txBox="1"/>
          <p:nvPr/>
        </p:nvSpPr>
        <p:spPr>
          <a:xfrm>
            <a:off x="4393796" y="3102513"/>
            <a:ext cx="1062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soittaa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BAD3391F-8AC5-4131-AF31-EE9E069526D2}"/>
              </a:ext>
            </a:extLst>
          </p:cNvPr>
          <p:cNvSpPr txBox="1"/>
          <p:nvPr/>
        </p:nvSpPr>
        <p:spPr>
          <a:xfrm>
            <a:off x="4410669" y="6442626"/>
            <a:ext cx="109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kuunnella</a:t>
            </a:r>
          </a:p>
        </p:txBody>
      </p:sp>
      <p:pic>
        <p:nvPicPr>
          <p:cNvPr id="54" name="Kuva 53">
            <a:extLst>
              <a:ext uri="{FF2B5EF4-FFF2-40B4-BE49-F238E27FC236}">
                <a16:creationId xmlns:a16="http://schemas.microsoft.com/office/drawing/2014/main" id="{AB525036-3A27-49BD-96B4-7D7B19E8437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77701" y="5631644"/>
            <a:ext cx="773967" cy="853821"/>
          </a:xfrm>
          <a:prstGeom prst="rect">
            <a:avLst/>
          </a:prstGeom>
        </p:spPr>
      </p:pic>
      <p:sp>
        <p:nvSpPr>
          <p:cNvPr id="55" name="TextBox 52">
            <a:extLst>
              <a:ext uri="{FF2B5EF4-FFF2-40B4-BE49-F238E27FC236}">
                <a16:creationId xmlns:a16="http://schemas.microsoft.com/office/drawing/2014/main" id="{C7CF249F-A707-4280-85DD-A530E06F3D6B}"/>
              </a:ext>
            </a:extLst>
          </p:cNvPr>
          <p:cNvSpPr txBox="1"/>
          <p:nvPr/>
        </p:nvSpPr>
        <p:spPr>
          <a:xfrm>
            <a:off x="4410669" y="4213344"/>
            <a:ext cx="1059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puhua</a:t>
            </a:r>
          </a:p>
        </p:txBody>
      </p:sp>
      <p:pic>
        <p:nvPicPr>
          <p:cNvPr id="56" name="Kuva 55">
            <a:extLst>
              <a:ext uri="{FF2B5EF4-FFF2-40B4-BE49-F238E27FC236}">
                <a16:creationId xmlns:a16="http://schemas.microsoft.com/office/drawing/2014/main" id="{229B415D-1C92-4661-A5B8-02D52975F1C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05415" y="3421429"/>
            <a:ext cx="943148" cy="885009"/>
          </a:xfrm>
          <a:prstGeom prst="rect">
            <a:avLst/>
          </a:prstGeom>
        </p:spPr>
      </p:pic>
      <p:sp>
        <p:nvSpPr>
          <p:cNvPr id="57" name="TextBox 82">
            <a:extLst>
              <a:ext uri="{FF2B5EF4-FFF2-40B4-BE49-F238E27FC236}">
                <a16:creationId xmlns:a16="http://schemas.microsoft.com/office/drawing/2014/main" id="{35C592FB-A986-43E2-8222-BBBD72C713B4}"/>
              </a:ext>
            </a:extLst>
          </p:cNvPr>
          <p:cNvSpPr txBox="1"/>
          <p:nvPr/>
        </p:nvSpPr>
        <p:spPr>
          <a:xfrm>
            <a:off x="4379540" y="5330358"/>
            <a:ext cx="10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ulkoilla</a:t>
            </a:r>
          </a:p>
        </p:txBody>
      </p:sp>
      <p:pic>
        <p:nvPicPr>
          <p:cNvPr id="58" name="Kuva 57">
            <a:extLst>
              <a:ext uri="{FF2B5EF4-FFF2-40B4-BE49-F238E27FC236}">
                <a16:creationId xmlns:a16="http://schemas.microsoft.com/office/drawing/2014/main" id="{04FE2527-C546-40B0-8215-507A890A538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83604" y="4524015"/>
            <a:ext cx="856698" cy="85669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72A5A8F-CF7E-4580-9DCC-07CA3B1F4603}"/>
              </a:ext>
            </a:extLst>
          </p:cNvPr>
          <p:cNvSpPr txBox="1"/>
          <p:nvPr/>
        </p:nvSpPr>
        <p:spPr>
          <a:xfrm>
            <a:off x="5477860" y="6442966"/>
            <a:ext cx="110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katsoa, nähdä</a:t>
            </a:r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2F72D028-C129-4953-8532-ABD9CEFA854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538463" y="5639004"/>
            <a:ext cx="987305" cy="792626"/>
          </a:xfrm>
          <a:prstGeom prst="rect">
            <a:avLst/>
          </a:prstGeom>
        </p:spPr>
      </p:pic>
      <p:pic>
        <p:nvPicPr>
          <p:cNvPr id="61" name="Kuva 60">
            <a:extLst>
              <a:ext uri="{FF2B5EF4-FFF2-40B4-BE49-F238E27FC236}">
                <a16:creationId xmlns:a16="http://schemas.microsoft.com/office/drawing/2014/main" id="{858F6335-D1ED-435B-A5BF-85EE0C0874D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538462" y="4526865"/>
            <a:ext cx="987305" cy="668101"/>
          </a:xfrm>
          <a:prstGeom prst="rect">
            <a:avLst/>
          </a:prstGeom>
        </p:spPr>
      </p:pic>
      <p:sp>
        <p:nvSpPr>
          <p:cNvPr id="62" name="TextBox 82">
            <a:extLst>
              <a:ext uri="{FF2B5EF4-FFF2-40B4-BE49-F238E27FC236}">
                <a16:creationId xmlns:a16="http://schemas.microsoft.com/office/drawing/2014/main" id="{85F71B91-792F-4F88-BA76-BE640CD3C665}"/>
              </a:ext>
            </a:extLst>
          </p:cNvPr>
          <p:cNvSpPr txBox="1"/>
          <p:nvPr/>
        </p:nvSpPr>
        <p:spPr>
          <a:xfrm>
            <a:off x="5464443" y="5335345"/>
            <a:ext cx="109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katsoa tv:tä</a:t>
            </a:r>
          </a:p>
        </p:txBody>
      </p:sp>
      <p:sp>
        <p:nvSpPr>
          <p:cNvPr id="63" name="TextBox 57">
            <a:extLst>
              <a:ext uri="{FF2B5EF4-FFF2-40B4-BE49-F238E27FC236}">
                <a16:creationId xmlns:a16="http://schemas.microsoft.com/office/drawing/2014/main" id="{8E7D5627-447F-4EBE-A69A-D00D4DDAEF0A}"/>
              </a:ext>
            </a:extLst>
          </p:cNvPr>
          <p:cNvSpPr txBox="1"/>
          <p:nvPr/>
        </p:nvSpPr>
        <p:spPr>
          <a:xfrm>
            <a:off x="5470507" y="881770"/>
            <a:ext cx="107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olla väsynyt </a:t>
            </a:r>
          </a:p>
        </p:txBody>
      </p:sp>
      <p:pic>
        <p:nvPicPr>
          <p:cNvPr id="64" name="Kuva 63">
            <a:extLst>
              <a:ext uri="{FF2B5EF4-FFF2-40B4-BE49-F238E27FC236}">
                <a16:creationId xmlns:a16="http://schemas.microsoft.com/office/drawing/2014/main" id="{D9376719-F725-4C2A-B9AC-53879A618B5B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29280" y="70994"/>
            <a:ext cx="800810" cy="800810"/>
          </a:xfrm>
          <a:prstGeom prst="rect">
            <a:avLst/>
          </a:prstGeom>
        </p:spPr>
      </p:pic>
      <p:sp>
        <p:nvSpPr>
          <p:cNvPr id="65" name="TextBox 83">
            <a:extLst>
              <a:ext uri="{FF2B5EF4-FFF2-40B4-BE49-F238E27FC236}">
                <a16:creationId xmlns:a16="http://schemas.microsoft.com/office/drawing/2014/main" id="{38526160-ACDE-4341-A2BB-D1F7BB094E38}"/>
              </a:ext>
            </a:extLst>
          </p:cNvPr>
          <p:cNvSpPr txBox="1"/>
          <p:nvPr/>
        </p:nvSpPr>
        <p:spPr>
          <a:xfrm>
            <a:off x="6569428" y="877089"/>
            <a:ext cx="105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kipua</a:t>
            </a:r>
          </a:p>
        </p:txBody>
      </p:sp>
      <p:pic>
        <p:nvPicPr>
          <p:cNvPr id="66" name="Kuva 65">
            <a:extLst>
              <a:ext uri="{FF2B5EF4-FFF2-40B4-BE49-F238E27FC236}">
                <a16:creationId xmlns:a16="http://schemas.microsoft.com/office/drawing/2014/main" id="{FB7396E9-A2E3-4BBC-84C8-BA595526276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87806" y="74630"/>
            <a:ext cx="830289" cy="843063"/>
          </a:xfrm>
          <a:prstGeom prst="rect">
            <a:avLst/>
          </a:prstGeom>
        </p:spPr>
      </p:pic>
      <p:sp>
        <p:nvSpPr>
          <p:cNvPr id="67" name="TextBox 54">
            <a:extLst>
              <a:ext uri="{FF2B5EF4-FFF2-40B4-BE49-F238E27FC236}">
                <a16:creationId xmlns:a16="http://schemas.microsoft.com/office/drawing/2014/main" id="{9CB55550-B573-45D4-93B8-EDF1E8EF522E}"/>
              </a:ext>
            </a:extLst>
          </p:cNvPr>
          <p:cNvSpPr txBox="1"/>
          <p:nvPr/>
        </p:nvSpPr>
        <p:spPr>
          <a:xfrm>
            <a:off x="6577601" y="1983866"/>
            <a:ext cx="1069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lääkettä</a:t>
            </a:r>
          </a:p>
        </p:txBody>
      </p:sp>
      <p:pic>
        <p:nvPicPr>
          <p:cNvPr id="68" name="Kuva 67">
            <a:extLst>
              <a:ext uri="{FF2B5EF4-FFF2-40B4-BE49-F238E27FC236}">
                <a16:creationId xmlns:a16="http://schemas.microsoft.com/office/drawing/2014/main" id="{5C2E45EF-EF2A-4E1C-B327-B24A8FFAC2B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615344" y="1191135"/>
            <a:ext cx="962924" cy="795289"/>
          </a:xfrm>
          <a:prstGeom prst="rect">
            <a:avLst/>
          </a:prstGeom>
        </p:spPr>
      </p:pic>
      <p:sp>
        <p:nvSpPr>
          <p:cNvPr id="69" name="TextBox 63">
            <a:extLst>
              <a:ext uri="{FF2B5EF4-FFF2-40B4-BE49-F238E27FC236}">
                <a16:creationId xmlns:a16="http://schemas.microsoft.com/office/drawing/2014/main" id="{53A87FC1-2C88-4168-80DD-6680B206FB45}"/>
              </a:ext>
            </a:extLst>
          </p:cNvPr>
          <p:cNvSpPr txBox="1"/>
          <p:nvPr/>
        </p:nvSpPr>
        <p:spPr>
          <a:xfrm>
            <a:off x="5477861" y="1999299"/>
            <a:ext cx="105937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saada apua</a:t>
            </a:r>
            <a:endParaRPr lang="sv-FI" sz="1200" dirty="0"/>
          </a:p>
        </p:txBody>
      </p:sp>
      <p:pic>
        <p:nvPicPr>
          <p:cNvPr id="70" name="Kuva 69">
            <a:extLst>
              <a:ext uri="{FF2B5EF4-FFF2-40B4-BE49-F238E27FC236}">
                <a16:creationId xmlns:a16="http://schemas.microsoft.com/office/drawing/2014/main" id="{7386CD35-FC43-47EA-933C-C25BA54D72B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523689" y="1297861"/>
            <a:ext cx="1001719" cy="645508"/>
          </a:xfrm>
          <a:prstGeom prst="rect">
            <a:avLst/>
          </a:prstGeom>
        </p:spPr>
      </p:pic>
      <p:sp>
        <p:nvSpPr>
          <p:cNvPr id="71" name="TextBox 74">
            <a:extLst>
              <a:ext uri="{FF2B5EF4-FFF2-40B4-BE49-F238E27FC236}">
                <a16:creationId xmlns:a16="http://schemas.microsoft.com/office/drawing/2014/main" id="{36B78FFB-C864-4354-BEDC-0DE9B5F20CCD}"/>
              </a:ext>
            </a:extLst>
          </p:cNvPr>
          <p:cNvSpPr txBox="1"/>
          <p:nvPr/>
        </p:nvSpPr>
        <p:spPr>
          <a:xfrm>
            <a:off x="5494775" y="3113924"/>
            <a:ext cx="105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ikävöidä</a:t>
            </a:r>
          </a:p>
        </p:txBody>
      </p:sp>
      <p:pic>
        <p:nvPicPr>
          <p:cNvPr id="72" name="Kuva 71">
            <a:extLst>
              <a:ext uri="{FF2B5EF4-FFF2-40B4-BE49-F238E27FC236}">
                <a16:creationId xmlns:a16="http://schemas.microsoft.com/office/drawing/2014/main" id="{67B5DB0F-3E46-4E7D-8016-07BBF1F3D34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610041" y="2286014"/>
            <a:ext cx="829016" cy="860598"/>
          </a:xfrm>
          <a:prstGeom prst="rect">
            <a:avLst/>
          </a:prstGeom>
        </p:spPr>
      </p:pic>
      <p:pic>
        <p:nvPicPr>
          <p:cNvPr id="73" name="Kuva 72">
            <a:extLst>
              <a:ext uri="{FF2B5EF4-FFF2-40B4-BE49-F238E27FC236}">
                <a16:creationId xmlns:a16="http://schemas.microsoft.com/office/drawing/2014/main" id="{1E136DA8-9AF4-4A34-AF65-8DEE0A7B4DD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717494" y="3397678"/>
            <a:ext cx="641810" cy="956209"/>
          </a:xfrm>
          <a:prstGeom prst="rect">
            <a:avLst/>
          </a:prstGeom>
        </p:spPr>
      </p:pic>
      <p:sp>
        <p:nvSpPr>
          <p:cNvPr id="74" name="TextBox 74">
            <a:extLst>
              <a:ext uri="{FF2B5EF4-FFF2-40B4-BE49-F238E27FC236}">
                <a16:creationId xmlns:a16="http://schemas.microsoft.com/office/drawing/2014/main" id="{074C3F04-3B8D-40AF-9D03-CB8EF0987EAD}"/>
              </a:ext>
            </a:extLst>
          </p:cNvPr>
          <p:cNvSpPr txBox="1"/>
          <p:nvPr/>
        </p:nvSpPr>
        <p:spPr>
          <a:xfrm>
            <a:off x="5378622" y="4253127"/>
            <a:ext cx="1309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000" dirty="0"/>
              <a:t>haaveilla/muistella</a:t>
            </a:r>
          </a:p>
        </p:txBody>
      </p:sp>
      <p:sp>
        <p:nvSpPr>
          <p:cNvPr id="77" name="TextBox 55">
            <a:extLst>
              <a:ext uri="{FF2B5EF4-FFF2-40B4-BE49-F238E27FC236}">
                <a16:creationId xmlns:a16="http://schemas.microsoft.com/office/drawing/2014/main" id="{1BB45C1F-AA4C-4EBB-AD84-5287CC2BEA1D}"/>
              </a:ext>
            </a:extLst>
          </p:cNvPr>
          <p:cNvSpPr txBox="1"/>
          <p:nvPr/>
        </p:nvSpPr>
        <p:spPr>
          <a:xfrm>
            <a:off x="6568354" y="6445636"/>
            <a:ext cx="1063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kyllä</a:t>
            </a: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72BFDE40-FD6A-4603-80F1-F6F088BA5EAD}"/>
              </a:ext>
            </a:extLst>
          </p:cNvPr>
          <p:cNvSpPr txBox="1"/>
          <p:nvPr/>
        </p:nvSpPr>
        <p:spPr>
          <a:xfrm>
            <a:off x="6582498" y="4222349"/>
            <a:ext cx="1086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Miten?</a:t>
            </a:r>
          </a:p>
        </p:txBody>
      </p:sp>
      <p:sp>
        <p:nvSpPr>
          <p:cNvPr id="79" name="TextBox 65">
            <a:extLst>
              <a:ext uri="{FF2B5EF4-FFF2-40B4-BE49-F238E27FC236}">
                <a16:creationId xmlns:a16="http://schemas.microsoft.com/office/drawing/2014/main" id="{CA6ECC80-3120-4C88-A971-CA20845AEEB7}"/>
              </a:ext>
            </a:extLst>
          </p:cNvPr>
          <p:cNvSpPr txBox="1"/>
          <p:nvPr/>
        </p:nvSpPr>
        <p:spPr>
          <a:xfrm>
            <a:off x="6539805" y="3109190"/>
            <a:ext cx="109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Kuka?</a:t>
            </a:r>
          </a:p>
        </p:txBody>
      </p:sp>
      <p:sp>
        <p:nvSpPr>
          <p:cNvPr id="80" name="TextBox 66">
            <a:extLst>
              <a:ext uri="{FF2B5EF4-FFF2-40B4-BE49-F238E27FC236}">
                <a16:creationId xmlns:a16="http://schemas.microsoft.com/office/drawing/2014/main" id="{0FF930B4-FD02-4569-8EA0-3D4F2362C344}"/>
              </a:ext>
            </a:extLst>
          </p:cNvPr>
          <p:cNvSpPr txBox="1"/>
          <p:nvPr/>
        </p:nvSpPr>
        <p:spPr>
          <a:xfrm>
            <a:off x="7611816" y="4219890"/>
            <a:ext cx="1070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Milloin?</a:t>
            </a:r>
          </a:p>
        </p:txBody>
      </p:sp>
      <p:sp>
        <p:nvSpPr>
          <p:cNvPr id="81" name="TextBox 77">
            <a:extLst>
              <a:ext uri="{FF2B5EF4-FFF2-40B4-BE49-F238E27FC236}">
                <a16:creationId xmlns:a16="http://schemas.microsoft.com/office/drawing/2014/main" id="{47876042-255E-4F0C-A302-0D3329BB9F33}"/>
              </a:ext>
            </a:extLst>
          </p:cNvPr>
          <p:cNvSpPr txBox="1"/>
          <p:nvPr/>
        </p:nvSpPr>
        <p:spPr>
          <a:xfrm>
            <a:off x="7632304" y="6450676"/>
            <a:ext cx="109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ei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id="{2B4064F1-BCB3-4845-A96B-25F948B46C18}"/>
              </a:ext>
            </a:extLst>
          </p:cNvPr>
          <p:cNvSpPr txBox="1"/>
          <p:nvPr/>
        </p:nvSpPr>
        <p:spPr>
          <a:xfrm>
            <a:off x="7651004" y="3104363"/>
            <a:ext cx="1069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Miksi?</a:t>
            </a:r>
          </a:p>
        </p:txBody>
      </p:sp>
      <p:pic>
        <p:nvPicPr>
          <p:cNvPr id="83" name="Kuva 82">
            <a:extLst>
              <a:ext uri="{FF2B5EF4-FFF2-40B4-BE49-F238E27FC236}">
                <a16:creationId xmlns:a16="http://schemas.microsoft.com/office/drawing/2014/main" id="{26420384-41CF-41C0-861B-2BA2D2D3823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798543" y="2300342"/>
            <a:ext cx="568623" cy="873086"/>
          </a:xfrm>
          <a:prstGeom prst="rect">
            <a:avLst/>
          </a:prstGeom>
        </p:spPr>
      </p:pic>
      <p:pic>
        <p:nvPicPr>
          <p:cNvPr id="84" name="Kuva 83">
            <a:extLst>
              <a:ext uri="{FF2B5EF4-FFF2-40B4-BE49-F238E27FC236}">
                <a16:creationId xmlns:a16="http://schemas.microsoft.com/office/drawing/2014/main" id="{8FE7D7D5-4692-4040-AAD4-900937B6796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670221" y="5600617"/>
            <a:ext cx="849333" cy="817196"/>
          </a:xfrm>
          <a:prstGeom prst="rect">
            <a:avLst/>
          </a:prstGeom>
        </p:spPr>
      </p:pic>
      <p:pic>
        <p:nvPicPr>
          <p:cNvPr id="85" name="Kuva 84">
            <a:extLst>
              <a:ext uri="{FF2B5EF4-FFF2-40B4-BE49-F238E27FC236}">
                <a16:creationId xmlns:a16="http://schemas.microsoft.com/office/drawing/2014/main" id="{E2B894CE-8FF0-4681-A4E8-83CBE05A68C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813126" y="5602734"/>
            <a:ext cx="804939" cy="784916"/>
          </a:xfrm>
          <a:prstGeom prst="rect">
            <a:avLst/>
          </a:prstGeom>
        </p:spPr>
      </p:pic>
      <p:pic>
        <p:nvPicPr>
          <p:cNvPr id="86" name="Kuva 85">
            <a:extLst>
              <a:ext uri="{FF2B5EF4-FFF2-40B4-BE49-F238E27FC236}">
                <a16:creationId xmlns:a16="http://schemas.microsoft.com/office/drawing/2014/main" id="{810B891A-978D-48D5-8861-12CE0E110136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824743" y="2301111"/>
            <a:ext cx="787102" cy="736321"/>
          </a:xfrm>
          <a:prstGeom prst="rect">
            <a:avLst/>
          </a:prstGeom>
        </p:spPr>
      </p:pic>
      <p:pic>
        <p:nvPicPr>
          <p:cNvPr id="87" name="Kuva 86">
            <a:extLst>
              <a:ext uri="{FF2B5EF4-FFF2-40B4-BE49-F238E27FC236}">
                <a16:creationId xmlns:a16="http://schemas.microsoft.com/office/drawing/2014/main" id="{D4BD31E2-3784-40E1-92D3-31903396BAE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723964" y="3424926"/>
            <a:ext cx="830290" cy="765516"/>
          </a:xfrm>
          <a:prstGeom prst="rect">
            <a:avLst/>
          </a:prstGeom>
        </p:spPr>
      </p:pic>
      <p:pic>
        <p:nvPicPr>
          <p:cNvPr id="88" name="Kuva 87">
            <a:extLst>
              <a:ext uri="{FF2B5EF4-FFF2-40B4-BE49-F238E27FC236}">
                <a16:creationId xmlns:a16="http://schemas.microsoft.com/office/drawing/2014/main" id="{167DC034-E6C0-4497-AAE2-C86CE23F0B1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754675" y="3425508"/>
            <a:ext cx="826018" cy="798846"/>
          </a:xfrm>
          <a:prstGeom prst="rect">
            <a:avLst/>
          </a:prstGeom>
        </p:spPr>
      </p:pic>
      <p:sp>
        <p:nvSpPr>
          <p:cNvPr id="89" name="TextBox 59">
            <a:extLst>
              <a:ext uri="{FF2B5EF4-FFF2-40B4-BE49-F238E27FC236}">
                <a16:creationId xmlns:a16="http://schemas.microsoft.com/office/drawing/2014/main" id="{00891545-4328-44D3-B972-03FE40EBF623}"/>
              </a:ext>
            </a:extLst>
          </p:cNvPr>
          <p:cNvSpPr txBox="1"/>
          <p:nvPr/>
        </p:nvSpPr>
        <p:spPr>
          <a:xfrm>
            <a:off x="7643210" y="5327655"/>
            <a:ext cx="107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en ymmärrä</a:t>
            </a:r>
          </a:p>
        </p:txBody>
      </p:sp>
      <p:pic>
        <p:nvPicPr>
          <p:cNvPr id="90" name="Kuva 89">
            <a:extLst>
              <a:ext uri="{FF2B5EF4-FFF2-40B4-BE49-F238E27FC236}">
                <a16:creationId xmlns:a16="http://schemas.microsoft.com/office/drawing/2014/main" id="{26DF8556-65A2-4662-9E7A-3F713B3DF200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755603" y="4497879"/>
            <a:ext cx="866652" cy="854445"/>
          </a:xfrm>
          <a:prstGeom prst="rect">
            <a:avLst/>
          </a:prstGeom>
        </p:spPr>
      </p:pic>
      <p:pic>
        <p:nvPicPr>
          <p:cNvPr id="91" name="Kuva 90">
            <a:extLst>
              <a:ext uri="{FF2B5EF4-FFF2-40B4-BE49-F238E27FC236}">
                <a16:creationId xmlns:a16="http://schemas.microsoft.com/office/drawing/2014/main" id="{9172E7CE-0773-411C-BDB6-6441BA165BB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91859" y="4531637"/>
            <a:ext cx="856697" cy="873969"/>
          </a:xfrm>
          <a:prstGeom prst="rect">
            <a:avLst/>
          </a:prstGeom>
        </p:spPr>
      </p:pic>
      <p:sp>
        <p:nvSpPr>
          <p:cNvPr id="92" name="Tekstiruutu 91">
            <a:extLst>
              <a:ext uri="{FF2B5EF4-FFF2-40B4-BE49-F238E27FC236}">
                <a16:creationId xmlns:a16="http://schemas.microsoft.com/office/drawing/2014/main" id="{61BF3D7E-8BEA-43CB-B671-73150F913DD6}"/>
              </a:ext>
            </a:extLst>
          </p:cNvPr>
          <p:cNvSpPr txBox="1"/>
          <p:nvPr/>
        </p:nvSpPr>
        <p:spPr>
          <a:xfrm>
            <a:off x="6392799" y="5361365"/>
            <a:ext cx="1415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kuunnella musiikkia</a:t>
            </a:r>
          </a:p>
        </p:txBody>
      </p:sp>
      <p:pic>
        <p:nvPicPr>
          <p:cNvPr id="94" name="Kuva 93">
            <a:extLst>
              <a:ext uri="{FF2B5EF4-FFF2-40B4-BE49-F238E27FC236}">
                <a16:creationId xmlns:a16="http://schemas.microsoft.com/office/drawing/2014/main" id="{D16FA260-EAC5-4042-833C-1F5CCF1B9F25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893871" y="51047"/>
            <a:ext cx="579832" cy="810582"/>
          </a:xfrm>
          <a:prstGeom prst="rect">
            <a:avLst/>
          </a:prstGeom>
        </p:spPr>
      </p:pic>
      <p:sp>
        <p:nvSpPr>
          <p:cNvPr id="95" name="TextBox 54">
            <a:extLst>
              <a:ext uri="{FF2B5EF4-FFF2-40B4-BE49-F238E27FC236}">
                <a16:creationId xmlns:a16="http://schemas.microsoft.com/office/drawing/2014/main" id="{DD22CBE4-D93F-4188-8C6E-7F1C33840DB1}"/>
              </a:ext>
            </a:extLst>
          </p:cNvPr>
          <p:cNvSpPr txBox="1"/>
          <p:nvPr/>
        </p:nvSpPr>
        <p:spPr>
          <a:xfrm>
            <a:off x="7645898" y="883969"/>
            <a:ext cx="1098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halata</a:t>
            </a:r>
          </a:p>
        </p:txBody>
      </p:sp>
      <p:sp>
        <p:nvSpPr>
          <p:cNvPr id="98" name="TextBox 57">
            <a:extLst>
              <a:ext uri="{FF2B5EF4-FFF2-40B4-BE49-F238E27FC236}">
                <a16:creationId xmlns:a16="http://schemas.microsoft.com/office/drawing/2014/main" id="{BD1ACF84-1891-48A5-9AC4-5F2E21E34849}"/>
              </a:ext>
            </a:extLst>
          </p:cNvPr>
          <p:cNvSpPr txBox="1"/>
          <p:nvPr/>
        </p:nvSpPr>
        <p:spPr>
          <a:xfrm>
            <a:off x="8642889" y="900939"/>
            <a:ext cx="1217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00" dirty="0"/>
              <a:t>kuoleman jälkeen</a:t>
            </a:r>
          </a:p>
        </p:txBody>
      </p:sp>
      <p:pic>
        <p:nvPicPr>
          <p:cNvPr id="99" name="Kuva 98">
            <a:extLst>
              <a:ext uri="{FF2B5EF4-FFF2-40B4-BE49-F238E27FC236}">
                <a16:creationId xmlns:a16="http://schemas.microsoft.com/office/drawing/2014/main" id="{B6316487-F0C7-4B0C-BF4B-6FF5D2951F1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848028" y="124161"/>
            <a:ext cx="799626" cy="754787"/>
          </a:xfrm>
          <a:prstGeom prst="rect">
            <a:avLst/>
          </a:prstGeom>
        </p:spPr>
      </p:pic>
      <p:sp>
        <p:nvSpPr>
          <p:cNvPr id="100" name="TextBox 53">
            <a:extLst>
              <a:ext uri="{FF2B5EF4-FFF2-40B4-BE49-F238E27FC236}">
                <a16:creationId xmlns:a16="http://schemas.microsoft.com/office/drawing/2014/main" id="{FC80C893-F95B-4545-AE13-137F02895398}"/>
              </a:ext>
            </a:extLst>
          </p:cNvPr>
          <p:cNvSpPr txBox="1"/>
          <p:nvPr/>
        </p:nvSpPr>
        <p:spPr>
          <a:xfrm>
            <a:off x="7634867" y="1993646"/>
            <a:ext cx="107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kysyä</a:t>
            </a:r>
          </a:p>
        </p:txBody>
      </p:sp>
      <p:pic>
        <p:nvPicPr>
          <p:cNvPr id="101" name="Kuva 100">
            <a:extLst>
              <a:ext uri="{FF2B5EF4-FFF2-40B4-BE49-F238E27FC236}">
                <a16:creationId xmlns:a16="http://schemas.microsoft.com/office/drawing/2014/main" id="{9A25A6F6-F6C1-48FE-BC3E-05555D97FA0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840935" y="1173038"/>
            <a:ext cx="834858" cy="846728"/>
          </a:xfrm>
          <a:prstGeom prst="rect">
            <a:avLst/>
          </a:prstGeom>
        </p:spPr>
      </p:pic>
      <p:pic>
        <p:nvPicPr>
          <p:cNvPr id="103" name="Kuva 102">
            <a:extLst>
              <a:ext uri="{FF2B5EF4-FFF2-40B4-BE49-F238E27FC236}">
                <a16:creationId xmlns:a16="http://schemas.microsoft.com/office/drawing/2014/main" id="{B5EA842A-3114-40EE-BCF8-B31A43B7A8B7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990260" y="1173040"/>
            <a:ext cx="657663" cy="734201"/>
          </a:xfrm>
          <a:prstGeom prst="rect">
            <a:avLst/>
          </a:prstGeom>
        </p:spPr>
      </p:pic>
      <p:sp>
        <p:nvSpPr>
          <p:cNvPr id="104" name="TextBox 53">
            <a:extLst>
              <a:ext uri="{FF2B5EF4-FFF2-40B4-BE49-F238E27FC236}">
                <a16:creationId xmlns:a16="http://schemas.microsoft.com/office/drawing/2014/main" id="{2AD7A65D-BB2A-473F-B6B9-A69F3778242F}"/>
              </a:ext>
            </a:extLst>
          </p:cNvPr>
          <p:cNvSpPr txBox="1"/>
          <p:nvPr/>
        </p:nvSpPr>
        <p:spPr>
          <a:xfrm>
            <a:off x="8722984" y="1993665"/>
            <a:ext cx="107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testamentti</a:t>
            </a:r>
          </a:p>
        </p:txBody>
      </p:sp>
      <p:sp>
        <p:nvSpPr>
          <p:cNvPr id="105" name="TextBox 63">
            <a:extLst>
              <a:ext uri="{FF2B5EF4-FFF2-40B4-BE49-F238E27FC236}">
                <a16:creationId xmlns:a16="http://schemas.microsoft.com/office/drawing/2014/main" id="{142135BD-067C-4049-A4C7-A1CE45D7ABBF}"/>
              </a:ext>
            </a:extLst>
          </p:cNvPr>
          <p:cNvSpPr txBox="1"/>
          <p:nvPr/>
        </p:nvSpPr>
        <p:spPr>
          <a:xfrm>
            <a:off x="8699383" y="2946895"/>
            <a:ext cx="1079002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hautajaiset / muistotilaisuus</a:t>
            </a:r>
            <a:endParaRPr lang="sv-FI" sz="1200" dirty="0"/>
          </a:p>
        </p:txBody>
      </p:sp>
      <p:pic>
        <p:nvPicPr>
          <p:cNvPr id="106" name="Kuva 105">
            <a:extLst>
              <a:ext uri="{FF2B5EF4-FFF2-40B4-BE49-F238E27FC236}">
                <a16:creationId xmlns:a16="http://schemas.microsoft.com/office/drawing/2014/main" id="{21D4A32E-D76F-4A1B-BD28-EAC5D564E43E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853694" y="2270643"/>
            <a:ext cx="829016" cy="739580"/>
          </a:xfrm>
          <a:prstGeom prst="rect">
            <a:avLst/>
          </a:prstGeom>
        </p:spPr>
      </p:pic>
      <p:pic>
        <p:nvPicPr>
          <p:cNvPr id="107" name="Kuva 106">
            <a:extLst>
              <a:ext uri="{FF2B5EF4-FFF2-40B4-BE49-F238E27FC236}">
                <a16:creationId xmlns:a16="http://schemas.microsoft.com/office/drawing/2014/main" id="{D06CF969-53B3-4AE1-982B-20CBF7D68313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987604" y="3438549"/>
            <a:ext cx="538008" cy="765723"/>
          </a:xfrm>
          <a:prstGeom prst="rect">
            <a:avLst/>
          </a:prstGeom>
        </p:spPr>
      </p:pic>
      <p:sp>
        <p:nvSpPr>
          <p:cNvPr id="108" name="TextBox 78">
            <a:extLst>
              <a:ext uri="{FF2B5EF4-FFF2-40B4-BE49-F238E27FC236}">
                <a16:creationId xmlns:a16="http://schemas.microsoft.com/office/drawing/2014/main" id="{A25EF30C-790B-49A7-B23E-4DB48FE26215}"/>
              </a:ext>
            </a:extLst>
          </p:cNvPr>
          <p:cNvSpPr txBox="1"/>
          <p:nvPr/>
        </p:nvSpPr>
        <p:spPr>
          <a:xfrm>
            <a:off x="8721498" y="4217059"/>
            <a:ext cx="1076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suruliputus</a:t>
            </a:r>
          </a:p>
        </p:txBody>
      </p:sp>
      <p:pic>
        <p:nvPicPr>
          <p:cNvPr id="110" name="Kuva 109">
            <a:extLst>
              <a:ext uri="{FF2B5EF4-FFF2-40B4-BE49-F238E27FC236}">
                <a16:creationId xmlns:a16="http://schemas.microsoft.com/office/drawing/2014/main" id="{A6282ADE-C2F4-4AD5-AF2C-C6BCA1F4ACC3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804376" y="4485667"/>
            <a:ext cx="851627" cy="790578"/>
          </a:xfrm>
          <a:prstGeom prst="rect">
            <a:avLst/>
          </a:prstGeom>
        </p:spPr>
      </p:pic>
      <p:sp>
        <p:nvSpPr>
          <p:cNvPr id="111" name="TextBox 78">
            <a:extLst>
              <a:ext uri="{FF2B5EF4-FFF2-40B4-BE49-F238E27FC236}">
                <a16:creationId xmlns:a16="http://schemas.microsoft.com/office/drawing/2014/main" id="{C9B13EC3-3E4F-4E18-863E-42FEFDDF2196}"/>
              </a:ext>
            </a:extLst>
          </p:cNvPr>
          <p:cNvSpPr txBox="1"/>
          <p:nvPr/>
        </p:nvSpPr>
        <p:spPr>
          <a:xfrm>
            <a:off x="8735084" y="5324075"/>
            <a:ext cx="106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kuolinilmoitus</a:t>
            </a:r>
          </a:p>
        </p:txBody>
      </p:sp>
      <p:pic>
        <p:nvPicPr>
          <p:cNvPr id="115" name="Kuva 114">
            <a:extLst>
              <a:ext uri="{FF2B5EF4-FFF2-40B4-BE49-F238E27FC236}">
                <a16:creationId xmlns:a16="http://schemas.microsoft.com/office/drawing/2014/main" id="{E472AB5C-27A1-485E-9080-9EEB019BD145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8741112" y="5738064"/>
            <a:ext cx="1043204" cy="677988"/>
          </a:xfrm>
          <a:prstGeom prst="rect">
            <a:avLst/>
          </a:prstGeom>
        </p:spPr>
      </p:pic>
      <p:sp>
        <p:nvSpPr>
          <p:cNvPr id="116" name="TextBox 59">
            <a:extLst>
              <a:ext uri="{FF2B5EF4-FFF2-40B4-BE49-F238E27FC236}">
                <a16:creationId xmlns:a16="http://schemas.microsoft.com/office/drawing/2014/main" id="{32269FBB-BEC3-40C0-A7DA-A12E6D69AA87}"/>
              </a:ext>
            </a:extLst>
          </p:cNvPr>
          <p:cNvSpPr txBox="1"/>
          <p:nvPr/>
        </p:nvSpPr>
        <p:spPr>
          <a:xfrm>
            <a:off x="8652232" y="6445908"/>
            <a:ext cx="122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muu tärkeä asia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0C08F5CE-778E-4BEC-A990-D877CB647D82}"/>
              </a:ext>
            </a:extLst>
          </p:cNvPr>
          <p:cNvSpPr/>
          <p:nvPr/>
        </p:nvSpPr>
        <p:spPr>
          <a:xfrm>
            <a:off x="123490" y="6632920"/>
            <a:ext cx="969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 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Tikoteekin kehittämä (www.kehitysvammaliitto.fi/tikoteekki). Kuvat: </a:t>
            </a:r>
            <a:r>
              <a:rPr lang="sv-FI" sz="1000" dirty="0">
                <a:solidFill>
                  <a:schemeClr val="bg1">
                    <a:lumMod val="50000"/>
                  </a:schemeClr>
                </a:solidFill>
              </a:rPr>
              <a:t>kuvapankki.papunet.net. Tulostusversiot: www.papunet.net/materiaalia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hlinkClick r:id="rId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i-FI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5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5A4018AC-F355-49BC-84F6-161EFF822B05}"/>
              </a:ext>
            </a:extLst>
          </p:cNvPr>
          <p:cNvSpPr/>
          <p:nvPr/>
        </p:nvSpPr>
        <p:spPr>
          <a:xfrm>
            <a:off x="380420" y="436228"/>
            <a:ext cx="9124307" cy="287449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669B8A-C693-4ABB-9C92-E787750C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0" y="3705385"/>
            <a:ext cx="1535469" cy="13586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28C8AA3-431F-4F3F-81B1-CA02961E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306" y="4488356"/>
            <a:ext cx="1066948" cy="195754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E74EE9C-1628-4D9D-9A96-97E84DB92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675" y="3533235"/>
            <a:ext cx="1416463" cy="128713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9B9B4F6-C856-48C0-8BD9-3F47905E0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919" y="4640269"/>
            <a:ext cx="834150" cy="128078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F791C1A-614B-4D75-8B8A-F70EE909AA73}"/>
              </a:ext>
            </a:extLst>
          </p:cNvPr>
          <p:cNvSpPr txBox="1"/>
          <p:nvPr/>
        </p:nvSpPr>
        <p:spPr>
          <a:xfrm>
            <a:off x="58724" y="5042473"/>
            <a:ext cx="2133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HALUAN KESKUSTELLA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E9016D7-C6F1-44F3-A4A3-1C1C7CED8BB5}"/>
              </a:ext>
            </a:extLst>
          </p:cNvPr>
          <p:cNvSpPr txBox="1"/>
          <p:nvPr/>
        </p:nvSpPr>
        <p:spPr>
          <a:xfrm>
            <a:off x="3439512" y="4651092"/>
            <a:ext cx="196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PSYKOLOGIN KANSSA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AF698D0-B2B2-4CF5-9652-E007AE4407B8}"/>
              </a:ext>
            </a:extLst>
          </p:cNvPr>
          <p:cNvSpPr txBox="1"/>
          <p:nvPr/>
        </p:nvSpPr>
        <p:spPr>
          <a:xfrm>
            <a:off x="5049206" y="6306668"/>
            <a:ext cx="178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LÄÄKÄRIN KANSSA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F5EE001-655E-4012-BE9D-149022F3FD2D}"/>
              </a:ext>
            </a:extLst>
          </p:cNvPr>
          <p:cNvSpPr txBox="1"/>
          <p:nvPr/>
        </p:nvSpPr>
        <p:spPr>
          <a:xfrm>
            <a:off x="7558765" y="5971028"/>
            <a:ext cx="226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JONKUN MUUN KANSSA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CDA7033-5FE0-4208-B881-DA2DA6C9A944}"/>
              </a:ext>
            </a:extLst>
          </p:cNvPr>
          <p:cNvSpPr/>
          <p:nvPr/>
        </p:nvSpPr>
        <p:spPr>
          <a:xfrm>
            <a:off x="123490" y="6616142"/>
            <a:ext cx="969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 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Tikoteekin kehittämä (www.kehitysvammaliitto.fi/tikoteekki). Kuvat: </a:t>
            </a:r>
            <a:r>
              <a:rPr lang="sv-FI" sz="1200" dirty="0">
                <a:solidFill>
                  <a:schemeClr val="bg1">
                    <a:lumMod val="50000"/>
                  </a:schemeClr>
                </a:solidFill>
              </a:rPr>
              <a:t>kuvapankki.papunet.net. Tulostusversiot: www.papunet.net/materiaalia</a:t>
            </a:r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D9AAD6E2-A760-47A1-A148-844D17F12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8" y="490814"/>
            <a:ext cx="8601075" cy="2752725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3CF4802-BC9A-4F8C-B012-D6D6D9D134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205" y="3388873"/>
            <a:ext cx="921279" cy="1765784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CD0B5BF4-F9C8-4CFC-92B4-FC8341F961F1}"/>
              </a:ext>
            </a:extLst>
          </p:cNvPr>
          <p:cNvSpPr txBox="1"/>
          <p:nvPr/>
        </p:nvSpPr>
        <p:spPr>
          <a:xfrm>
            <a:off x="6471583" y="5064040"/>
            <a:ext cx="1427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PAPIN KANSSA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EADDFDB-07E8-4561-B986-8095AD06AC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5038" y="4899149"/>
            <a:ext cx="1117100" cy="1135954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8C6166C2-F107-42B8-B3B3-46B5F6CAE480}"/>
              </a:ext>
            </a:extLst>
          </p:cNvPr>
          <p:cNvSpPr txBox="1"/>
          <p:nvPr/>
        </p:nvSpPr>
        <p:spPr>
          <a:xfrm>
            <a:off x="2087780" y="5971028"/>
            <a:ext cx="1785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OMAISEN KANSSA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9C132D-6F65-44C0-B2E6-C36FF393F7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324"/>
            <a:ext cx="9906000" cy="382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MIELIALAJANA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36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A4-paperi (210 x 297 mm)</PresentationFormat>
  <Paragraphs>61</Paragraphs>
  <Slides>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Office-teema</vt:lpstr>
      <vt:lpstr>OMA TULEVA KUOLEMA</vt:lpstr>
      <vt:lpstr>MIELIALAJANA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 tuleva kuolema</dc:title>
  <dc:subject/>
  <dc:creator/>
  <cp:lastModifiedBy/>
  <cp:revision>1</cp:revision>
  <dcterms:created xsi:type="dcterms:W3CDTF">2021-09-15T05:05:59Z</dcterms:created>
  <dcterms:modified xsi:type="dcterms:W3CDTF">2021-09-23T07:02:58Z</dcterms:modified>
</cp:coreProperties>
</file>