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375BDE-64F3-4ADB-9115-6E613A8506B3}" v="7" dt="2021-09-15T05:13:07.7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0" autoAdjust="0"/>
    <p:restoredTop sz="94728" autoAdjust="0"/>
  </p:normalViewPr>
  <p:slideViewPr>
    <p:cSldViewPr snapToGrid="0">
      <p:cViewPr varScale="1">
        <p:scale>
          <a:sx n="59" d="100"/>
          <a:sy n="59" d="100"/>
        </p:scale>
        <p:origin x="1276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661D-2F12-4D7D-8A14-E8732ECBEC99}" type="datetimeFigureOut">
              <a:rPr lang="fi-FI" smtClean="0"/>
              <a:t>23.9.2021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3B16-BC52-4673-A934-C9A1AF35BD0F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1425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661D-2F12-4D7D-8A14-E8732ECBEC99}" type="datetimeFigureOut">
              <a:rPr lang="fi-FI" smtClean="0"/>
              <a:t>23.9.2021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3B16-BC52-4673-A934-C9A1AF35BD0F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12497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661D-2F12-4D7D-8A14-E8732ECBEC99}" type="datetimeFigureOut">
              <a:rPr lang="fi-FI" smtClean="0"/>
              <a:t>23.9.2021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3B16-BC52-4673-A934-C9A1AF35BD0F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32657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661D-2F12-4D7D-8A14-E8732ECBEC99}" type="datetimeFigureOut">
              <a:rPr lang="fi-FI" smtClean="0"/>
              <a:t>23.9.2021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3B16-BC52-4673-A934-C9A1AF35BD0F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10948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661D-2F12-4D7D-8A14-E8732ECBEC99}" type="datetimeFigureOut">
              <a:rPr lang="fi-FI" smtClean="0"/>
              <a:t>23.9.2021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3B16-BC52-4673-A934-C9A1AF35BD0F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74520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661D-2F12-4D7D-8A14-E8732ECBEC99}" type="datetimeFigureOut">
              <a:rPr lang="fi-FI" smtClean="0"/>
              <a:t>23.9.2021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3B16-BC52-4673-A934-C9A1AF35BD0F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0763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661D-2F12-4D7D-8A14-E8732ECBEC99}" type="datetimeFigureOut">
              <a:rPr lang="fi-FI" smtClean="0"/>
              <a:t>23.9.2021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3B16-BC52-4673-A934-C9A1AF35BD0F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05347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661D-2F12-4D7D-8A14-E8732ECBEC99}" type="datetimeFigureOut">
              <a:rPr lang="fi-FI" smtClean="0"/>
              <a:t>23.9.2021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3B16-BC52-4673-A934-C9A1AF35BD0F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93193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661D-2F12-4D7D-8A14-E8732ECBEC99}" type="datetimeFigureOut">
              <a:rPr lang="fi-FI" smtClean="0"/>
              <a:t>23.9.2021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3B16-BC52-4673-A934-C9A1AF35BD0F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98056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661D-2F12-4D7D-8A14-E8732ECBEC99}" type="datetimeFigureOut">
              <a:rPr lang="fi-FI" smtClean="0"/>
              <a:t>23.9.2021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3B16-BC52-4673-A934-C9A1AF35BD0F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78002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661D-2F12-4D7D-8A14-E8732ECBEC99}" type="datetimeFigureOut">
              <a:rPr lang="fi-FI" smtClean="0"/>
              <a:t>23.9.2021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3B16-BC52-4673-A934-C9A1AF35BD0F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63039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6661D-2F12-4D7D-8A14-E8732ECBEC99}" type="datetimeFigureOut">
              <a:rPr lang="fi-FI" smtClean="0"/>
              <a:t>23.9.2021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33B16-BC52-4673-A934-C9A1AF35BD0F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2283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5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emf"/><Relationship Id="rId46" Type="http://schemas.openxmlformats.org/officeDocument/2006/relationships/hyperlink" Target="http://papunet.net/materiaalia/koronavirus" TargetMode="External"/><Relationship Id="rId20" Type="http://schemas.openxmlformats.org/officeDocument/2006/relationships/image" Target="../media/image19.png"/><Relationship Id="rId41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apunet.net/materiaalia/koronavirus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6B71A2-CBCD-4C84-83ED-E27A5E08FF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JONKUN</a:t>
            </a:r>
            <a:r>
              <a:rPr lang="fi-FI" baseline="0" dirty="0"/>
              <a:t> TOISEN KUOLEMA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461B207-6E4D-4B73-81C4-F9E326865B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  <p:graphicFrame>
        <p:nvGraphicFramePr>
          <p:cNvPr id="4" name="Table 13">
            <a:extLst>
              <a:ext uri="{FF2B5EF4-FFF2-40B4-BE49-F238E27FC236}">
                <a16:creationId xmlns:a16="http://schemas.microsoft.com/office/drawing/2014/main" id="{5E70ED0C-71E6-4E09-877A-DA84B935C4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738149"/>
              </p:ext>
            </p:extLst>
          </p:nvPr>
        </p:nvGraphicFramePr>
        <p:xfrm>
          <a:off x="85725" y="76200"/>
          <a:ext cx="9696448" cy="6534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2056">
                  <a:extLst>
                    <a:ext uri="{9D8B030D-6E8A-4147-A177-3AD203B41FA5}">
                      <a16:colId xmlns:a16="http://schemas.microsoft.com/office/drawing/2014/main" val="1561343040"/>
                    </a:ext>
                  </a:extLst>
                </a:gridCol>
                <a:gridCol w="1212056">
                  <a:extLst>
                    <a:ext uri="{9D8B030D-6E8A-4147-A177-3AD203B41FA5}">
                      <a16:colId xmlns:a16="http://schemas.microsoft.com/office/drawing/2014/main" val="1951710782"/>
                    </a:ext>
                  </a:extLst>
                </a:gridCol>
                <a:gridCol w="1212056">
                  <a:extLst>
                    <a:ext uri="{9D8B030D-6E8A-4147-A177-3AD203B41FA5}">
                      <a16:colId xmlns:a16="http://schemas.microsoft.com/office/drawing/2014/main" val="2453524147"/>
                    </a:ext>
                  </a:extLst>
                </a:gridCol>
                <a:gridCol w="1212056">
                  <a:extLst>
                    <a:ext uri="{9D8B030D-6E8A-4147-A177-3AD203B41FA5}">
                      <a16:colId xmlns:a16="http://schemas.microsoft.com/office/drawing/2014/main" val="4154050026"/>
                    </a:ext>
                  </a:extLst>
                </a:gridCol>
                <a:gridCol w="1212056">
                  <a:extLst>
                    <a:ext uri="{9D8B030D-6E8A-4147-A177-3AD203B41FA5}">
                      <a16:colId xmlns:a16="http://schemas.microsoft.com/office/drawing/2014/main" val="1623775452"/>
                    </a:ext>
                  </a:extLst>
                </a:gridCol>
                <a:gridCol w="1212056">
                  <a:extLst>
                    <a:ext uri="{9D8B030D-6E8A-4147-A177-3AD203B41FA5}">
                      <a16:colId xmlns:a16="http://schemas.microsoft.com/office/drawing/2014/main" val="3420590006"/>
                    </a:ext>
                  </a:extLst>
                </a:gridCol>
                <a:gridCol w="1212056">
                  <a:extLst>
                    <a:ext uri="{9D8B030D-6E8A-4147-A177-3AD203B41FA5}">
                      <a16:colId xmlns:a16="http://schemas.microsoft.com/office/drawing/2014/main" val="90448543"/>
                    </a:ext>
                  </a:extLst>
                </a:gridCol>
                <a:gridCol w="1212056">
                  <a:extLst>
                    <a:ext uri="{9D8B030D-6E8A-4147-A177-3AD203B41FA5}">
                      <a16:colId xmlns:a16="http://schemas.microsoft.com/office/drawing/2014/main" val="4099850514"/>
                    </a:ext>
                  </a:extLst>
                </a:gridCol>
              </a:tblGrid>
              <a:tr h="1089025">
                <a:tc rowSpan="2" gridSpan="2">
                  <a:txBody>
                    <a:bodyPr/>
                    <a:lstStyle/>
                    <a:p>
                      <a:r>
                        <a:rPr lang="sv-FI" dirty="0"/>
                        <a:t> .</a:t>
                      </a:r>
                      <a:r>
                        <a:rPr lang="sv-FI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sv-FI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442533"/>
                  </a:ext>
                </a:extLst>
              </a:tr>
              <a:tr h="1089025">
                <a:tc gridSpan="2" vMerge="1"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800257"/>
                  </a:ext>
                </a:extLst>
              </a:tr>
              <a:tr h="1089025"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206712"/>
                  </a:ext>
                </a:extLst>
              </a:tr>
              <a:tr h="1089025"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51673"/>
                  </a:ext>
                </a:extLst>
              </a:tr>
              <a:tr h="1089025"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932695"/>
                  </a:ext>
                </a:extLst>
              </a:tr>
              <a:tr h="1089025"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959367"/>
                  </a:ext>
                </a:extLst>
              </a:tr>
            </a:tbl>
          </a:graphicData>
        </a:graphic>
      </p:graphicFrame>
      <p:sp>
        <p:nvSpPr>
          <p:cNvPr id="5" name="TextBox 49">
            <a:extLst>
              <a:ext uri="{FF2B5EF4-FFF2-40B4-BE49-F238E27FC236}">
                <a16:creationId xmlns:a16="http://schemas.microsoft.com/office/drawing/2014/main" id="{92249316-822D-4CE1-AD83-045BA8072BF8}"/>
              </a:ext>
            </a:extLst>
          </p:cNvPr>
          <p:cNvSpPr txBox="1"/>
          <p:nvPr/>
        </p:nvSpPr>
        <p:spPr>
          <a:xfrm>
            <a:off x="85725" y="1890188"/>
            <a:ext cx="2472918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1625" dirty="0"/>
              <a:t>JONKUN TOISEN KUOLEMA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3794A32B-C8CE-4B72-BB4B-E06F3CD4D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692" y="123745"/>
            <a:ext cx="1764619" cy="1764619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BEF6A52E-6F06-4591-89C1-E8460F814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113" y="2318981"/>
            <a:ext cx="892780" cy="813422"/>
          </a:xfrm>
          <a:prstGeom prst="rect">
            <a:avLst/>
          </a:prstGeom>
        </p:spPr>
      </p:pic>
      <p:sp>
        <p:nvSpPr>
          <p:cNvPr id="8" name="TextBox 78">
            <a:extLst>
              <a:ext uri="{FF2B5EF4-FFF2-40B4-BE49-F238E27FC236}">
                <a16:creationId xmlns:a16="http://schemas.microsoft.com/office/drawing/2014/main" id="{C63D8FD3-93B4-4235-A4B2-F035487FD4D1}"/>
              </a:ext>
            </a:extLst>
          </p:cNvPr>
          <p:cNvSpPr txBox="1"/>
          <p:nvPr/>
        </p:nvSpPr>
        <p:spPr>
          <a:xfrm>
            <a:off x="77626" y="3099629"/>
            <a:ext cx="1211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perheenjäsen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142F27A8-9026-419B-820D-264EC39D9C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645" y="3378621"/>
            <a:ext cx="792102" cy="912640"/>
          </a:xfrm>
          <a:prstGeom prst="rect">
            <a:avLst/>
          </a:prstGeom>
        </p:spPr>
      </p:pic>
      <p:sp>
        <p:nvSpPr>
          <p:cNvPr id="10" name="TextBox 78">
            <a:extLst>
              <a:ext uri="{FF2B5EF4-FFF2-40B4-BE49-F238E27FC236}">
                <a16:creationId xmlns:a16="http://schemas.microsoft.com/office/drawing/2014/main" id="{C6736617-8941-4A3B-A126-3A0B38817DB5}"/>
              </a:ext>
            </a:extLst>
          </p:cNvPr>
          <p:cNvSpPr txBox="1"/>
          <p:nvPr/>
        </p:nvSpPr>
        <p:spPr>
          <a:xfrm>
            <a:off x="96577" y="4180997"/>
            <a:ext cx="11841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ystävä</a:t>
            </a:r>
          </a:p>
        </p:txBody>
      </p:sp>
      <p:sp>
        <p:nvSpPr>
          <p:cNvPr id="11" name="TextBox 61">
            <a:extLst>
              <a:ext uri="{FF2B5EF4-FFF2-40B4-BE49-F238E27FC236}">
                <a16:creationId xmlns:a16="http://schemas.microsoft.com/office/drawing/2014/main" id="{8E964D60-5E09-430F-B24A-B4475CDA9177}"/>
              </a:ext>
            </a:extLst>
          </p:cNvPr>
          <p:cNvSpPr txBox="1"/>
          <p:nvPr/>
        </p:nvSpPr>
        <p:spPr>
          <a:xfrm>
            <a:off x="74043" y="5263503"/>
            <a:ext cx="1215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joku muu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EC415BA2-76F7-48F6-99C1-27594622F6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338" y="4454865"/>
            <a:ext cx="655841" cy="871039"/>
          </a:xfrm>
          <a:prstGeom prst="rect">
            <a:avLst/>
          </a:prstGeom>
        </p:spPr>
      </p:pic>
      <p:sp>
        <p:nvSpPr>
          <p:cNvPr id="13" name="TextBox 61">
            <a:extLst>
              <a:ext uri="{FF2B5EF4-FFF2-40B4-BE49-F238E27FC236}">
                <a16:creationId xmlns:a16="http://schemas.microsoft.com/office/drawing/2014/main" id="{D1A71340-E410-4B96-B725-8B776DC98D86}"/>
              </a:ext>
            </a:extLst>
          </p:cNvPr>
          <p:cNvSpPr txBox="1"/>
          <p:nvPr/>
        </p:nvSpPr>
        <p:spPr>
          <a:xfrm>
            <a:off x="1297252" y="3078849"/>
            <a:ext cx="1215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pitkään sairas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6C39E6FC-EC60-4436-BA7F-CC1CCF5CBA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0176" y="2269180"/>
            <a:ext cx="986164" cy="764276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E22917B7-22C8-426F-A898-3F478D3949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1289" y="3378621"/>
            <a:ext cx="963504" cy="898588"/>
          </a:xfrm>
          <a:prstGeom prst="rect">
            <a:avLst/>
          </a:prstGeom>
        </p:spPr>
      </p:pic>
      <p:sp>
        <p:nvSpPr>
          <p:cNvPr id="16" name="TextBox 78">
            <a:extLst>
              <a:ext uri="{FF2B5EF4-FFF2-40B4-BE49-F238E27FC236}">
                <a16:creationId xmlns:a16="http://schemas.microsoft.com/office/drawing/2014/main" id="{5B274F53-E34B-4869-8114-33FD68010E67}"/>
              </a:ext>
            </a:extLst>
          </p:cNvPr>
          <p:cNvSpPr txBox="1"/>
          <p:nvPr/>
        </p:nvSpPr>
        <p:spPr>
          <a:xfrm>
            <a:off x="1294845" y="4182650"/>
            <a:ext cx="11841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sairauskohtaus</a:t>
            </a:r>
          </a:p>
        </p:txBody>
      </p:sp>
      <p:sp>
        <p:nvSpPr>
          <p:cNvPr id="17" name="TextBox 83">
            <a:extLst>
              <a:ext uri="{FF2B5EF4-FFF2-40B4-BE49-F238E27FC236}">
                <a16:creationId xmlns:a16="http://schemas.microsoft.com/office/drawing/2014/main" id="{8CEC0E33-2F9D-40A0-8702-4E99EEFCB5E3}"/>
              </a:ext>
            </a:extLst>
          </p:cNvPr>
          <p:cNvSpPr txBox="1"/>
          <p:nvPr/>
        </p:nvSpPr>
        <p:spPr>
          <a:xfrm>
            <a:off x="1280764" y="5284889"/>
            <a:ext cx="1215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onnettomuus</a:t>
            </a:r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82EE01EB-2347-4C3C-955A-41C3D4B01A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40663" y="4445081"/>
            <a:ext cx="1132894" cy="904794"/>
          </a:xfrm>
          <a:prstGeom prst="rect">
            <a:avLst/>
          </a:prstGeom>
        </p:spPr>
      </p:pic>
      <p:sp>
        <p:nvSpPr>
          <p:cNvPr id="19" name="TextBox 71">
            <a:extLst>
              <a:ext uri="{FF2B5EF4-FFF2-40B4-BE49-F238E27FC236}">
                <a16:creationId xmlns:a16="http://schemas.microsoft.com/office/drawing/2014/main" id="{66D6B723-133E-4743-AD67-00661E672297}"/>
              </a:ext>
            </a:extLst>
          </p:cNvPr>
          <p:cNvSpPr txBox="1"/>
          <p:nvPr/>
        </p:nvSpPr>
        <p:spPr>
          <a:xfrm>
            <a:off x="1289154" y="6355841"/>
            <a:ext cx="120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kuolla</a:t>
            </a:r>
          </a:p>
        </p:txBody>
      </p:sp>
      <p:pic>
        <p:nvPicPr>
          <p:cNvPr id="20" name="Kuva 19">
            <a:extLst>
              <a:ext uri="{FF2B5EF4-FFF2-40B4-BE49-F238E27FC236}">
                <a16:creationId xmlns:a16="http://schemas.microsoft.com/office/drawing/2014/main" id="{4F1C65F4-2BBC-4199-98F9-3F6C85EDCC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99802" y="5585124"/>
            <a:ext cx="819590" cy="855141"/>
          </a:xfrm>
          <a:prstGeom prst="rect">
            <a:avLst/>
          </a:prstGeom>
        </p:spPr>
      </p:pic>
      <p:sp>
        <p:nvSpPr>
          <p:cNvPr id="21" name="TextBox 57">
            <a:extLst>
              <a:ext uri="{FF2B5EF4-FFF2-40B4-BE49-F238E27FC236}">
                <a16:creationId xmlns:a16="http://schemas.microsoft.com/office/drawing/2014/main" id="{03D0E0C5-7FC7-4B5C-AB72-4B9B9F212298}"/>
              </a:ext>
            </a:extLst>
          </p:cNvPr>
          <p:cNvSpPr txBox="1"/>
          <p:nvPr/>
        </p:nvSpPr>
        <p:spPr>
          <a:xfrm>
            <a:off x="96577" y="6167675"/>
            <a:ext cx="1203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Sydän ei enää syki</a:t>
            </a:r>
          </a:p>
        </p:txBody>
      </p:sp>
      <p:pic>
        <p:nvPicPr>
          <p:cNvPr id="25" name="Kuva 24">
            <a:extLst>
              <a:ext uri="{FF2B5EF4-FFF2-40B4-BE49-F238E27FC236}">
                <a16:creationId xmlns:a16="http://schemas.microsoft.com/office/drawing/2014/main" id="{98E89407-8556-4A1D-BCDB-898E12C26B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2652" y="5632807"/>
            <a:ext cx="1075598" cy="541725"/>
          </a:xfrm>
          <a:prstGeom prst="rect">
            <a:avLst/>
          </a:prstGeom>
        </p:spPr>
      </p:pic>
      <p:sp>
        <p:nvSpPr>
          <p:cNvPr id="26" name="TextBox 64">
            <a:extLst>
              <a:ext uri="{FF2B5EF4-FFF2-40B4-BE49-F238E27FC236}">
                <a16:creationId xmlns:a16="http://schemas.microsoft.com/office/drawing/2014/main" id="{EA82C03F-3335-4DBD-A7C5-DD0AB9DD2E9C}"/>
              </a:ext>
            </a:extLst>
          </p:cNvPr>
          <p:cNvSpPr txBox="1"/>
          <p:nvPr/>
        </p:nvSpPr>
        <p:spPr>
          <a:xfrm>
            <a:off x="2521611" y="912378"/>
            <a:ext cx="11977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kipuja</a:t>
            </a:r>
            <a:endParaRPr lang="sv-FI" sz="1138" dirty="0"/>
          </a:p>
        </p:txBody>
      </p:sp>
      <p:pic>
        <p:nvPicPr>
          <p:cNvPr id="27" name="Kuva 26">
            <a:extLst>
              <a:ext uri="{FF2B5EF4-FFF2-40B4-BE49-F238E27FC236}">
                <a16:creationId xmlns:a16="http://schemas.microsoft.com/office/drawing/2014/main" id="{AEBFBEF4-E583-4533-A5FB-12C764FB031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49187" y="139693"/>
            <a:ext cx="830289" cy="843063"/>
          </a:xfrm>
          <a:prstGeom prst="rect">
            <a:avLst/>
          </a:prstGeom>
        </p:spPr>
      </p:pic>
      <p:pic>
        <p:nvPicPr>
          <p:cNvPr id="28" name="Kuva 27">
            <a:extLst>
              <a:ext uri="{FF2B5EF4-FFF2-40B4-BE49-F238E27FC236}">
                <a16:creationId xmlns:a16="http://schemas.microsoft.com/office/drawing/2014/main" id="{900AC624-8AA7-4B7D-B1FC-9CD643C6AC9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20667" y="1210931"/>
            <a:ext cx="1038592" cy="862830"/>
          </a:xfrm>
          <a:prstGeom prst="rect">
            <a:avLst/>
          </a:prstGeom>
        </p:spPr>
      </p:pic>
      <p:sp>
        <p:nvSpPr>
          <p:cNvPr id="29" name="TextBox 64">
            <a:extLst>
              <a:ext uri="{FF2B5EF4-FFF2-40B4-BE49-F238E27FC236}">
                <a16:creationId xmlns:a16="http://schemas.microsoft.com/office/drawing/2014/main" id="{AD00C521-384A-4C3D-84F2-456F30E9AD78}"/>
              </a:ext>
            </a:extLst>
          </p:cNvPr>
          <p:cNvSpPr txBox="1"/>
          <p:nvPr/>
        </p:nvSpPr>
        <p:spPr>
          <a:xfrm>
            <a:off x="2454967" y="2018087"/>
            <a:ext cx="1349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saada kipulääkettä</a:t>
            </a:r>
            <a:endParaRPr lang="sv-FI" sz="1138" dirty="0"/>
          </a:p>
        </p:txBody>
      </p:sp>
      <p:pic>
        <p:nvPicPr>
          <p:cNvPr id="30" name="Kuva 29">
            <a:extLst>
              <a:ext uri="{FF2B5EF4-FFF2-40B4-BE49-F238E27FC236}">
                <a16:creationId xmlns:a16="http://schemas.microsoft.com/office/drawing/2014/main" id="{7633A682-D10D-405E-8C56-6E3761C3CB7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40525" y="2320354"/>
            <a:ext cx="735811" cy="796053"/>
          </a:xfrm>
          <a:prstGeom prst="rect">
            <a:avLst/>
          </a:prstGeom>
        </p:spPr>
      </p:pic>
      <p:sp>
        <p:nvSpPr>
          <p:cNvPr id="31" name="TextBox 64">
            <a:extLst>
              <a:ext uri="{FF2B5EF4-FFF2-40B4-BE49-F238E27FC236}">
                <a16:creationId xmlns:a16="http://schemas.microsoft.com/office/drawing/2014/main" id="{BE46BB3B-3336-48F1-B93F-E55304B53A07}"/>
              </a:ext>
            </a:extLst>
          </p:cNvPr>
          <p:cNvSpPr txBox="1"/>
          <p:nvPr/>
        </p:nvSpPr>
        <p:spPr>
          <a:xfrm>
            <a:off x="2496670" y="3083729"/>
            <a:ext cx="1211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olla väsynyt</a:t>
            </a:r>
            <a:endParaRPr lang="sv-FI" sz="1138" dirty="0"/>
          </a:p>
        </p:txBody>
      </p:sp>
      <p:sp>
        <p:nvSpPr>
          <p:cNvPr id="32" name="TextBox 78">
            <a:extLst>
              <a:ext uri="{FF2B5EF4-FFF2-40B4-BE49-F238E27FC236}">
                <a16:creationId xmlns:a16="http://schemas.microsoft.com/office/drawing/2014/main" id="{A1663F8C-0221-4F86-959A-C8530679D17C}"/>
              </a:ext>
            </a:extLst>
          </p:cNvPr>
          <p:cNvSpPr txBox="1"/>
          <p:nvPr/>
        </p:nvSpPr>
        <p:spPr>
          <a:xfrm>
            <a:off x="2530542" y="4163755"/>
            <a:ext cx="11608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loppu</a:t>
            </a:r>
          </a:p>
        </p:txBody>
      </p:sp>
      <p:pic>
        <p:nvPicPr>
          <p:cNvPr id="33" name="Kuva 32">
            <a:extLst>
              <a:ext uri="{FF2B5EF4-FFF2-40B4-BE49-F238E27FC236}">
                <a16:creationId xmlns:a16="http://schemas.microsoft.com/office/drawing/2014/main" id="{D366D39E-772E-4250-BEAB-A7963976DD3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27503" y="3400265"/>
            <a:ext cx="943292" cy="824556"/>
          </a:xfrm>
          <a:prstGeom prst="rect">
            <a:avLst/>
          </a:prstGeom>
        </p:spPr>
      </p:pic>
      <p:sp>
        <p:nvSpPr>
          <p:cNvPr id="34" name="TextBox 56">
            <a:extLst>
              <a:ext uri="{FF2B5EF4-FFF2-40B4-BE49-F238E27FC236}">
                <a16:creationId xmlns:a16="http://schemas.microsoft.com/office/drawing/2014/main" id="{E2040E05-FEFE-40A7-9E03-C700EDC69DEC}"/>
              </a:ext>
            </a:extLst>
          </p:cNvPr>
          <p:cNvSpPr txBox="1"/>
          <p:nvPr/>
        </p:nvSpPr>
        <p:spPr>
          <a:xfrm>
            <a:off x="3725046" y="917033"/>
            <a:ext cx="1214569" cy="282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kotona</a:t>
            </a:r>
          </a:p>
        </p:txBody>
      </p:sp>
      <p:pic>
        <p:nvPicPr>
          <p:cNvPr id="35" name="Kuva 34">
            <a:extLst>
              <a:ext uri="{FF2B5EF4-FFF2-40B4-BE49-F238E27FC236}">
                <a16:creationId xmlns:a16="http://schemas.microsoft.com/office/drawing/2014/main" id="{34C52170-67B0-4B10-B929-B6D3FB94C0E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95773" y="120452"/>
            <a:ext cx="671900" cy="833156"/>
          </a:xfrm>
          <a:prstGeom prst="rect">
            <a:avLst/>
          </a:prstGeom>
        </p:spPr>
      </p:pic>
      <p:sp>
        <p:nvSpPr>
          <p:cNvPr id="36" name="TextBox 72">
            <a:extLst>
              <a:ext uri="{FF2B5EF4-FFF2-40B4-BE49-F238E27FC236}">
                <a16:creationId xmlns:a16="http://schemas.microsoft.com/office/drawing/2014/main" id="{67A647FF-A2C2-48AF-9DFF-404FAA26B1AC}"/>
              </a:ext>
            </a:extLst>
          </p:cNvPr>
          <p:cNvSpPr txBox="1"/>
          <p:nvPr/>
        </p:nvSpPr>
        <p:spPr>
          <a:xfrm>
            <a:off x="3708198" y="1996533"/>
            <a:ext cx="120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sairaalassa</a:t>
            </a:r>
          </a:p>
        </p:txBody>
      </p:sp>
      <p:pic>
        <p:nvPicPr>
          <p:cNvPr id="37" name="Kuva 36">
            <a:extLst>
              <a:ext uri="{FF2B5EF4-FFF2-40B4-BE49-F238E27FC236}">
                <a16:creationId xmlns:a16="http://schemas.microsoft.com/office/drawing/2014/main" id="{BB62E083-2D6F-4127-B822-132BD3281A8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877471" y="1189377"/>
            <a:ext cx="927170" cy="871400"/>
          </a:xfrm>
          <a:prstGeom prst="rect">
            <a:avLst/>
          </a:prstGeom>
        </p:spPr>
      </p:pic>
      <p:pic>
        <p:nvPicPr>
          <p:cNvPr id="38" name="Kuva 37">
            <a:extLst>
              <a:ext uri="{FF2B5EF4-FFF2-40B4-BE49-F238E27FC236}">
                <a16:creationId xmlns:a16="http://schemas.microsoft.com/office/drawing/2014/main" id="{8D430AF8-F348-47BC-A882-A4AD7ACFD5A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57953" y="2304309"/>
            <a:ext cx="824730" cy="667830"/>
          </a:xfrm>
          <a:prstGeom prst="rect">
            <a:avLst/>
          </a:prstGeom>
        </p:spPr>
      </p:pic>
      <p:sp>
        <p:nvSpPr>
          <p:cNvPr id="39" name="TextBox 72">
            <a:extLst>
              <a:ext uri="{FF2B5EF4-FFF2-40B4-BE49-F238E27FC236}">
                <a16:creationId xmlns:a16="http://schemas.microsoft.com/office/drawing/2014/main" id="{4B9D1C37-636C-4F8D-B3CD-8032F3EAFE8D}"/>
              </a:ext>
            </a:extLst>
          </p:cNvPr>
          <p:cNvSpPr txBox="1"/>
          <p:nvPr/>
        </p:nvSpPr>
        <p:spPr>
          <a:xfrm>
            <a:off x="3738713" y="3068462"/>
            <a:ext cx="120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jossain muualla</a:t>
            </a:r>
          </a:p>
        </p:txBody>
      </p:sp>
      <p:sp>
        <p:nvSpPr>
          <p:cNvPr id="40" name="TextBox 54">
            <a:extLst>
              <a:ext uri="{FF2B5EF4-FFF2-40B4-BE49-F238E27FC236}">
                <a16:creationId xmlns:a16="http://schemas.microsoft.com/office/drawing/2014/main" id="{0B565E9A-79DF-47BF-9B7E-87D6079493A2}"/>
              </a:ext>
            </a:extLst>
          </p:cNvPr>
          <p:cNvSpPr txBox="1"/>
          <p:nvPr/>
        </p:nvSpPr>
        <p:spPr>
          <a:xfrm>
            <a:off x="4939293" y="917476"/>
            <a:ext cx="1189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haluan</a:t>
            </a:r>
          </a:p>
        </p:txBody>
      </p:sp>
      <p:pic>
        <p:nvPicPr>
          <p:cNvPr id="41" name="Kuva 40">
            <a:extLst>
              <a:ext uri="{FF2B5EF4-FFF2-40B4-BE49-F238E27FC236}">
                <a16:creationId xmlns:a16="http://schemas.microsoft.com/office/drawing/2014/main" id="{918AC5B4-386D-4E06-ABBB-8BC53E9D6B1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34021" y="155080"/>
            <a:ext cx="792102" cy="780732"/>
          </a:xfrm>
          <a:prstGeom prst="rect">
            <a:avLst/>
          </a:prstGeom>
        </p:spPr>
      </p:pic>
      <p:sp>
        <p:nvSpPr>
          <p:cNvPr id="42" name="TextBox 67">
            <a:extLst>
              <a:ext uri="{FF2B5EF4-FFF2-40B4-BE49-F238E27FC236}">
                <a16:creationId xmlns:a16="http://schemas.microsoft.com/office/drawing/2014/main" id="{F9F9CB83-2972-40A5-99E6-60D121602CC4}"/>
              </a:ext>
            </a:extLst>
          </p:cNvPr>
          <p:cNvSpPr txBox="1"/>
          <p:nvPr/>
        </p:nvSpPr>
        <p:spPr>
          <a:xfrm>
            <a:off x="4927576" y="2012738"/>
            <a:ext cx="12053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En halua</a:t>
            </a:r>
          </a:p>
        </p:txBody>
      </p:sp>
      <p:pic>
        <p:nvPicPr>
          <p:cNvPr id="43" name="Kuva 42">
            <a:extLst>
              <a:ext uri="{FF2B5EF4-FFF2-40B4-BE49-F238E27FC236}">
                <a16:creationId xmlns:a16="http://schemas.microsoft.com/office/drawing/2014/main" id="{B89D42B2-4C08-4504-9A13-5B101FE6516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987321" y="1215161"/>
            <a:ext cx="1076680" cy="803369"/>
          </a:xfrm>
          <a:prstGeom prst="rect">
            <a:avLst/>
          </a:prstGeom>
        </p:spPr>
      </p:pic>
      <p:sp>
        <p:nvSpPr>
          <p:cNvPr id="44" name="TextBox 59">
            <a:extLst>
              <a:ext uri="{FF2B5EF4-FFF2-40B4-BE49-F238E27FC236}">
                <a16:creationId xmlns:a16="http://schemas.microsoft.com/office/drawing/2014/main" id="{37F9E736-A0A0-4E46-977D-554561ED6CA0}"/>
              </a:ext>
            </a:extLst>
          </p:cNvPr>
          <p:cNvSpPr txBox="1"/>
          <p:nvPr/>
        </p:nvSpPr>
        <p:spPr>
          <a:xfrm>
            <a:off x="4939792" y="3072230"/>
            <a:ext cx="12269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En ymmärrä</a:t>
            </a:r>
          </a:p>
        </p:txBody>
      </p:sp>
      <p:pic>
        <p:nvPicPr>
          <p:cNvPr id="45" name="Kuva 44">
            <a:extLst>
              <a:ext uri="{FF2B5EF4-FFF2-40B4-BE49-F238E27FC236}">
                <a16:creationId xmlns:a16="http://schemas.microsoft.com/office/drawing/2014/main" id="{74CA700B-3A12-4896-94F4-98BE8436C86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071421" y="2273532"/>
            <a:ext cx="866652" cy="854445"/>
          </a:xfrm>
          <a:prstGeom prst="rect">
            <a:avLst/>
          </a:prstGeom>
        </p:spPr>
      </p:pic>
      <p:sp>
        <p:nvSpPr>
          <p:cNvPr id="46" name="TextBox 55">
            <a:extLst>
              <a:ext uri="{FF2B5EF4-FFF2-40B4-BE49-F238E27FC236}">
                <a16:creationId xmlns:a16="http://schemas.microsoft.com/office/drawing/2014/main" id="{13605C78-2ADB-4391-B853-FF4EB82CF74C}"/>
              </a:ext>
            </a:extLst>
          </p:cNvPr>
          <p:cNvSpPr txBox="1"/>
          <p:nvPr/>
        </p:nvSpPr>
        <p:spPr>
          <a:xfrm>
            <a:off x="8582360" y="5258950"/>
            <a:ext cx="1207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kyllä</a:t>
            </a:r>
          </a:p>
        </p:txBody>
      </p:sp>
      <p:sp>
        <p:nvSpPr>
          <p:cNvPr id="47" name="TextBox 62">
            <a:extLst>
              <a:ext uri="{FF2B5EF4-FFF2-40B4-BE49-F238E27FC236}">
                <a16:creationId xmlns:a16="http://schemas.microsoft.com/office/drawing/2014/main" id="{12A7AD1D-C585-4D2D-AA90-4367DC0218ED}"/>
              </a:ext>
            </a:extLst>
          </p:cNvPr>
          <p:cNvSpPr txBox="1"/>
          <p:nvPr/>
        </p:nvSpPr>
        <p:spPr>
          <a:xfrm>
            <a:off x="8582356" y="3084424"/>
            <a:ext cx="12194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Miten?</a:t>
            </a:r>
          </a:p>
        </p:txBody>
      </p:sp>
      <p:sp>
        <p:nvSpPr>
          <p:cNvPr id="48" name="TextBox 65">
            <a:extLst>
              <a:ext uri="{FF2B5EF4-FFF2-40B4-BE49-F238E27FC236}">
                <a16:creationId xmlns:a16="http://schemas.microsoft.com/office/drawing/2014/main" id="{BEA0E754-FFEA-400E-8047-A3B532DB2891}"/>
              </a:ext>
            </a:extLst>
          </p:cNvPr>
          <p:cNvSpPr txBox="1"/>
          <p:nvPr/>
        </p:nvSpPr>
        <p:spPr>
          <a:xfrm>
            <a:off x="8582360" y="903125"/>
            <a:ext cx="1197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Kuka?</a:t>
            </a:r>
          </a:p>
        </p:txBody>
      </p:sp>
      <p:sp>
        <p:nvSpPr>
          <p:cNvPr id="49" name="TextBox 66">
            <a:extLst>
              <a:ext uri="{FF2B5EF4-FFF2-40B4-BE49-F238E27FC236}">
                <a16:creationId xmlns:a16="http://schemas.microsoft.com/office/drawing/2014/main" id="{5FAC701C-D29E-49C8-A6C0-CE3A5404BE0F}"/>
              </a:ext>
            </a:extLst>
          </p:cNvPr>
          <p:cNvSpPr txBox="1"/>
          <p:nvPr/>
        </p:nvSpPr>
        <p:spPr>
          <a:xfrm>
            <a:off x="8582356" y="4153077"/>
            <a:ext cx="11836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Milloin?</a:t>
            </a:r>
          </a:p>
        </p:txBody>
      </p:sp>
      <p:sp>
        <p:nvSpPr>
          <p:cNvPr id="50" name="TextBox 77">
            <a:extLst>
              <a:ext uri="{FF2B5EF4-FFF2-40B4-BE49-F238E27FC236}">
                <a16:creationId xmlns:a16="http://schemas.microsoft.com/office/drawing/2014/main" id="{C323CDA5-D375-45F3-913B-920E38155F1C}"/>
              </a:ext>
            </a:extLst>
          </p:cNvPr>
          <p:cNvSpPr txBox="1"/>
          <p:nvPr/>
        </p:nvSpPr>
        <p:spPr>
          <a:xfrm>
            <a:off x="8564412" y="6353134"/>
            <a:ext cx="12016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 ei</a:t>
            </a:r>
          </a:p>
        </p:txBody>
      </p:sp>
      <p:sp>
        <p:nvSpPr>
          <p:cNvPr id="51" name="TextBox 79">
            <a:extLst>
              <a:ext uri="{FF2B5EF4-FFF2-40B4-BE49-F238E27FC236}">
                <a16:creationId xmlns:a16="http://schemas.microsoft.com/office/drawing/2014/main" id="{E703AB2A-EDEF-4593-9F57-217A0043B61D}"/>
              </a:ext>
            </a:extLst>
          </p:cNvPr>
          <p:cNvSpPr txBox="1"/>
          <p:nvPr/>
        </p:nvSpPr>
        <p:spPr>
          <a:xfrm>
            <a:off x="8568771" y="1991465"/>
            <a:ext cx="1203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Miksi?</a:t>
            </a:r>
          </a:p>
        </p:txBody>
      </p:sp>
      <p:pic>
        <p:nvPicPr>
          <p:cNvPr id="52" name="Kuva 51">
            <a:extLst>
              <a:ext uri="{FF2B5EF4-FFF2-40B4-BE49-F238E27FC236}">
                <a16:creationId xmlns:a16="http://schemas.microsoft.com/office/drawing/2014/main" id="{C39849BA-4071-4A15-A66E-52F5FDF39E5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815821" y="119429"/>
            <a:ext cx="568623" cy="873086"/>
          </a:xfrm>
          <a:prstGeom prst="rect">
            <a:avLst/>
          </a:prstGeom>
        </p:spPr>
      </p:pic>
      <p:pic>
        <p:nvPicPr>
          <p:cNvPr id="53" name="Kuva 52">
            <a:extLst>
              <a:ext uri="{FF2B5EF4-FFF2-40B4-BE49-F238E27FC236}">
                <a16:creationId xmlns:a16="http://schemas.microsoft.com/office/drawing/2014/main" id="{75EA5C5E-027E-4A03-AC63-3D69B55015D2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643133" y="4492734"/>
            <a:ext cx="849333" cy="817196"/>
          </a:xfrm>
          <a:prstGeom prst="rect">
            <a:avLst/>
          </a:prstGeom>
        </p:spPr>
      </p:pic>
      <p:pic>
        <p:nvPicPr>
          <p:cNvPr id="54" name="Kuva 53">
            <a:extLst>
              <a:ext uri="{FF2B5EF4-FFF2-40B4-BE49-F238E27FC236}">
                <a16:creationId xmlns:a16="http://schemas.microsoft.com/office/drawing/2014/main" id="{5C498943-0276-4516-966B-97DCE5AD1DCE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669841" y="5621268"/>
            <a:ext cx="804939" cy="784916"/>
          </a:xfrm>
          <a:prstGeom prst="rect">
            <a:avLst/>
          </a:prstGeom>
        </p:spPr>
      </p:pic>
      <p:pic>
        <p:nvPicPr>
          <p:cNvPr id="55" name="Kuva 54">
            <a:extLst>
              <a:ext uri="{FF2B5EF4-FFF2-40B4-BE49-F238E27FC236}">
                <a16:creationId xmlns:a16="http://schemas.microsoft.com/office/drawing/2014/main" id="{E3D8DA5A-EDB3-479E-9BA3-82B7AAC64158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89844" y="1247192"/>
            <a:ext cx="787102" cy="736321"/>
          </a:xfrm>
          <a:prstGeom prst="rect">
            <a:avLst/>
          </a:prstGeom>
        </p:spPr>
      </p:pic>
      <p:pic>
        <p:nvPicPr>
          <p:cNvPr id="56" name="Kuva 55">
            <a:extLst>
              <a:ext uri="{FF2B5EF4-FFF2-40B4-BE49-F238E27FC236}">
                <a16:creationId xmlns:a16="http://schemas.microsoft.com/office/drawing/2014/main" id="{A07B3A89-07AE-4A61-B0B9-520A98210052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710623" y="2320468"/>
            <a:ext cx="830290" cy="765516"/>
          </a:xfrm>
          <a:prstGeom prst="rect">
            <a:avLst/>
          </a:prstGeom>
        </p:spPr>
      </p:pic>
      <p:pic>
        <p:nvPicPr>
          <p:cNvPr id="57" name="Kuva 56">
            <a:extLst>
              <a:ext uri="{FF2B5EF4-FFF2-40B4-BE49-F238E27FC236}">
                <a16:creationId xmlns:a16="http://schemas.microsoft.com/office/drawing/2014/main" id="{F75103DD-D58F-46C0-A2C0-BAC76E030AD5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670992" y="3358605"/>
            <a:ext cx="826018" cy="798846"/>
          </a:xfrm>
          <a:prstGeom prst="rect">
            <a:avLst/>
          </a:prstGeom>
        </p:spPr>
      </p:pic>
      <p:sp>
        <p:nvSpPr>
          <p:cNvPr id="58" name="TextBox 53">
            <a:extLst>
              <a:ext uri="{FF2B5EF4-FFF2-40B4-BE49-F238E27FC236}">
                <a16:creationId xmlns:a16="http://schemas.microsoft.com/office/drawing/2014/main" id="{F89884A3-71E1-4540-A382-5745D7F746D4}"/>
              </a:ext>
            </a:extLst>
          </p:cNvPr>
          <p:cNvSpPr txBox="1"/>
          <p:nvPr/>
        </p:nvSpPr>
        <p:spPr>
          <a:xfrm>
            <a:off x="7322986" y="891878"/>
            <a:ext cx="12317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kysyä</a:t>
            </a:r>
          </a:p>
        </p:txBody>
      </p:sp>
      <p:pic>
        <p:nvPicPr>
          <p:cNvPr id="59" name="Kuva 58">
            <a:extLst>
              <a:ext uri="{FF2B5EF4-FFF2-40B4-BE49-F238E27FC236}">
                <a16:creationId xmlns:a16="http://schemas.microsoft.com/office/drawing/2014/main" id="{327C6F52-7C1A-483A-91A2-6E9671552E84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561813" y="106880"/>
            <a:ext cx="834858" cy="846728"/>
          </a:xfrm>
          <a:prstGeom prst="rect">
            <a:avLst/>
          </a:prstGeom>
        </p:spPr>
      </p:pic>
      <p:sp>
        <p:nvSpPr>
          <p:cNvPr id="60" name="TextBox 52">
            <a:extLst>
              <a:ext uri="{FF2B5EF4-FFF2-40B4-BE49-F238E27FC236}">
                <a16:creationId xmlns:a16="http://schemas.microsoft.com/office/drawing/2014/main" id="{792DFB23-4F44-4910-B162-300C43E8D9D0}"/>
              </a:ext>
            </a:extLst>
          </p:cNvPr>
          <p:cNvSpPr txBox="1"/>
          <p:nvPr/>
        </p:nvSpPr>
        <p:spPr>
          <a:xfrm>
            <a:off x="6169960" y="914601"/>
            <a:ext cx="1177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puhua</a:t>
            </a:r>
          </a:p>
        </p:txBody>
      </p:sp>
      <p:sp>
        <p:nvSpPr>
          <p:cNvPr id="61" name="TextBox 58">
            <a:extLst>
              <a:ext uri="{FF2B5EF4-FFF2-40B4-BE49-F238E27FC236}">
                <a16:creationId xmlns:a16="http://schemas.microsoft.com/office/drawing/2014/main" id="{A3B9D733-5A21-4096-AB72-AFB5D1D03DC1}"/>
              </a:ext>
            </a:extLst>
          </p:cNvPr>
          <p:cNvSpPr txBox="1"/>
          <p:nvPr/>
        </p:nvSpPr>
        <p:spPr>
          <a:xfrm>
            <a:off x="6146278" y="1998255"/>
            <a:ext cx="1203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katsoa, nähdä</a:t>
            </a:r>
          </a:p>
        </p:txBody>
      </p:sp>
      <p:sp>
        <p:nvSpPr>
          <p:cNvPr id="62" name="TextBox 73">
            <a:extLst>
              <a:ext uri="{FF2B5EF4-FFF2-40B4-BE49-F238E27FC236}">
                <a16:creationId xmlns:a16="http://schemas.microsoft.com/office/drawing/2014/main" id="{7C2921AD-BD23-4F13-BD6A-653697BBABB9}"/>
              </a:ext>
            </a:extLst>
          </p:cNvPr>
          <p:cNvSpPr txBox="1"/>
          <p:nvPr/>
        </p:nvSpPr>
        <p:spPr>
          <a:xfrm>
            <a:off x="6139361" y="3092742"/>
            <a:ext cx="1203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En halua kuulla</a:t>
            </a:r>
          </a:p>
        </p:txBody>
      </p:sp>
      <p:sp>
        <p:nvSpPr>
          <p:cNvPr id="63" name="Tekstiruutu 62">
            <a:extLst>
              <a:ext uri="{FF2B5EF4-FFF2-40B4-BE49-F238E27FC236}">
                <a16:creationId xmlns:a16="http://schemas.microsoft.com/office/drawing/2014/main" id="{DA35F057-F6A9-4B59-8A84-AA346280F710}"/>
              </a:ext>
            </a:extLst>
          </p:cNvPr>
          <p:cNvSpPr txBox="1"/>
          <p:nvPr/>
        </p:nvSpPr>
        <p:spPr>
          <a:xfrm>
            <a:off x="7347166" y="1984626"/>
            <a:ext cx="12317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/>
              <a:t>kuunnella</a:t>
            </a:r>
          </a:p>
        </p:txBody>
      </p:sp>
      <p:pic>
        <p:nvPicPr>
          <p:cNvPr id="64" name="Kuva 63">
            <a:extLst>
              <a:ext uri="{FF2B5EF4-FFF2-40B4-BE49-F238E27FC236}">
                <a16:creationId xmlns:a16="http://schemas.microsoft.com/office/drawing/2014/main" id="{6D70D41B-1F19-4FA1-B586-1CF25737E6FA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244654" y="1205986"/>
            <a:ext cx="1041714" cy="836306"/>
          </a:xfrm>
          <a:prstGeom prst="rect">
            <a:avLst/>
          </a:prstGeom>
        </p:spPr>
      </p:pic>
      <p:pic>
        <p:nvPicPr>
          <p:cNvPr id="65" name="Kuva 64">
            <a:extLst>
              <a:ext uri="{FF2B5EF4-FFF2-40B4-BE49-F238E27FC236}">
                <a16:creationId xmlns:a16="http://schemas.microsoft.com/office/drawing/2014/main" id="{0C8E8F2A-6A86-4039-B1E6-2FA6637556CA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565689" y="1179852"/>
            <a:ext cx="773967" cy="853821"/>
          </a:xfrm>
          <a:prstGeom prst="rect">
            <a:avLst/>
          </a:prstGeom>
        </p:spPr>
      </p:pic>
      <p:pic>
        <p:nvPicPr>
          <p:cNvPr id="66" name="Kuva 65">
            <a:extLst>
              <a:ext uri="{FF2B5EF4-FFF2-40B4-BE49-F238E27FC236}">
                <a16:creationId xmlns:a16="http://schemas.microsoft.com/office/drawing/2014/main" id="{9CF7231B-865E-4A93-BE15-49640C045510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303363" y="119369"/>
            <a:ext cx="943148" cy="885009"/>
          </a:xfrm>
          <a:prstGeom prst="rect">
            <a:avLst/>
          </a:prstGeom>
        </p:spPr>
      </p:pic>
      <p:pic>
        <p:nvPicPr>
          <p:cNvPr id="67" name="Kuva 66">
            <a:extLst>
              <a:ext uri="{FF2B5EF4-FFF2-40B4-BE49-F238E27FC236}">
                <a16:creationId xmlns:a16="http://schemas.microsoft.com/office/drawing/2014/main" id="{7AB9B1C7-2C49-471D-B570-129C93F33988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6248300" y="2298233"/>
            <a:ext cx="998211" cy="817376"/>
          </a:xfrm>
          <a:prstGeom prst="rect">
            <a:avLst/>
          </a:prstGeom>
        </p:spPr>
      </p:pic>
      <p:sp>
        <p:nvSpPr>
          <p:cNvPr id="68" name="TextBox 63">
            <a:extLst>
              <a:ext uri="{FF2B5EF4-FFF2-40B4-BE49-F238E27FC236}">
                <a16:creationId xmlns:a16="http://schemas.microsoft.com/office/drawing/2014/main" id="{A6997F60-1566-41D1-A0BE-AFEEA5755BD1}"/>
              </a:ext>
            </a:extLst>
          </p:cNvPr>
          <p:cNvSpPr txBox="1"/>
          <p:nvPr/>
        </p:nvSpPr>
        <p:spPr>
          <a:xfrm>
            <a:off x="4955417" y="5111394"/>
            <a:ext cx="1181175" cy="442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138" dirty="0"/>
              <a:t>hautajaiset / muistotilaisuus</a:t>
            </a:r>
            <a:endParaRPr lang="sv-FI" sz="1200" dirty="0"/>
          </a:p>
        </p:txBody>
      </p:sp>
      <p:pic>
        <p:nvPicPr>
          <p:cNvPr id="69" name="Kuva 68">
            <a:extLst>
              <a:ext uri="{FF2B5EF4-FFF2-40B4-BE49-F238E27FC236}">
                <a16:creationId xmlns:a16="http://schemas.microsoft.com/office/drawing/2014/main" id="{C3F28DCD-AB37-4E3D-BEF9-532D1263EC65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5117013" y="4451918"/>
            <a:ext cx="806309" cy="739580"/>
          </a:xfrm>
          <a:prstGeom prst="rect">
            <a:avLst/>
          </a:prstGeom>
        </p:spPr>
      </p:pic>
      <p:pic>
        <p:nvPicPr>
          <p:cNvPr id="70" name="Kuva 69">
            <a:extLst>
              <a:ext uri="{FF2B5EF4-FFF2-40B4-BE49-F238E27FC236}">
                <a16:creationId xmlns:a16="http://schemas.microsoft.com/office/drawing/2014/main" id="{FC51449B-D890-4D22-BE6E-97553DB73FE6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6415114" y="4469116"/>
            <a:ext cx="759507" cy="854445"/>
          </a:xfrm>
          <a:prstGeom prst="rect">
            <a:avLst/>
          </a:prstGeom>
        </p:spPr>
      </p:pic>
      <p:sp>
        <p:nvSpPr>
          <p:cNvPr id="71" name="TextBox 82">
            <a:extLst>
              <a:ext uri="{FF2B5EF4-FFF2-40B4-BE49-F238E27FC236}">
                <a16:creationId xmlns:a16="http://schemas.microsoft.com/office/drawing/2014/main" id="{778D702F-38BA-46E5-AC11-3116B76B83BE}"/>
              </a:ext>
            </a:extLst>
          </p:cNvPr>
          <p:cNvSpPr txBox="1"/>
          <p:nvPr/>
        </p:nvSpPr>
        <p:spPr>
          <a:xfrm>
            <a:off x="6153044" y="5227701"/>
            <a:ext cx="1181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kukat</a:t>
            </a:r>
          </a:p>
        </p:txBody>
      </p:sp>
      <p:sp>
        <p:nvSpPr>
          <p:cNvPr id="72" name="TextBox 64">
            <a:extLst>
              <a:ext uri="{FF2B5EF4-FFF2-40B4-BE49-F238E27FC236}">
                <a16:creationId xmlns:a16="http://schemas.microsoft.com/office/drawing/2014/main" id="{D725F613-876B-45C7-B1B6-9B39E8B51594}"/>
              </a:ext>
            </a:extLst>
          </p:cNvPr>
          <p:cNvSpPr txBox="1"/>
          <p:nvPr/>
        </p:nvSpPr>
        <p:spPr>
          <a:xfrm>
            <a:off x="4912096" y="6366198"/>
            <a:ext cx="1203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hauta</a:t>
            </a:r>
            <a:endParaRPr lang="sv-FI" sz="1138" dirty="0"/>
          </a:p>
        </p:txBody>
      </p:sp>
      <p:sp>
        <p:nvSpPr>
          <p:cNvPr id="73" name="TextBox 64">
            <a:extLst>
              <a:ext uri="{FF2B5EF4-FFF2-40B4-BE49-F238E27FC236}">
                <a16:creationId xmlns:a16="http://schemas.microsoft.com/office/drawing/2014/main" id="{75611558-FD5D-4A3F-B139-575C97D3D043}"/>
              </a:ext>
            </a:extLst>
          </p:cNvPr>
          <p:cNvSpPr txBox="1"/>
          <p:nvPr/>
        </p:nvSpPr>
        <p:spPr>
          <a:xfrm>
            <a:off x="6177543" y="6350565"/>
            <a:ext cx="1203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taivas </a:t>
            </a:r>
            <a:endParaRPr lang="sv-FI" sz="1138" dirty="0"/>
          </a:p>
        </p:txBody>
      </p:sp>
      <p:pic>
        <p:nvPicPr>
          <p:cNvPr id="74" name="Kuva 73">
            <a:extLst>
              <a:ext uri="{FF2B5EF4-FFF2-40B4-BE49-F238E27FC236}">
                <a16:creationId xmlns:a16="http://schemas.microsoft.com/office/drawing/2014/main" id="{F259DC9A-BE08-471F-AC61-851C170E6911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5203946" y="5609412"/>
            <a:ext cx="744687" cy="765723"/>
          </a:xfrm>
          <a:prstGeom prst="rect">
            <a:avLst/>
          </a:prstGeom>
        </p:spPr>
      </p:pic>
      <p:pic>
        <p:nvPicPr>
          <p:cNvPr id="75" name="Kuva 74">
            <a:extLst>
              <a:ext uri="{FF2B5EF4-FFF2-40B4-BE49-F238E27FC236}">
                <a16:creationId xmlns:a16="http://schemas.microsoft.com/office/drawing/2014/main" id="{C2C7E3D3-8977-49DE-AB03-1F338726E0D5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6396937" y="5542878"/>
            <a:ext cx="748508" cy="742728"/>
          </a:xfrm>
          <a:prstGeom prst="rect">
            <a:avLst/>
          </a:prstGeom>
        </p:spPr>
      </p:pic>
      <p:pic>
        <p:nvPicPr>
          <p:cNvPr id="76" name="Kuva 75">
            <a:extLst>
              <a:ext uri="{FF2B5EF4-FFF2-40B4-BE49-F238E27FC236}">
                <a16:creationId xmlns:a16="http://schemas.microsoft.com/office/drawing/2014/main" id="{D07238B9-B321-46A2-B710-0D1E3AB433D3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3927747" y="4491325"/>
            <a:ext cx="856722" cy="842959"/>
          </a:xfrm>
          <a:prstGeom prst="rect">
            <a:avLst/>
          </a:prstGeom>
        </p:spPr>
      </p:pic>
      <p:pic>
        <p:nvPicPr>
          <p:cNvPr id="77" name="Kuva 76">
            <a:extLst>
              <a:ext uri="{FF2B5EF4-FFF2-40B4-BE49-F238E27FC236}">
                <a16:creationId xmlns:a16="http://schemas.microsoft.com/office/drawing/2014/main" id="{FAA9A731-DCC4-41BC-B314-F79EA49ADD90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3927882" y="5577104"/>
            <a:ext cx="814884" cy="800461"/>
          </a:xfrm>
          <a:prstGeom prst="rect">
            <a:avLst/>
          </a:prstGeom>
        </p:spPr>
      </p:pic>
      <p:sp>
        <p:nvSpPr>
          <p:cNvPr id="78" name="TextBox 78">
            <a:extLst>
              <a:ext uri="{FF2B5EF4-FFF2-40B4-BE49-F238E27FC236}">
                <a16:creationId xmlns:a16="http://schemas.microsoft.com/office/drawing/2014/main" id="{34624326-0929-4A2D-9E58-B4414FAAD815}"/>
              </a:ext>
            </a:extLst>
          </p:cNvPr>
          <p:cNvSpPr txBox="1"/>
          <p:nvPr/>
        </p:nvSpPr>
        <p:spPr>
          <a:xfrm>
            <a:off x="3735409" y="6337744"/>
            <a:ext cx="11841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kirkko / kappeli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D1A183B-99AE-4009-9E1F-B3C98807BA90}"/>
              </a:ext>
            </a:extLst>
          </p:cNvPr>
          <p:cNvSpPr txBox="1"/>
          <p:nvPr/>
        </p:nvSpPr>
        <p:spPr>
          <a:xfrm>
            <a:off x="3713238" y="5274745"/>
            <a:ext cx="11841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pappi</a:t>
            </a:r>
          </a:p>
        </p:txBody>
      </p:sp>
      <p:pic>
        <p:nvPicPr>
          <p:cNvPr id="80" name="Kuva 79">
            <a:extLst>
              <a:ext uri="{FF2B5EF4-FFF2-40B4-BE49-F238E27FC236}">
                <a16:creationId xmlns:a16="http://schemas.microsoft.com/office/drawing/2014/main" id="{6F7787D8-3F91-4956-B910-659893AAD9EA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7652844" y="4471708"/>
            <a:ext cx="538008" cy="765723"/>
          </a:xfrm>
          <a:prstGeom prst="rect">
            <a:avLst/>
          </a:prstGeom>
        </p:spPr>
      </p:pic>
      <p:sp>
        <p:nvSpPr>
          <p:cNvPr id="81" name="TextBox 78">
            <a:extLst>
              <a:ext uri="{FF2B5EF4-FFF2-40B4-BE49-F238E27FC236}">
                <a16:creationId xmlns:a16="http://schemas.microsoft.com/office/drawing/2014/main" id="{CE2BA059-4674-461F-884D-1E23D6DCB6F0}"/>
              </a:ext>
            </a:extLst>
          </p:cNvPr>
          <p:cNvSpPr txBox="1"/>
          <p:nvPr/>
        </p:nvSpPr>
        <p:spPr>
          <a:xfrm>
            <a:off x="7363515" y="5241829"/>
            <a:ext cx="1207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suruliputus</a:t>
            </a:r>
          </a:p>
        </p:txBody>
      </p:sp>
      <p:pic>
        <p:nvPicPr>
          <p:cNvPr id="82" name="Kuva 81">
            <a:extLst>
              <a:ext uri="{FF2B5EF4-FFF2-40B4-BE49-F238E27FC236}">
                <a16:creationId xmlns:a16="http://schemas.microsoft.com/office/drawing/2014/main" id="{9B955453-2A7F-43A4-912D-1A747DFE31D9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7551770" y="5542618"/>
            <a:ext cx="815229" cy="756790"/>
          </a:xfrm>
          <a:prstGeom prst="rect">
            <a:avLst/>
          </a:prstGeom>
        </p:spPr>
      </p:pic>
      <p:sp>
        <p:nvSpPr>
          <p:cNvPr id="83" name="TextBox 78">
            <a:extLst>
              <a:ext uri="{FF2B5EF4-FFF2-40B4-BE49-F238E27FC236}">
                <a16:creationId xmlns:a16="http://schemas.microsoft.com/office/drawing/2014/main" id="{0E9DF99A-0266-43EC-842C-6D8D99643202}"/>
              </a:ext>
            </a:extLst>
          </p:cNvPr>
          <p:cNvSpPr txBox="1"/>
          <p:nvPr/>
        </p:nvSpPr>
        <p:spPr>
          <a:xfrm>
            <a:off x="7346923" y="6361270"/>
            <a:ext cx="1217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kuolinilmoitus</a:t>
            </a:r>
          </a:p>
        </p:txBody>
      </p:sp>
      <p:sp>
        <p:nvSpPr>
          <p:cNvPr id="84" name="TextBox 60">
            <a:extLst>
              <a:ext uri="{FF2B5EF4-FFF2-40B4-BE49-F238E27FC236}">
                <a16:creationId xmlns:a16="http://schemas.microsoft.com/office/drawing/2014/main" id="{A1D94425-292A-4C45-B1D6-AA96FEC72229}"/>
              </a:ext>
            </a:extLst>
          </p:cNvPr>
          <p:cNvSpPr txBox="1"/>
          <p:nvPr/>
        </p:nvSpPr>
        <p:spPr>
          <a:xfrm>
            <a:off x="3730308" y="4187605"/>
            <a:ext cx="1181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surra</a:t>
            </a:r>
          </a:p>
        </p:txBody>
      </p:sp>
      <p:pic>
        <p:nvPicPr>
          <p:cNvPr id="85" name="Kuva 84">
            <a:extLst>
              <a:ext uri="{FF2B5EF4-FFF2-40B4-BE49-F238E27FC236}">
                <a16:creationId xmlns:a16="http://schemas.microsoft.com/office/drawing/2014/main" id="{40A3A59E-D729-4D99-B672-D1C99681AECB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3909728" y="3378621"/>
            <a:ext cx="922856" cy="860044"/>
          </a:xfrm>
          <a:prstGeom prst="rect">
            <a:avLst/>
          </a:prstGeom>
        </p:spPr>
      </p:pic>
      <p:sp>
        <p:nvSpPr>
          <p:cNvPr id="86" name="TextBox 75">
            <a:extLst>
              <a:ext uri="{FF2B5EF4-FFF2-40B4-BE49-F238E27FC236}">
                <a16:creationId xmlns:a16="http://schemas.microsoft.com/office/drawing/2014/main" id="{6B1395F6-F8FE-458E-B27C-DBE9262D510F}"/>
              </a:ext>
            </a:extLst>
          </p:cNvPr>
          <p:cNvSpPr txBox="1"/>
          <p:nvPr/>
        </p:nvSpPr>
        <p:spPr>
          <a:xfrm>
            <a:off x="7369870" y="3092024"/>
            <a:ext cx="1215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pelottaa</a:t>
            </a:r>
            <a:endParaRPr lang="sv-FI" sz="1138" dirty="0"/>
          </a:p>
        </p:txBody>
      </p:sp>
      <p:pic>
        <p:nvPicPr>
          <p:cNvPr id="87" name="Kuva 86">
            <a:extLst>
              <a:ext uri="{FF2B5EF4-FFF2-40B4-BE49-F238E27FC236}">
                <a16:creationId xmlns:a16="http://schemas.microsoft.com/office/drawing/2014/main" id="{EE0ED205-AF0C-4FDC-91C1-782BDFEDD550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7668485" y="2278257"/>
            <a:ext cx="766767" cy="876305"/>
          </a:xfrm>
          <a:prstGeom prst="rect">
            <a:avLst/>
          </a:prstGeom>
        </p:spPr>
      </p:pic>
      <p:sp>
        <p:nvSpPr>
          <p:cNvPr id="88" name="TextBox 74">
            <a:extLst>
              <a:ext uri="{FF2B5EF4-FFF2-40B4-BE49-F238E27FC236}">
                <a16:creationId xmlns:a16="http://schemas.microsoft.com/office/drawing/2014/main" id="{406A9DE1-F638-4391-A08F-50664FA84235}"/>
              </a:ext>
            </a:extLst>
          </p:cNvPr>
          <p:cNvSpPr txBox="1"/>
          <p:nvPr/>
        </p:nvSpPr>
        <p:spPr>
          <a:xfrm>
            <a:off x="6078323" y="4166606"/>
            <a:ext cx="13446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ikävöidä/muistella</a:t>
            </a:r>
          </a:p>
        </p:txBody>
      </p:sp>
      <p:pic>
        <p:nvPicPr>
          <p:cNvPr id="89" name="Kuva 88">
            <a:extLst>
              <a:ext uri="{FF2B5EF4-FFF2-40B4-BE49-F238E27FC236}">
                <a16:creationId xmlns:a16="http://schemas.microsoft.com/office/drawing/2014/main" id="{9D047DC5-20AA-4292-8EFB-D6D9B61329BF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6314891" y="3399944"/>
            <a:ext cx="880277" cy="822272"/>
          </a:xfrm>
          <a:prstGeom prst="rect">
            <a:avLst/>
          </a:prstGeom>
        </p:spPr>
      </p:pic>
      <p:pic>
        <p:nvPicPr>
          <p:cNvPr id="90" name="Kuva 89">
            <a:extLst>
              <a:ext uri="{FF2B5EF4-FFF2-40B4-BE49-F238E27FC236}">
                <a16:creationId xmlns:a16="http://schemas.microsoft.com/office/drawing/2014/main" id="{D1ADD13C-56B6-4011-BEC7-AC2763F1EC01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7491322" y="3380452"/>
            <a:ext cx="905043" cy="767915"/>
          </a:xfrm>
          <a:prstGeom prst="rect">
            <a:avLst/>
          </a:prstGeom>
        </p:spPr>
      </p:pic>
      <p:sp>
        <p:nvSpPr>
          <p:cNvPr id="91" name="TextBox 75">
            <a:extLst>
              <a:ext uri="{FF2B5EF4-FFF2-40B4-BE49-F238E27FC236}">
                <a16:creationId xmlns:a16="http://schemas.microsoft.com/office/drawing/2014/main" id="{8744C095-D9B7-48B2-9EB9-F31C1A0968D5}"/>
              </a:ext>
            </a:extLst>
          </p:cNvPr>
          <p:cNvSpPr txBox="1"/>
          <p:nvPr/>
        </p:nvSpPr>
        <p:spPr>
          <a:xfrm>
            <a:off x="7359156" y="4171947"/>
            <a:ext cx="1215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lohduttaa</a:t>
            </a:r>
            <a:endParaRPr lang="sv-FI" sz="1138" dirty="0"/>
          </a:p>
        </p:txBody>
      </p:sp>
      <p:sp>
        <p:nvSpPr>
          <p:cNvPr id="92" name="TextBox 67">
            <a:extLst>
              <a:ext uri="{FF2B5EF4-FFF2-40B4-BE49-F238E27FC236}">
                <a16:creationId xmlns:a16="http://schemas.microsoft.com/office/drawing/2014/main" id="{670B471D-345E-4B6F-B43A-697FF196C99A}"/>
              </a:ext>
            </a:extLst>
          </p:cNvPr>
          <p:cNvSpPr txBox="1"/>
          <p:nvPr/>
        </p:nvSpPr>
        <p:spPr>
          <a:xfrm>
            <a:off x="4955269" y="4169547"/>
            <a:ext cx="1167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itkeä</a:t>
            </a:r>
          </a:p>
        </p:txBody>
      </p:sp>
      <p:pic>
        <p:nvPicPr>
          <p:cNvPr id="93" name="Kuva 92">
            <a:extLst>
              <a:ext uri="{FF2B5EF4-FFF2-40B4-BE49-F238E27FC236}">
                <a16:creationId xmlns:a16="http://schemas.microsoft.com/office/drawing/2014/main" id="{39DD4259-E468-4A71-A78C-9DF3272E8580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5131276" y="3366280"/>
            <a:ext cx="866910" cy="790865"/>
          </a:xfrm>
          <a:prstGeom prst="rect">
            <a:avLst/>
          </a:prstGeom>
        </p:spPr>
      </p:pic>
      <p:sp>
        <p:nvSpPr>
          <p:cNvPr id="94" name="TextBox 81">
            <a:extLst>
              <a:ext uri="{FF2B5EF4-FFF2-40B4-BE49-F238E27FC236}">
                <a16:creationId xmlns:a16="http://schemas.microsoft.com/office/drawing/2014/main" id="{447E498B-2A2C-45F3-8344-4BC44B5FB2E6}"/>
              </a:ext>
            </a:extLst>
          </p:cNvPr>
          <p:cNvSpPr txBox="1"/>
          <p:nvPr/>
        </p:nvSpPr>
        <p:spPr>
          <a:xfrm>
            <a:off x="2518701" y="5245182"/>
            <a:ext cx="1207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valokuva</a:t>
            </a:r>
          </a:p>
        </p:txBody>
      </p:sp>
      <p:pic>
        <p:nvPicPr>
          <p:cNvPr id="95" name="Kuva 94">
            <a:extLst>
              <a:ext uri="{FF2B5EF4-FFF2-40B4-BE49-F238E27FC236}">
                <a16:creationId xmlns:a16="http://schemas.microsoft.com/office/drawing/2014/main" id="{9E559B7F-AC24-4044-B920-AD0A70C7FC80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2806101" y="4477269"/>
            <a:ext cx="705721" cy="831315"/>
          </a:xfrm>
          <a:prstGeom prst="rect">
            <a:avLst/>
          </a:prstGeom>
        </p:spPr>
      </p:pic>
      <p:sp>
        <p:nvSpPr>
          <p:cNvPr id="96" name="TextBox 82">
            <a:extLst>
              <a:ext uri="{FF2B5EF4-FFF2-40B4-BE49-F238E27FC236}">
                <a16:creationId xmlns:a16="http://schemas.microsoft.com/office/drawing/2014/main" id="{861D8DB8-B57B-4467-AD74-8204F9DD497E}"/>
              </a:ext>
            </a:extLst>
          </p:cNvPr>
          <p:cNvSpPr txBox="1"/>
          <p:nvPr/>
        </p:nvSpPr>
        <p:spPr>
          <a:xfrm>
            <a:off x="2514806" y="6336204"/>
            <a:ext cx="12037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kynttilä</a:t>
            </a:r>
          </a:p>
        </p:txBody>
      </p:sp>
      <p:sp>
        <p:nvSpPr>
          <p:cNvPr id="98" name="Suorakulmio 97">
            <a:extLst>
              <a:ext uri="{FF2B5EF4-FFF2-40B4-BE49-F238E27FC236}">
                <a16:creationId xmlns:a16="http://schemas.microsoft.com/office/drawing/2014/main" id="{FEA01C23-5D7C-430F-9440-A0FF8CC36ECD}"/>
              </a:ext>
            </a:extLst>
          </p:cNvPr>
          <p:cNvSpPr/>
          <p:nvPr/>
        </p:nvSpPr>
        <p:spPr>
          <a:xfrm>
            <a:off x="123490" y="6607753"/>
            <a:ext cx="96967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200" dirty="0"/>
              <a:t> </a:t>
            </a:r>
            <a:r>
              <a:rPr lang="fi-FI" sz="1200" dirty="0">
                <a:solidFill>
                  <a:schemeClr val="bg1">
                    <a:lumMod val="50000"/>
                  </a:schemeClr>
                </a:solidFill>
              </a:rPr>
              <a:t>Tikoteekin kehittämä (www.kehitysvammaliitto.fi/tikoteekki). Kuvat: </a:t>
            </a:r>
            <a:r>
              <a:rPr lang="sv-FI" sz="1200" dirty="0">
                <a:solidFill>
                  <a:schemeClr val="bg1">
                    <a:lumMod val="50000"/>
                  </a:schemeClr>
                </a:solidFill>
              </a:rPr>
              <a:t>kuvapankki.papunet.net. Tulostusversiot: www.papunet.net/materiaalia</a:t>
            </a:r>
            <a:r>
              <a:rPr lang="fi-FI" sz="1200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fi-FI" sz="1200" dirty="0">
                <a:solidFill>
                  <a:schemeClr val="bg1">
                    <a:lumMod val="50000"/>
                  </a:schemeClr>
                </a:solidFill>
                <a:hlinkClick r:id="rId4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fi-FI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3" name="Kuva 22">
            <a:extLst>
              <a:ext uri="{FF2B5EF4-FFF2-40B4-BE49-F238E27FC236}">
                <a16:creationId xmlns:a16="http://schemas.microsoft.com/office/drawing/2014/main" id="{C443283D-4EE9-4E09-BCBC-9CB8913D2AE8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2933445" y="5571762"/>
            <a:ext cx="302973" cy="8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025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CFFBEB74-EE7C-4368-AE27-437BD9888322}"/>
              </a:ext>
            </a:extLst>
          </p:cNvPr>
          <p:cNvSpPr/>
          <p:nvPr/>
        </p:nvSpPr>
        <p:spPr>
          <a:xfrm>
            <a:off x="250108" y="506711"/>
            <a:ext cx="9346898" cy="2855711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49C132D-6F65-44C0-B2E6-C36FF393F7F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8658"/>
            <a:ext cx="9906000" cy="382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MIELIALAJANA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D669B8A-C693-4ABB-9C92-E787750CE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63" y="4245412"/>
            <a:ext cx="1673809" cy="135865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728C8AA3-431F-4F3F-81B1-CA02961EB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390" y="4352914"/>
            <a:ext cx="1066948" cy="195754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9E74EE9C-1628-4D9D-9A96-97E84DB926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711" y="3495578"/>
            <a:ext cx="1416463" cy="1287134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99B9B4F6-C856-48C0-8BD9-3F47905E00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9919" y="4640269"/>
            <a:ext cx="834150" cy="1280787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3F791C1A-614B-4D75-8B8A-F70EE909AA73}"/>
              </a:ext>
            </a:extLst>
          </p:cNvPr>
          <p:cNvSpPr txBox="1"/>
          <p:nvPr/>
        </p:nvSpPr>
        <p:spPr>
          <a:xfrm>
            <a:off x="-197997" y="5582500"/>
            <a:ext cx="2505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/>
              <a:t>HALUAN KESKUSTELLA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1E9016D7-C6F1-44F3-A4A3-1C1C7CED8BB5}"/>
              </a:ext>
            </a:extLst>
          </p:cNvPr>
          <p:cNvSpPr txBox="1"/>
          <p:nvPr/>
        </p:nvSpPr>
        <p:spPr>
          <a:xfrm>
            <a:off x="2084447" y="4725483"/>
            <a:ext cx="2269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PSYKOLOGIN KANSSA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7AF698D0-B2B2-4CF5-9652-E007AE4407B8}"/>
              </a:ext>
            </a:extLst>
          </p:cNvPr>
          <p:cNvSpPr txBox="1"/>
          <p:nvPr/>
        </p:nvSpPr>
        <p:spPr>
          <a:xfrm>
            <a:off x="4163288" y="6171226"/>
            <a:ext cx="2081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LÄÄKÄRIN KANSSA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1F5EE001-655E-4012-BE9D-149022F3FD2D}"/>
              </a:ext>
            </a:extLst>
          </p:cNvPr>
          <p:cNvSpPr txBox="1"/>
          <p:nvPr/>
        </p:nvSpPr>
        <p:spPr>
          <a:xfrm>
            <a:off x="7558765" y="5971028"/>
            <a:ext cx="22615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JONKUN MUUN KANSSA</a:t>
            </a: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DCDA7033-5FE0-4208-B881-DA2DA6C9A944}"/>
              </a:ext>
            </a:extLst>
          </p:cNvPr>
          <p:cNvSpPr/>
          <p:nvPr/>
        </p:nvSpPr>
        <p:spPr>
          <a:xfrm>
            <a:off x="123490" y="6574197"/>
            <a:ext cx="96967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200" dirty="0"/>
              <a:t> </a:t>
            </a:r>
            <a:r>
              <a:rPr lang="fi-FI" sz="1200" dirty="0">
                <a:solidFill>
                  <a:schemeClr val="bg1">
                    <a:lumMod val="50000"/>
                  </a:schemeClr>
                </a:solidFill>
              </a:rPr>
              <a:t>Tikoteekin kehittämä (www.kehitysvammaliitto.fi/tikoteekki). Kuvat: </a:t>
            </a:r>
            <a:r>
              <a:rPr lang="sv-FI" sz="1200" dirty="0">
                <a:solidFill>
                  <a:schemeClr val="bg1">
                    <a:lumMod val="50000"/>
                  </a:schemeClr>
                </a:solidFill>
              </a:rPr>
              <a:t>kuvapankki.papunet.net. Tulostusversiot: www.papunet.net/materiaalia</a:t>
            </a:r>
            <a:r>
              <a:rPr lang="fi-FI" sz="1200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fi-FI" sz="1200" dirty="0">
                <a:solidFill>
                  <a:schemeClr val="bg1">
                    <a:lumMod val="5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fi-FI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D9AAD6E2-A760-47A1-A148-844D17F128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464" y="557999"/>
            <a:ext cx="8601075" cy="2752725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33CF4802-BC9A-4F8C-B012-D6D6D9D134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8832" y="3461803"/>
            <a:ext cx="921279" cy="1765784"/>
          </a:xfrm>
          <a:prstGeom prst="rect">
            <a:avLst/>
          </a:prstGeom>
        </p:spPr>
      </p:pic>
      <p:sp>
        <p:nvSpPr>
          <p:cNvPr id="15" name="Tekstiruutu 14">
            <a:extLst>
              <a:ext uri="{FF2B5EF4-FFF2-40B4-BE49-F238E27FC236}">
                <a16:creationId xmlns:a16="http://schemas.microsoft.com/office/drawing/2014/main" id="{CD0B5BF4-F9C8-4CFC-92B4-FC8341F961F1}"/>
              </a:ext>
            </a:extLst>
          </p:cNvPr>
          <p:cNvSpPr txBox="1"/>
          <p:nvPr/>
        </p:nvSpPr>
        <p:spPr>
          <a:xfrm>
            <a:off x="5992447" y="5163325"/>
            <a:ext cx="15083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PAPIN KANSSA</a:t>
            </a:r>
          </a:p>
        </p:txBody>
      </p:sp>
    </p:spTree>
    <p:extLst>
      <p:ext uri="{BB962C8B-B14F-4D97-AF65-F5344CB8AC3E}">
        <p14:creationId xmlns:p14="http://schemas.microsoft.com/office/powerpoint/2010/main" val="3776412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147</Words>
  <Application>Microsoft Office PowerPoint</Application>
  <PresentationFormat>A4-paperi (210 x 297 mm)</PresentationFormat>
  <Paragraphs>55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Office-teema</vt:lpstr>
      <vt:lpstr>JONKUN TOISEN KUOLEMA</vt:lpstr>
      <vt:lpstr>MIELIALAJANA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keskustelutaulu; toisen kuolema</dc:title>
  <dc:subject/>
  <dc:creator>Virpi Yiannakou</dc:creator>
  <cp:lastModifiedBy>Maija Ylätupa</cp:lastModifiedBy>
  <cp:revision>7</cp:revision>
  <dcterms:created xsi:type="dcterms:W3CDTF">2021-09-15T05:10:52Z</dcterms:created>
  <dcterms:modified xsi:type="dcterms:W3CDTF">2021-09-23T07:03:51Z</dcterms:modified>
</cp:coreProperties>
</file>