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</p:sldIdLst>
  <p:sldSz cx="9398000" cy="7129463"/>
  <p:notesSz cx="6797675" cy="9926638"/>
  <p:defaultTextStyle>
    <a:defPPr>
      <a:defRPr lang="fi-FI"/>
    </a:defPPr>
    <a:lvl1pPr marL="0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2196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4392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6588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8785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0981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3177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05373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77569" algn="l" defTabSz="94439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428" y="36"/>
      </p:cViewPr>
      <p:guideLst>
        <p:guide orient="horz" pos="2246"/>
        <p:guide pos="2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D7F6D-5B41-4B4E-AF89-301FBAA25B44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4538"/>
            <a:ext cx="49085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C3A9-ED11-4BD2-BEFE-002876B499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89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196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392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588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785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981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3177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5373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7569" algn="l" defTabSz="9443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44563" y="744538"/>
            <a:ext cx="490855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3B7AA-2C31-4333-8B49-6F8876A1965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44563" y="744538"/>
            <a:ext cx="490855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79292-6BF5-42D4-882C-DF2F9F44831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22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44563" y="744538"/>
            <a:ext cx="490855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F602A-9B1E-4A4D-9023-FB1E7915E77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18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44563" y="744538"/>
            <a:ext cx="490855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50276-9D6A-4E02-BC9C-BD8FB35310A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49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44563" y="744538"/>
            <a:ext cx="4908550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Kirjoita aikajanan kuvien vierelle vuosiluvut: syntymävuosi, naimisiinmeno, </a:t>
            </a:r>
            <a:r>
              <a:rPr lang="fi-FI"/>
              <a:t>sairastuminen</a:t>
            </a:r>
            <a:r>
              <a:rPr lang="fi-FI" baseline="0"/>
              <a:t> jne.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2E9E1-FBA4-441F-8F47-336984F8ED4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560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04850" y="2214755"/>
            <a:ext cx="7988300" cy="1528214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9700" y="4040029"/>
            <a:ext cx="6578600" cy="1821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33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13550" y="285510"/>
            <a:ext cx="2114550" cy="608314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69900" y="285510"/>
            <a:ext cx="6187017" cy="608314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09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959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377" y="4581340"/>
            <a:ext cx="7988300" cy="1415991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42377" y="3021771"/>
            <a:ext cx="7988300" cy="1559570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21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43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6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88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0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3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05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775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27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9900" y="1663542"/>
            <a:ext cx="4150783" cy="470511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77317" y="1663542"/>
            <a:ext cx="4150783" cy="470511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90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9900" y="1595878"/>
            <a:ext cx="4152415" cy="66508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196" indent="0">
              <a:buNone/>
              <a:defRPr sz="2100" b="1"/>
            </a:lvl2pPr>
            <a:lvl3pPr marL="944392" indent="0">
              <a:buNone/>
              <a:defRPr sz="1900" b="1"/>
            </a:lvl3pPr>
            <a:lvl4pPr marL="1416588" indent="0">
              <a:buNone/>
              <a:defRPr sz="1700" b="1"/>
            </a:lvl4pPr>
            <a:lvl5pPr marL="1888785" indent="0">
              <a:buNone/>
              <a:defRPr sz="1700" b="1"/>
            </a:lvl5pPr>
            <a:lvl6pPr marL="2360981" indent="0">
              <a:buNone/>
              <a:defRPr sz="1700" b="1"/>
            </a:lvl6pPr>
            <a:lvl7pPr marL="2833177" indent="0">
              <a:buNone/>
              <a:defRPr sz="1700" b="1"/>
            </a:lvl7pPr>
            <a:lvl8pPr marL="3305373" indent="0">
              <a:buNone/>
              <a:defRPr sz="1700" b="1"/>
            </a:lvl8pPr>
            <a:lvl9pPr marL="3777569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9900" y="2260964"/>
            <a:ext cx="4152415" cy="41076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74054" y="1595878"/>
            <a:ext cx="4154047" cy="66508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196" indent="0">
              <a:buNone/>
              <a:defRPr sz="2100" b="1"/>
            </a:lvl2pPr>
            <a:lvl3pPr marL="944392" indent="0">
              <a:buNone/>
              <a:defRPr sz="1900" b="1"/>
            </a:lvl3pPr>
            <a:lvl4pPr marL="1416588" indent="0">
              <a:buNone/>
              <a:defRPr sz="1700" b="1"/>
            </a:lvl4pPr>
            <a:lvl5pPr marL="1888785" indent="0">
              <a:buNone/>
              <a:defRPr sz="1700" b="1"/>
            </a:lvl5pPr>
            <a:lvl6pPr marL="2360981" indent="0">
              <a:buNone/>
              <a:defRPr sz="1700" b="1"/>
            </a:lvl6pPr>
            <a:lvl7pPr marL="2833177" indent="0">
              <a:buNone/>
              <a:defRPr sz="1700" b="1"/>
            </a:lvl7pPr>
            <a:lvl8pPr marL="3305373" indent="0">
              <a:buNone/>
              <a:defRPr sz="1700" b="1"/>
            </a:lvl8pPr>
            <a:lvl9pPr marL="3777569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74054" y="2260964"/>
            <a:ext cx="4154047" cy="410769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91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72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457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9901" y="283858"/>
            <a:ext cx="3091877" cy="120804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74357" y="283859"/>
            <a:ext cx="5253743" cy="608479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9901" y="1491907"/>
            <a:ext cx="3091877" cy="4876751"/>
          </a:xfrm>
        </p:spPr>
        <p:txBody>
          <a:bodyPr/>
          <a:lstStyle>
            <a:lvl1pPr marL="0" indent="0">
              <a:buNone/>
              <a:defRPr sz="1400"/>
            </a:lvl1pPr>
            <a:lvl2pPr marL="472196" indent="0">
              <a:buNone/>
              <a:defRPr sz="1200"/>
            </a:lvl2pPr>
            <a:lvl3pPr marL="944392" indent="0">
              <a:buNone/>
              <a:defRPr sz="1000"/>
            </a:lvl3pPr>
            <a:lvl4pPr marL="1416588" indent="0">
              <a:buNone/>
              <a:defRPr sz="900"/>
            </a:lvl4pPr>
            <a:lvl5pPr marL="1888785" indent="0">
              <a:buNone/>
              <a:defRPr sz="900"/>
            </a:lvl5pPr>
            <a:lvl6pPr marL="2360981" indent="0">
              <a:buNone/>
              <a:defRPr sz="900"/>
            </a:lvl6pPr>
            <a:lvl7pPr marL="2833177" indent="0">
              <a:buNone/>
              <a:defRPr sz="900"/>
            </a:lvl7pPr>
            <a:lvl8pPr marL="3305373" indent="0">
              <a:buNone/>
              <a:defRPr sz="900"/>
            </a:lvl8pPr>
            <a:lvl9pPr marL="377756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1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2074" y="4990624"/>
            <a:ext cx="5638800" cy="58917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42074" y="637031"/>
            <a:ext cx="5638800" cy="4277678"/>
          </a:xfrm>
        </p:spPr>
        <p:txBody>
          <a:bodyPr/>
          <a:lstStyle>
            <a:lvl1pPr marL="0" indent="0">
              <a:buNone/>
              <a:defRPr sz="3300"/>
            </a:lvl1pPr>
            <a:lvl2pPr marL="472196" indent="0">
              <a:buNone/>
              <a:defRPr sz="2900"/>
            </a:lvl2pPr>
            <a:lvl3pPr marL="944392" indent="0">
              <a:buNone/>
              <a:defRPr sz="2500"/>
            </a:lvl3pPr>
            <a:lvl4pPr marL="1416588" indent="0">
              <a:buNone/>
              <a:defRPr sz="2100"/>
            </a:lvl4pPr>
            <a:lvl5pPr marL="1888785" indent="0">
              <a:buNone/>
              <a:defRPr sz="2100"/>
            </a:lvl5pPr>
            <a:lvl6pPr marL="2360981" indent="0">
              <a:buNone/>
              <a:defRPr sz="2100"/>
            </a:lvl6pPr>
            <a:lvl7pPr marL="2833177" indent="0">
              <a:buNone/>
              <a:defRPr sz="2100"/>
            </a:lvl7pPr>
            <a:lvl8pPr marL="3305373" indent="0">
              <a:buNone/>
              <a:defRPr sz="2100"/>
            </a:lvl8pPr>
            <a:lvl9pPr marL="3777569" indent="0">
              <a:buNone/>
              <a:defRPr sz="21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42074" y="5579796"/>
            <a:ext cx="5638800" cy="836721"/>
          </a:xfrm>
        </p:spPr>
        <p:txBody>
          <a:bodyPr/>
          <a:lstStyle>
            <a:lvl1pPr marL="0" indent="0">
              <a:buNone/>
              <a:defRPr sz="1400"/>
            </a:lvl1pPr>
            <a:lvl2pPr marL="472196" indent="0">
              <a:buNone/>
              <a:defRPr sz="1200"/>
            </a:lvl2pPr>
            <a:lvl3pPr marL="944392" indent="0">
              <a:buNone/>
              <a:defRPr sz="1000"/>
            </a:lvl3pPr>
            <a:lvl4pPr marL="1416588" indent="0">
              <a:buNone/>
              <a:defRPr sz="900"/>
            </a:lvl4pPr>
            <a:lvl5pPr marL="1888785" indent="0">
              <a:buNone/>
              <a:defRPr sz="900"/>
            </a:lvl5pPr>
            <a:lvl6pPr marL="2360981" indent="0">
              <a:buNone/>
              <a:defRPr sz="900"/>
            </a:lvl6pPr>
            <a:lvl7pPr marL="2833177" indent="0">
              <a:buNone/>
              <a:defRPr sz="900"/>
            </a:lvl7pPr>
            <a:lvl8pPr marL="3305373" indent="0">
              <a:buNone/>
              <a:defRPr sz="900"/>
            </a:lvl8pPr>
            <a:lvl9pPr marL="377756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9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9900" y="285509"/>
            <a:ext cx="8458200" cy="1188244"/>
          </a:xfrm>
          <a:prstGeom prst="rect">
            <a:avLst/>
          </a:prstGeom>
        </p:spPr>
        <p:txBody>
          <a:bodyPr vert="horz" lIns="94439" tIns="47220" rIns="94439" bIns="472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9900" y="1663542"/>
            <a:ext cx="8458200" cy="4705116"/>
          </a:xfrm>
          <a:prstGeom prst="rect">
            <a:avLst/>
          </a:prstGeom>
        </p:spPr>
        <p:txBody>
          <a:bodyPr vert="horz" lIns="94439" tIns="47220" rIns="94439" bIns="472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9900" y="6607956"/>
            <a:ext cx="2192867" cy="379578"/>
          </a:xfrm>
          <a:prstGeom prst="rect">
            <a:avLst/>
          </a:prstGeom>
        </p:spPr>
        <p:txBody>
          <a:bodyPr vert="horz" lIns="94439" tIns="47220" rIns="94439" bIns="472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E227-BAD7-4865-9935-4E32DF98FA51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10984" y="6607956"/>
            <a:ext cx="2976033" cy="379578"/>
          </a:xfrm>
          <a:prstGeom prst="rect">
            <a:avLst/>
          </a:prstGeom>
        </p:spPr>
        <p:txBody>
          <a:bodyPr vert="horz" lIns="94439" tIns="47220" rIns="94439" bIns="472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735233" y="6607956"/>
            <a:ext cx="2192867" cy="379578"/>
          </a:xfrm>
          <a:prstGeom prst="rect">
            <a:avLst/>
          </a:prstGeom>
        </p:spPr>
        <p:txBody>
          <a:bodyPr vert="horz" lIns="94439" tIns="47220" rIns="94439" bIns="472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1CD65-ECDA-4D14-A149-4CC90F82D9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9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439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147" indent="-354147" algn="l" defTabSz="944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7319" indent="-295123" algn="l" defTabSz="9443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0490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2687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4883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079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275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471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13667" indent="-236098" algn="l" defTabSz="9443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196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92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6588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8785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0981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3177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5373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77569" algn="l" defTabSz="9443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277.emf"/><Relationship Id="rId18" Type="http://schemas.openxmlformats.org/officeDocument/2006/relationships/image" Target="../media/image282.png"/><Relationship Id="rId26" Type="http://schemas.openxmlformats.org/officeDocument/2006/relationships/image" Target="../media/image290.emf"/><Relationship Id="rId39" Type="http://schemas.openxmlformats.org/officeDocument/2006/relationships/image" Target="../media/image303.png"/><Relationship Id="rId3" Type="http://schemas.openxmlformats.org/officeDocument/2006/relationships/image" Target="../media/image31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42" Type="http://schemas.openxmlformats.org/officeDocument/2006/relationships/image" Target="../media/image306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5" Type="http://schemas.openxmlformats.org/officeDocument/2006/relationships/image" Target="../media/image289.emf"/><Relationship Id="rId33" Type="http://schemas.openxmlformats.org/officeDocument/2006/relationships/image" Target="../media/image297.png"/><Relationship Id="rId38" Type="http://schemas.openxmlformats.org/officeDocument/2006/relationships/image" Target="../media/image30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29" Type="http://schemas.openxmlformats.org/officeDocument/2006/relationships/image" Target="../media/image293.png"/><Relationship Id="rId41" Type="http://schemas.openxmlformats.org/officeDocument/2006/relationships/image" Target="../media/image3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24" Type="http://schemas.openxmlformats.org/officeDocument/2006/relationships/image" Target="../media/image288.emf"/><Relationship Id="rId32" Type="http://schemas.openxmlformats.org/officeDocument/2006/relationships/image" Target="../media/image296.png"/><Relationship Id="rId37" Type="http://schemas.openxmlformats.org/officeDocument/2006/relationships/image" Target="../media/image301.png"/><Relationship Id="rId40" Type="http://schemas.openxmlformats.org/officeDocument/2006/relationships/image" Target="../media/image304.png"/><Relationship Id="rId45" Type="http://schemas.openxmlformats.org/officeDocument/2006/relationships/image" Target="../media/image309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23" Type="http://schemas.openxmlformats.org/officeDocument/2006/relationships/image" Target="../media/image287.emf"/><Relationship Id="rId28" Type="http://schemas.openxmlformats.org/officeDocument/2006/relationships/image" Target="../media/image292.png"/><Relationship Id="rId36" Type="http://schemas.openxmlformats.org/officeDocument/2006/relationships/image" Target="../media/image300.png"/><Relationship Id="rId10" Type="http://schemas.openxmlformats.org/officeDocument/2006/relationships/image" Target="../media/image274.jpeg"/><Relationship Id="rId19" Type="http://schemas.openxmlformats.org/officeDocument/2006/relationships/image" Target="../media/image283.png"/><Relationship Id="rId31" Type="http://schemas.openxmlformats.org/officeDocument/2006/relationships/image" Target="../media/image295.png"/><Relationship Id="rId44" Type="http://schemas.openxmlformats.org/officeDocument/2006/relationships/image" Target="../media/image308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35" Type="http://schemas.openxmlformats.org/officeDocument/2006/relationships/image" Target="../media/image299.png"/><Relationship Id="rId43" Type="http://schemas.openxmlformats.org/officeDocument/2006/relationships/image" Target="../media/image30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3.png"/><Relationship Id="rId4" Type="http://schemas.openxmlformats.org/officeDocument/2006/relationships/image" Target="../media/image3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6.png"/><Relationship Id="rId11" Type="http://schemas.openxmlformats.org/officeDocument/2006/relationships/image" Target="../media/image317.png"/><Relationship Id="rId5" Type="http://schemas.openxmlformats.org/officeDocument/2006/relationships/image" Target="../media/image315.png"/><Relationship Id="rId10" Type="http://schemas.openxmlformats.org/officeDocument/2006/relationships/image" Target="../media/image86.png"/><Relationship Id="rId4" Type="http://schemas.openxmlformats.org/officeDocument/2006/relationships/image" Target="../media/image314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9" Type="http://schemas.openxmlformats.org/officeDocument/2006/relationships/image" Target="../media/image67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34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61.png"/><Relationship Id="rId38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37" Type="http://schemas.openxmlformats.org/officeDocument/2006/relationships/image" Target="../media/image65.png"/><Relationship Id="rId5" Type="http://schemas.openxmlformats.org/officeDocument/2006/relationships/image" Target="../media/image33.png"/><Relationship Id="rId15" Type="http://schemas.openxmlformats.org/officeDocument/2006/relationships/image" Target="../media/image43.emf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36" Type="http://schemas.openxmlformats.org/officeDocument/2006/relationships/image" Target="../media/image64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Relationship Id="rId35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7.emf"/><Relationship Id="rId26" Type="http://schemas.openxmlformats.org/officeDocument/2006/relationships/image" Target="../media/image105.png"/><Relationship Id="rId3" Type="http://schemas.openxmlformats.org/officeDocument/2006/relationships/image" Target="../media/image83.png"/><Relationship Id="rId21" Type="http://schemas.openxmlformats.org/officeDocument/2006/relationships/image" Target="../media/image10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6.emf"/><Relationship Id="rId25" Type="http://schemas.openxmlformats.org/officeDocument/2006/relationships/image" Target="../media/image104.png"/><Relationship Id="rId2" Type="http://schemas.openxmlformats.org/officeDocument/2006/relationships/image" Target="../media/image31.png"/><Relationship Id="rId16" Type="http://schemas.openxmlformats.org/officeDocument/2006/relationships/image" Target="../media/image95.png"/><Relationship Id="rId20" Type="http://schemas.openxmlformats.org/officeDocument/2006/relationships/image" Target="../media/image9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24" Type="http://schemas.openxmlformats.org/officeDocument/2006/relationships/image" Target="../media/image103.png"/><Relationship Id="rId5" Type="http://schemas.openxmlformats.org/officeDocument/2006/relationships/image" Target="../media/image85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90.png"/><Relationship Id="rId19" Type="http://schemas.openxmlformats.org/officeDocument/2006/relationships/image" Target="../media/image98.emf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1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9" Type="http://schemas.openxmlformats.org/officeDocument/2006/relationships/image" Target="../media/image144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34" Type="http://schemas.openxmlformats.org/officeDocument/2006/relationships/image" Target="../media/image139.png"/><Relationship Id="rId42" Type="http://schemas.openxmlformats.org/officeDocument/2006/relationships/image" Target="../media/image147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38" Type="http://schemas.openxmlformats.org/officeDocument/2006/relationships/image" Target="../media/image143.png"/><Relationship Id="rId2" Type="http://schemas.openxmlformats.org/officeDocument/2006/relationships/image" Target="../media/image31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4.jpeg"/><Relationship Id="rId41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45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31" Type="http://schemas.openxmlformats.org/officeDocument/2006/relationships/image" Target="../media/image136.png"/><Relationship Id="rId44" Type="http://schemas.openxmlformats.org/officeDocument/2006/relationships/image" Target="../media/image149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emf"/><Relationship Id="rId9" Type="http://schemas.openxmlformats.org/officeDocument/2006/relationships/image" Target="../media/image1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1.emf"/><Relationship Id="rId3" Type="http://schemas.openxmlformats.org/officeDocument/2006/relationships/image" Target="../media/image31.png"/><Relationship Id="rId21" Type="http://schemas.openxmlformats.org/officeDocument/2006/relationships/image" Target="../media/image178.png"/><Relationship Id="rId34" Type="http://schemas.openxmlformats.org/officeDocument/2006/relationships/image" Target="../media/image189.png"/><Relationship Id="rId7" Type="http://schemas.openxmlformats.org/officeDocument/2006/relationships/image" Target="../media/image164.emf"/><Relationship Id="rId12" Type="http://schemas.openxmlformats.org/officeDocument/2006/relationships/image" Target="../media/image169.emf"/><Relationship Id="rId17" Type="http://schemas.openxmlformats.org/officeDocument/2006/relationships/image" Target="../media/image174.png"/><Relationship Id="rId25" Type="http://schemas.openxmlformats.org/officeDocument/2006/relationships/image" Target="../media/image180.png"/><Relationship Id="rId33" Type="http://schemas.openxmlformats.org/officeDocument/2006/relationships/image" Target="../media/image1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18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1" Type="http://schemas.openxmlformats.org/officeDocument/2006/relationships/image" Target="../media/image168.emf"/><Relationship Id="rId24" Type="http://schemas.openxmlformats.org/officeDocument/2006/relationships/image" Target="../media/image179.png"/><Relationship Id="rId32" Type="http://schemas.openxmlformats.org/officeDocument/2006/relationships/image" Target="../media/image187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23" Type="http://schemas.openxmlformats.org/officeDocument/2006/relationships/image" Target="../media/image156.png"/><Relationship Id="rId28" Type="http://schemas.openxmlformats.org/officeDocument/2006/relationships/image" Target="../media/image183.png"/><Relationship Id="rId36" Type="http://schemas.openxmlformats.org/officeDocument/2006/relationships/image" Target="../media/image191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31" Type="http://schemas.openxmlformats.org/officeDocument/2006/relationships/image" Target="../media/image186.png"/><Relationship Id="rId4" Type="http://schemas.openxmlformats.org/officeDocument/2006/relationships/image" Target="../media/image161.emf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96.emf"/><Relationship Id="rId27" Type="http://schemas.openxmlformats.org/officeDocument/2006/relationships/image" Target="../media/image182.png"/><Relationship Id="rId30" Type="http://schemas.openxmlformats.org/officeDocument/2006/relationships/image" Target="../media/image185.png"/><Relationship Id="rId35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31.png"/><Relationship Id="rId21" Type="http://schemas.openxmlformats.org/officeDocument/2006/relationships/image" Target="../media/image209.png"/><Relationship Id="rId34" Type="http://schemas.openxmlformats.org/officeDocument/2006/relationships/image" Target="../media/image222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33" Type="http://schemas.openxmlformats.org/officeDocument/2006/relationships/image" Target="../media/image221.emf"/><Relationship Id="rId38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32" Type="http://schemas.openxmlformats.org/officeDocument/2006/relationships/image" Target="../media/image220.png"/><Relationship Id="rId37" Type="http://schemas.openxmlformats.org/officeDocument/2006/relationships/image" Target="../media/image96.emf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36" Type="http://schemas.openxmlformats.org/officeDocument/2006/relationships/image" Target="../media/image224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31" Type="http://schemas.openxmlformats.org/officeDocument/2006/relationships/image" Target="../media/image219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Relationship Id="rId35" Type="http://schemas.openxmlformats.org/officeDocument/2006/relationships/image" Target="../media/image2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61.png"/><Relationship Id="rId3" Type="http://schemas.openxmlformats.org/officeDocument/2006/relationships/image" Target="../media/image225.png"/><Relationship Id="rId21" Type="http://schemas.openxmlformats.org/officeDocument/2006/relationships/image" Target="../media/image243.png"/><Relationship Id="rId34" Type="http://schemas.openxmlformats.org/officeDocument/2006/relationships/image" Target="../media/image256.png"/><Relationship Id="rId42" Type="http://schemas.openxmlformats.org/officeDocument/2006/relationships/image" Target="../media/image264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55.png"/><Relationship Id="rId38" Type="http://schemas.openxmlformats.org/officeDocument/2006/relationships/image" Target="../media/image260.png"/><Relationship Id="rId2" Type="http://schemas.openxmlformats.org/officeDocument/2006/relationships/image" Target="../media/image31.png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254.png"/><Relationship Id="rId37" Type="http://schemas.openxmlformats.org/officeDocument/2006/relationships/image" Target="../media/image259.png"/><Relationship Id="rId40" Type="http://schemas.openxmlformats.org/officeDocument/2006/relationships/image" Target="../media/image262.png"/><Relationship Id="rId45" Type="http://schemas.openxmlformats.org/officeDocument/2006/relationships/image" Target="../media/image267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58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253.png"/><Relationship Id="rId44" Type="http://schemas.openxmlformats.org/officeDocument/2006/relationships/image" Target="../media/image266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57.png"/><Relationship Id="rId43" Type="http://schemas.openxmlformats.org/officeDocument/2006/relationships/image" Target="../media/image2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332515" y="121249"/>
            <a:ext cx="4070452" cy="6961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406523" y="196107"/>
            <a:ext cx="1184132" cy="11977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1759946" y="196107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406523" y="1599701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1747288" y="1599701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406523" y="3003294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1747288" y="3003294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406523" y="4406888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1747288" y="4406888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419181" y="5810481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15" name="Pyöristetty suorakulmio 14"/>
          <p:cNvSpPr/>
          <p:nvPr/>
        </p:nvSpPr>
        <p:spPr>
          <a:xfrm>
            <a:off x="1759946" y="5810481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35"/>
          <p:cNvSpPr/>
          <p:nvPr/>
        </p:nvSpPr>
        <p:spPr>
          <a:xfrm>
            <a:off x="7807346" y="436122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37" name="Pyöristetty suorakulmio 36"/>
          <p:cNvSpPr/>
          <p:nvPr/>
        </p:nvSpPr>
        <p:spPr>
          <a:xfrm>
            <a:off x="8539316" y="436122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7809883" y="3060987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8541853" y="3060987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7809885" y="5040406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8541855" y="5040406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7807346" y="1103408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8539316" y="1103408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7809883" y="3728272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8541853" y="3728272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7809885" y="5707691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8541855" y="5707691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7809882" y="1758674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8541852" y="1758674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7812420" y="4383539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51" name="Pyöristetty suorakulmio 50"/>
          <p:cNvSpPr/>
          <p:nvPr/>
        </p:nvSpPr>
        <p:spPr>
          <a:xfrm>
            <a:off x="8544390" y="4383539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7812422" y="6362957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8544392" y="6362957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7809882" y="2403931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8541852" y="2403931"/>
            <a:ext cx="731970" cy="645257"/>
          </a:xfrm>
          <a:prstGeom prst="roundRect">
            <a:avLst>
              <a:gd name="adj" fmla="val 93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88" name="Pyöristetty suorakulmio 87"/>
          <p:cNvSpPr/>
          <p:nvPr/>
        </p:nvSpPr>
        <p:spPr>
          <a:xfrm>
            <a:off x="3094607" y="188665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89" name="Pyöristetty suorakulmio 88"/>
          <p:cNvSpPr/>
          <p:nvPr/>
        </p:nvSpPr>
        <p:spPr>
          <a:xfrm>
            <a:off x="3094607" y="1605205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90" name="Pyöristetty suorakulmio 89"/>
          <p:cNvSpPr/>
          <p:nvPr/>
        </p:nvSpPr>
        <p:spPr>
          <a:xfrm>
            <a:off x="3100711" y="2995853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91" name="Pyöristetty suorakulmio 90"/>
          <p:cNvSpPr/>
          <p:nvPr/>
        </p:nvSpPr>
        <p:spPr>
          <a:xfrm>
            <a:off x="3093586" y="4406888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sp>
        <p:nvSpPr>
          <p:cNvPr id="92" name="Pyöristetty suorakulmio 91"/>
          <p:cNvSpPr/>
          <p:nvPr/>
        </p:nvSpPr>
        <p:spPr>
          <a:xfrm>
            <a:off x="3100711" y="5803040"/>
            <a:ext cx="1184132" cy="119773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439" tIns="47220" rIns="94439" bIns="47220" rtlCol="0" anchor="ctr"/>
          <a:lstStyle/>
          <a:p>
            <a:pPr algn="ctr"/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94" y="438201"/>
            <a:ext cx="884035" cy="8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427" y="1318982"/>
            <a:ext cx="405302" cy="40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139" y="1307578"/>
            <a:ext cx="407899" cy="4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iruutu 16"/>
          <p:cNvSpPr txBox="1"/>
          <p:nvPr/>
        </p:nvSpPr>
        <p:spPr>
          <a:xfrm>
            <a:off x="1991435" y="196107"/>
            <a:ext cx="857360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IHMISET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883902" y="1094407"/>
            <a:ext cx="592270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IHMISET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8599251" y="1083606"/>
            <a:ext cx="592270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IHMISET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5" y="486824"/>
            <a:ext cx="851141" cy="80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10" y="593585"/>
            <a:ext cx="499856" cy="47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50" y="590892"/>
            <a:ext cx="500901" cy="46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kstiruutu 23"/>
          <p:cNvSpPr txBox="1"/>
          <p:nvPr/>
        </p:nvSpPr>
        <p:spPr>
          <a:xfrm>
            <a:off x="740867" y="196107"/>
            <a:ext cx="597708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AIKA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7985227" y="420506"/>
            <a:ext cx="520102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AIKA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8697225" y="419728"/>
            <a:ext cx="520102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AIKA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0" y="6023062"/>
            <a:ext cx="896138" cy="93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44" y="5819677"/>
            <a:ext cx="447058" cy="4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41" y="5853134"/>
            <a:ext cx="445426" cy="46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iruutu 32"/>
          <p:cNvSpPr txBox="1"/>
          <p:nvPr/>
        </p:nvSpPr>
        <p:spPr>
          <a:xfrm>
            <a:off x="7873015" y="5659129"/>
            <a:ext cx="589515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KARTTA</a:t>
            </a:r>
          </a:p>
        </p:txBody>
      </p:sp>
      <p:sp>
        <p:nvSpPr>
          <p:cNvPr id="108" name="Tekstiruutu 107"/>
          <p:cNvSpPr txBox="1"/>
          <p:nvPr/>
        </p:nvSpPr>
        <p:spPr>
          <a:xfrm>
            <a:off x="8603379" y="5682749"/>
            <a:ext cx="589515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KARTTA</a:t>
            </a:r>
          </a:p>
        </p:txBody>
      </p:sp>
      <p:sp>
        <p:nvSpPr>
          <p:cNvPr id="109" name="Tekstiruutu 108"/>
          <p:cNvSpPr txBox="1"/>
          <p:nvPr/>
        </p:nvSpPr>
        <p:spPr>
          <a:xfrm>
            <a:off x="607005" y="5819678"/>
            <a:ext cx="709343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KARTTA</a:t>
            </a:r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89" y="2081470"/>
            <a:ext cx="360126" cy="3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kstiruutu 56"/>
          <p:cNvSpPr txBox="1"/>
          <p:nvPr/>
        </p:nvSpPr>
        <p:spPr>
          <a:xfrm>
            <a:off x="7879732" y="1768152"/>
            <a:ext cx="625597" cy="351955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KAUPPA  ASIOINTI</a:t>
            </a:r>
          </a:p>
        </p:txBody>
      </p:sp>
      <p:sp>
        <p:nvSpPr>
          <p:cNvPr id="115" name="Tekstiruutu 114"/>
          <p:cNvSpPr txBox="1"/>
          <p:nvPr/>
        </p:nvSpPr>
        <p:spPr>
          <a:xfrm>
            <a:off x="608568" y="1588359"/>
            <a:ext cx="760062" cy="479939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KAUPPA, ASIOINTI</a:t>
            </a:r>
          </a:p>
        </p:txBody>
      </p:sp>
      <p:pic>
        <p:nvPicPr>
          <p:cNvPr id="59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831" y="2541347"/>
            <a:ext cx="348070" cy="49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10" y="2545621"/>
            <a:ext cx="344268" cy="49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kstiruutu 61"/>
          <p:cNvSpPr txBox="1"/>
          <p:nvPr/>
        </p:nvSpPr>
        <p:spPr>
          <a:xfrm>
            <a:off x="7863067" y="2381135"/>
            <a:ext cx="625597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LÄÄKÄRI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8601857" y="2387069"/>
            <a:ext cx="625597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LÄÄKÄRI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1991435" y="1636679"/>
            <a:ext cx="826621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LÄÄKÄRI</a:t>
            </a:r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97" y="6135624"/>
            <a:ext cx="567508" cy="84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19" y="6560579"/>
            <a:ext cx="282816" cy="41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66" y="6561315"/>
            <a:ext cx="282266" cy="41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kstiruutu 64"/>
          <p:cNvSpPr txBox="1"/>
          <p:nvPr/>
        </p:nvSpPr>
        <p:spPr>
          <a:xfrm>
            <a:off x="7828952" y="6370706"/>
            <a:ext cx="739030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MINÄ ITSE</a:t>
            </a:r>
          </a:p>
        </p:txBody>
      </p:sp>
      <p:sp>
        <p:nvSpPr>
          <p:cNvPr id="126" name="Tekstiruutu 125"/>
          <p:cNvSpPr txBox="1"/>
          <p:nvPr/>
        </p:nvSpPr>
        <p:spPr>
          <a:xfrm>
            <a:off x="8572114" y="6370706"/>
            <a:ext cx="739030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MINÄ ITSE</a:t>
            </a:r>
          </a:p>
        </p:txBody>
      </p:sp>
      <p:sp>
        <p:nvSpPr>
          <p:cNvPr id="127" name="Tekstiruutu 126"/>
          <p:cNvSpPr txBox="1"/>
          <p:nvPr/>
        </p:nvSpPr>
        <p:spPr>
          <a:xfrm>
            <a:off x="1958642" y="5819310"/>
            <a:ext cx="890153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MINÄ ITSE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38" y="4811997"/>
            <a:ext cx="1300537" cy="10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71" y="5288071"/>
            <a:ext cx="619934" cy="52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350" y="5296127"/>
            <a:ext cx="620007" cy="51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kstiruutu 30"/>
          <p:cNvSpPr txBox="1"/>
          <p:nvPr/>
        </p:nvSpPr>
        <p:spPr>
          <a:xfrm>
            <a:off x="8501200" y="5021101"/>
            <a:ext cx="799874" cy="351955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NUMEROT JA KIRJAIMET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7782022" y="5007177"/>
            <a:ext cx="799874" cy="351955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NUMEROT JA KIRJAIMET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1853952" y="4419380"/>
            <a:ext cx="1290876" cy="479939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NUMEROT JA KIRJAIMET</a:t>
            </a: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96" y="3202148"/>
            <a:ext cx="962245" cy="9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58" y="3911795"/>
            <a:ext cx="435943" cy="44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80" y="3884738"/>
            <a:ext cx="431836" cy="43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kstiruutu 68"/>
          <p:cNvSpPr txBox="1"/>
          <p:nvPr/>
        </p:nvSpPr>
        <p:spPr>
          <a:xfrm>
            <a:off x="7903474" y="3728147"/>
            <a:ext cx="587660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RUOKA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8642550" y="3714448"/>
            <a:ext cx="587660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RUOKA</a:t>
            </a:r>
          </a:p>
        </p:txBody>
      </p:sp>
      <p:sp>
        <p:nvSpPr>
          <p:cNvPr id="110" name="Tekstiruutu 109"/>
          <p:cNvSpPr txBox="1"/>
          <p:nvPr/>
        </p:nvSpPr>
        <p:spPr>
          <a:xfrm>
            <a:off x="1980659" y="3034790"/>
            <a:ext cx="720119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RUOKA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6" y="3242633"/>
            <a:ext cx="915756" cy="92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86" y="3248086"/>
            <a:ext cx="440562" cy="44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450" y="3226779"/>
            <a:ext cx="438899" cy="4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kstiruutu 69"/>
          <p:cNvSpPr txBox="1"/>
          <p:nvPr/>
        </p:nvSpPr>
        <p:spPr>
          <a:xfrm>
            <a:off x="8517515" y="3068024"/>
            <a:ext cx="799874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VAPAA-AIKA</a:t>
            </a:r>
          </a:p>
        </p:txBody>
      </p:sp>
      <p:sp>
        <p:nvSpPr>
          <p:cNvPr id="113" name="Tekstiruutu 112"/>
          <p:cNvSpPr txBox="1"/>
          <p:nvPr/>
        </p:nvSpPr>
        <p:spPr>
          <a:xfrm>
            <a:off x="7798063" y="3071261"/>
            <a:ext cx="799874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VAPAA-AIKA</a:t>
            </a:r>
          </a:p>
        </p:txBody>
      </p:sp>
      <p:sp>
        <p:nvSpPr>
          <p:cNvPr id="116" name="Tekstiruutu 115"/>
          <p:cNvSpPr txBox="1"/>
          <p:nvPr/>
        </p:nvSpPr>
        <p:spPr>
          <a:xfrm>
            <a:off x="547592" y="3004032"/>
            <a:ext cx="1043063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VAPAA-AIKA</a:t>
            </a:r>
          </a:p>
        </p:txBody>
      </p:sp>
      <p:pic>
        <p:nvPicPr>
          <p:cNvPr id="71" name="Picture 1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9" y="4625900"/>
            <a:ext cx="877557" cy="92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98" y="4564113"/>
            <a:ext cx="408062" cy="43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79" y="4563361"/>
            <a:ext cx="407899" cy="4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kstiruutu 73"/>
          <p:cNvSpPr txBox="1"/>
          <p:nvPr/>
        </p:nvSpPr>
        <p:spPr>
          <a:xfrm>
            <a:off x="8533106" y="4344380"/>
            <a:ext cx="828413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YHTEISKUNTA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7793024" y="4365601"/>
            <a:ext cx="828413" cy="223972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YHTEISKUNTA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474831" y="4419380"/>
            <a:ext cx="1115823" cy="287964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1200" dirty="0"/>
              <a:t>YHTEISKUNTA</a:t>
            </a:r>
          </a:p>
        </p:txBody>
      </p:sp>
      <p:pic>
        <p:nvPicPr>
          <p:cNvPr id="118" name="Picture 1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22" y="2040271"/>
            <a:ext cx="360126" cy="34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Tekstiruutu 123"/>
          <p:cNvSpPr txBox="1"/>
          <p:nvPr/>
        </p:nvSpPr>
        <p:spPr>
          <a:xfrm>
            <a:off x="8635365" y="1726953"/>
            <a:ext cx="625597" cy="351955"/>
          </a:xfrm>
          <a:prstGeom prst="rect">
            <a:avLst/>
          </a:prstGeom>
          <a:noFill/>
        </p:spPr>
        <p:txBody>
          <a:bodyPr wrap="square" lIns="94439" tIns="47220" rIns="94439" bIns="47220" rtlCol="0">
            <a:spAutoFit/>
          </a:bodyPr>
          <a:lstStyle/>
          <a:p>
            <a:r>
              <a:rPr lang="fi-FI" sz="800" dirty="0"/>
              <a:t>KAUPPA  ASIOINTI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7827451" y="11658"/>
            <a:ext cx="13360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NIPSUT: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" y="2024304"/>
            <a:ext cx="760062" cy="72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Kuva 18" descr="Kuva, joka sisältää kohteen piirtäminen, ikkuna&#10;&#10;Kuvaus luotu automaattisesti">
            <a:extLst>
              <a:ext uri="{FF2B5EF4-FFF2-40B4-BE49-F238E27FC236}">
                <a16:creationId xmlns:a16="http://schemas.microsoft.com/office/drawing/2014/main" id="{E31F75BE-12A8-48BD-910F-776596DF26B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35" y="1832831"/>
            <a:ext cx="979057" cy="9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22"/>
          <p:cNvSpPr/>
          <p:nvPr/>
        </p:nvSpPr>
        <p:spPr>
          <a:xfrm>
            <a:off x="4813389" y="46391"/>
            <a:ext cx="4554594" cy="3443484"/>
          </a:xfrm>
          <a:custGeom>
            <a:avLst/>
            <a:gdLst>
              <a:gd name="connsiteX0" fmla="*/ 0 w 5068082"/>
              <a:gd name="connsiteY0" fmla="*/ 579676 h 3477987"/>
              <a:gd name="connsiteX1" fmla="*/ 579676 w 5068082"/>
              <a:gd name="connsiteY1" fmla="*/ 0 h 3477987"/>
              <a:gd name="connsiteX2" fmla="*/ 4488406 w 5068082"/>
              <a:gd name="connsiteY2" fmla="*/ 0 h 3477987"/>
              <a:gd name="connsiteX3" fmla="*/ 5068082 w 5068082"/>
              <a:gd name="connsiteY3" fmla="*/ 579676 h 3477987"/>
              <a:gd name="connsiteX4" fmla="*/ 5068082 w 5068082"/>
              <a:gd name="connsiteY4" fmla="*/ 2898311 h 3477987"/>
              <a:gd name="connsiteX5" fmla="*/ 4488406 w 5068082"/>
              <a:gd name="connsiteY5" fmla="*/ 3477987 h 3477987"/>
              <a:gd name="connsiteX6" fmla="*/ 579676 w 5068082"/>
              <a:gd name="connsiteY6" fmla="*/ 3477987 h 3477987"/>
              <a:gd name="connsiteX7" fmla="*/ 0 w 5068082"/>
              <a:gd name="connsiteY7" fmla="*/ 2898311 h 3477987"/>
              <a:gd name="connsiteX8" fmla="*/ 0 w 5068082"/>
              <a:gd name="connsiteY8" fmla="*/ 579676 h 3477987"/>
              <a:gd name="connsiteX0" fmla="*/ 0 w 5068082"/>
              <a:gd name="connsiteY0" fmla="*/ 579676 h 3477987"/>
              <a:gd name="connsiteX1" fmla="*/ 579676 w 5068082"/>
              <a:gd name="connsiteY1" fmla="*/ 0 h 3477987"/>
              <a:gd name="connsiteX2" fmla="*/ 4488406 w 5068082"/>
              <a:gd name="connsiteY2" fmla="*/ 0 h 3477987"/>
              <a:gd name="connsiteX3" fmla="*/ 5068082 w 5068082"/>
              <a:gd name="connsiteY3" fmla="*/ 579676 h 3477987"/>
              <a:gd name="connsiteX4" fmla="*/ 5068082 w 5068082"/>
              <a:gd name="connsiteY4" fmla="*/ 2898311 h 3477987"/>
              <a:gd name="connsiteX5" fmla="*/ 4488406 w 5068082"/>
              <a:gd name="connsiteY5" fmla="*/ 3477987 h 3477987"/>
              <a:gd name="connsiteX6" fmla="*/ 411725 w 5068082"/>
              <a:gd name="connsiteY6" fmla="*/ 3477987 h 3477987"/>
              <a:gd name="connsiteX7" fmla="*/ 0 w 5068082"/>
              <a:gd name="connsiteY7" fmla="*/ 2898311 h 3477987"/>
              <a:gd name="connsiteX8" fmla="*/ 0 w 5068082"/>
              <a:gd name="connsiteY8" fmla="*/ 579676 h 3477987"/>
              <a:gd name="connsiteX0" fmla="*/ 0 w 5068082"/>
              <a:gd name="connsiteY0" fmla="*/ 579676 h 3477987"/>
              <a:gd name="connsiteX1" fmla="*/ 579676 w 5068082"/>
              <a:gd name="connsiteY1" fmla="*/ 0 h 3477987"/>
              <a:gd name="connsiteX2" fmla="*/ 4488406 w 5068082"/>
              <a:gd name="connsiteY2" fmla="*/ 0 h 3477987"/>
              <a:gd name="connsiteX3" fmla="*/ 5068082 w 5068082"/>
              <a:gd name="connsiteY3" fmla="*/ 579676 h 3477987"/>
              <a:gd name="connsiteX4" fmla="*/ 5068082 w 5068082"/>
              <a:gd name="connsiteY4" fmla="*/ 2898311 h 3477987"/>
              <a:gd name="connsiteX5" fmla="*/ 4488406 w 5068082"/>
              <a:gd name="connsiteY5" fmla="*/ 3477987 h 3477987"/>
              <a:gd name="connsiteX6" fmla="*/ 411725 w 5068082"/>
              <a:gd name="connsiteY6" fmla="*/ 3477987 h 3477987"/>
              <a:gd name="connsiteX7" fmla="*/ 9331 w 5068082"/>
              <a:gd name="connsiteY7" fmla="*/ 3084923 h 3477987"/>
              <a:gd name="connsiteX8" fmla="*/ 0 w 5068082"/>
              <a:gd name="connsiteY8" fmla="*/ 579676 h 3477987"/>
              <a:gd name="connsiteX0" fmla="*/ 898 w 5059649"/>
              <a:gd name="connsiteY0" fmla="*/ 393064 h 3477987"/>
              <a:gd name="connsiteX1" fmla="*/ 571243 w 5059649"/>
              <a:gd name="connsiteY1" fmla="*/ 0 h 3477987"/>
              <a:gd name="connsiteX2" fmla="*/ 4479973 w 5059649"/>
              <a:gd name="connsiteY2" fmla="*/ 0 h 3477987"/>
              <a:gd name="connsiteX3" fmla="*/ 5059649 w 5059649"/>
              <a:gd name="connsiteY3" fmla="*/ 579676 h 3477987"/>
              <a:gd name="connsiteX4" fmla="*/ 5059649 w 5059649"/>
              <a:gd name="connsiteY4" fmla="*/ 2898311 h 3477987"/>
              <a:gd name="connsiteX5" fmla="*/ 4479973 w 5059649"/>
              <a:gd name="connsiteY5" fmla="*/ 3477987 h 3477987"/>
              <a:gd name="connsiteX6" fmla="*/ 403292 w 5059649"/>
              <a:gd name="connsiteY6" fmla="*/ 3477987 h 3477987"/>
              <a:gd name="connsiteX7" fmla="*/ 898 w 5059649"/>
              <a:gd name="connsiteY7" fmla="*/ 3084923 h 3477987"/>
              <a:gd name="connsiteX8" fmla="*/ 898 w 5059649"/>
              <a:gd name="connsiteY8" fmla="*/ 393064 h 3477987"/>
              <a:gd name="connsiteX0" fmla="*/ 898 w 5059649"/>
              <a:gd name="connsiteY0" fmla="*/ 393064 h 3477987"/>
              <a:gd name="connsiteX1" fmla="*/ 319316 w 5059649"/>
              <a:gd name="connsiteY1" fmla="*/ 9331 h 3477987"/>
              <a:gd name="connsiteX2" fmla="*/ 4479973 w 5059649"/>
              <a:gd name="connsiteY2" fmla="*/ 0 h 3477987"/>
              <a:gd name="connsiteX3" fmla="*/ 5059649 w 5059649"/>
              <a:gd name="connsiteY3" fmla="*/ 579676 h 3477987"/>
              <a:gd name="connsiteX4" fmla="*/ 5059649 w 5059649"/>
              <a:gd name="connsiteY4" fmla="*/ 2898311 h 3477987"/>
              <a:gd name="connsiteX5" fmla="*/ 4479973 w 5059649"/>
              <a:gd name="connsiteY5" fmla="*/ 3477987 h 3477987"/>
              <a:gd name="connsiteX6" fmla="*/ 403292 w 5059649"/>
              <a:gd name="connsiteY6" fmla="*/ 3477987 h 3477987"/>
              <a:gd name="connsiteX7" fmla="*/ 898 w 5059649"/>
              <a:gd name="connsiteY7" fmla="*/ 3084923 h 3477987"/>
              <a:gd name="connsiteX8" fmla="*/ 898 w 5059649"/>
              <a:gd name="connsiteY8" fmla="*/ 393064 h 3477987"/>
              <a:gd name="connsiteX0" fmla="*/ 898 w 5059649"/>
              <a:gd name="connsiteY0" fmla="*/ 393064 h 3477987"/>
              <a:gd name="connsiteX1" fmla="*/ 319316 w 5059649"/>
              <a:gd name="connsiteY1" fmla="*/ 9331 h 3477987"/>
              <a:gd name="connsiteX2" fmla="*/ 4685247 w 5059649"/>
              <a:gd name="connsiteY2" fmla="*/ 0 h 3477987"/>
              <a:gd name="connsiteX3" fmla="*/ 5059649 w 5059649"/>
              <a:gd name="connsiteY3" fmla="*/ 579676 h 3477987"/>
              <a:gd name="connsiteX4" fmla="*/ 5059649 w 5059649"/>
              <a:gd name="connsiteY4" fmla="*/ 2898311 h 3477987"/>
              <a:gd name="connsiteX5" fmla="*/ 4479973 w 5059649"/>
              <a:gd name="connsiteY5" fmla="*/ 3477987 h 3477987"/>
              <a:gd name="connsiteX6" fmla="*/ 403292 w 5059649"/>
              <a:gd name="connsiteY6" fmla="*/ 3477987 h 3477987"/>
              <a:gd name="connsiteX7" fmla="*/ 898 w 5059649"/>
              <a:gd name="connsiteY7" fmla="*/ 3084923 h 3477987"/>
              <a:gd name="connsiteX8" fmla="*/ 898 w 5059649"/>
              <a:gd name="connsiteY8" fmla="*/ 393064 h 3477987"/>
              <a:gd name="connsiteX0" fmla="*/ 898 w 5059649"/>
              <a:gd name="connsiteY0" fmla="*/ 393064 h 3477987"/>
              <a:gd name="connsiteX1" fmla="*/ 319316 w 5059649"/>
              <a:gd name="connsiteY1" fmla="*/ 9331 h 3477987"/>
              <a:gd name="connsiteX2" fmla="*/ 4685247 w 5059649"/>
              <a:gd name="connsiteY2" fmla="*/ 0 h 3477987"/>
              <a:gd name="connsiteX3" fmla="*/ 5059649 w 5059649"/>
              <a:gd name="connsiteY3" fmla="*/ 346410 h 3477987"/>
              <a:gd name="connsiteX4" fmla="*/ 5059649 w 5059649"/>
              <a:gd name="connsiteY4" fmla="*/ 2898311 h 3477987"/>
              <a:gd name="connsiteX5" fmla="*/ 4479973 w 5059649"/>
              <a:gd name="connsiteY5" fmla="*/ 3477987 h 3477987"/>
              <a:gd name="connsiteX6" fmla="*/ 403292 w 5059649"/>
              <a:gd name="connsiteY6" fmla="*/ 3477987 h 3477987"/>
              <a:gd name="connsiteX7" fmla="*/ 898 w 5059649"/>
              <a:gd name="connsiteY7" fmla="*/ 3084923 h 3477987"/>
              <a:gd name="connsiteX8" fmla="*/ 898 w 5059649"/>
              <a:gd name="connsiteY8" fmla="*/ 393064 h 3477987"/>
              <a:gd name="connsiteX0" fmla="*/ 898 w 5068980"/>
              <a:gd name="connsiteY0" fmla="*/ 393064 h 3477987"/>
              <a:gd name="connsiteX1" fmla="*/ 319316 w 5068980"/>
              <a:gd name="connsiteY1" fmla="*/ 9331 h 3477987"/>
              <a:gd name="connsiteX2" fmla="*/ 4685247 w 5068980"/>
              <a:gd name="connsiteY2" fmla="*/ 0 h 3477987"/>
              <a:gd name="connsiteX3" fmla="*/ 5059649 w 5068980"/>
              <a:gd name="connsiteY3" fmla="*/ 346410 h 3477987"/>
              <a:gd name="connsiteX4" fmla="*/ 5068980 w 5068980"/>
              <a:gd name="connsiteY4" fmla="*/ 3056931 h 3477987"/>
              <a:gd name="connsiteX5" fmla="*/ 4479973 w 5068980"/>
              <a:gd name="connsiteY5" fmla="*/ 3477987 h 3477987"/>
              <a:gd name="connsiteX6" fmla="*/ 403292 w 5068980"/>
              <a:gd name="connsiteY6" fmla="*/ 3477987 h 3477987"/>
              <a:gd name="connsiteX7" fmla="*/ 898 w 5068980"/>
              <a:gd name="connsiteY7" fmla="*/ 3084923 h 3477987"/>
              <a:gd name="connsiteX8" fmla="*/ 898 w 5068980"/>
              <a:gd name="connsiteY8" fmla="*/ 393064 h 3477987"/>
              <a:gd name="connsiteX0" fmla="*/ 898 w 5060062"/>
              <a:gd name="connsiteY0" fmla="*/ 393064 h 3477987"/>
              <a:gd name="connsiteX1" fmla="*/ 319316 w 5060062"/>
              <a:gd name="connsiteY1" fmla="*/ 9331 h 3477987"/>
              <a:gd name="connsiteX2" fmla="*/ 4685247 w 5060062"/>
              <a:gd name="connsiteY2" fmla="*/ 0 h 3477987"/>
              <a:gd name="connsiteX3" fmla="*/ 5059649 w 5060062"/>
              <a:gd name="connsiteY3" fmla="*/ 346410 h 3477987"/>
              <a:gd name="connsiteX4" fmla="*/ 5050319 w 5060062"/>
              <a:gd name="connsiteY4" fmla="*/ 3047601 h 3477987"/>
              <a:gd name="connsiteX5" fmla="*/ 4479973 w 5060062"/>
              <a:gd name="connsiteY5" fmla="*/ 3477987 h 3477987"/>
              <a:gd name="connsiteX6" fmla="*/ 403292 w 5060062"/>
              <a:gd name="connsiteY6" fmla="*/ 3477987 h 3477987"/>
              <a:gd name="connsiteX7" fmla="*/ 898 w 5060062"/>
              <a:gd name="connsiteY7" fmla="*/ 3084923 h 3477987"/>
              <a:gd name="connsiteX8" fmla="*/ 898 w 5060062"/>
              <a:gd name="connsiteY8" fmla="*/ 393064 h 3477987"/>
              <a:gd name="connsiteX0" fmla="*/ 898 w 5060062"/>
              <a:gd name="connsiteY0" fmla="*/ 393064 h 3477987"/>
              <a:gd name="connsiteX1" fmla="*/ 319316 w 5060062"/>
              <a:gd name="connsiteY1" fmla="*/ 9331 h 3477987"/>
              <a:gd name="connsiteX2" fmla="*/ 4685247 w 5060062"/>
              <a:gd name="connsiteY2" fmla="*/ 0 h 3477987"/>
              <a:gd name="connsiteX3" fmla="*/ 5059649 w 5060062"/>
              <a:gd name="connsiteY3" fmla="*/ 346410 h 3477987"/>
              <a:gd name="connsiteX4" fmla="*/ 5050319 w 5060062"/>
              <a:gd name="connsiteY4" fmla="*/ 3047601 h 3477987"/>
              <a:gd name="connsiteX5" fmla="*/ 4750561 w 5060062"/>
              <a:gd name="connsiteY5" fmla="*/ 3477987 h 3477987"/>
              <a:gd name="connsiteX6" fmla="*/ 403292 w 5060062"/>
              <a:gd name="connsiteY6" fmla="*/ 3477987 h 3477987"/>
              <a:gd name="connsiteX7" fmla="*/ 898 w 5060062"/>
              <a:gd name="connsiteY7" fmla="*/ 3084923 h 3477987"/>
              <a:gd name="connsiteX8" fmla="*/ 898 w 5060062"/>
              <a:gd name="connsiteY8" fmla="*/ 393064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0062" h="3477987">
                <a:moveTo>
                  <a:pt x="898" y="393064"/>
                </a:moveTo>
                <a:cubicBezTo>
                  <a:pt x="898" y="72918"/>
                  <a:pt x="-830" y="9331"/>
                  <a:pt x="319316" y="9331"/>
                </a:cubicBezTo>
                <a:lnTo>
                  <a:pt x="4685247" y="0"/>
                </a:lnTo>
                <a:cubicBezTo>
                  <a:pt x="5005393" y="0"/>
                  <a:pt x="5059649" y="26264"/>
                  <a:pt x="5059649" y="346410"/>
                </a:cubicBezTo>
                <a:cubicBezTo>
                  <a:pt x="5062759" y="1249917"/>
                  <a:pt x="5047209" y="2144094"/>
                  <a:pt x="5050319" y="3047601"/>
                </a:cubicBezTo>
                <a:cubicBezTo>
                  <a:pt x="5050319" y="3367747"/>
                  <a:pt x="5070707" y="3477987"/>
                  <a:pt x="4750561" y="3477987"/>
                </a:cubicBezTo>
                <a:lnTo>
                  <a:pt x="403292" y="3477987"/>
                </a:lnTo>
                <a:cubicBezTo>
                  <a:pt x="83146" y="3477987"/>
                  <a:pt x="898" y="3405069"/>
                  <a:pt x="898" y="3084923"/>
                </a:cubicBezTo>
                <a:cubicBezTo>
                  <a:pt x="-2212" y="2249841"/>
                  <a:pt x="4008" y="1228146"/>
                  <a:pt x="898" y="39306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13851" y="46392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72344" y="72448"/>
            <a:ext cx="2217938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9330 w 2473415"/>
              <a:gd name="connsiteY0" fmla="*/ 27228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9330 w 2473415"/>
              <a:gd name="connsiteY8" fmla="*/ 272284 h 3477987"/>
              <a:gd name="connsiteX0" fmla="*/ 9330 w 2473415"/>
              <a:gd name="connsiteY0" fmla="*/ 272284 h 3477987"/>
              <a:gd name="connsiteX1" fmla="*/ 412244 w 2473415"/>
              <a:gd name="connsiteY1" fmla="*/ 0 h 3477987"/>
              <a:gd name="connsiteX2" fmla="*/ 182219 w 2473415"/>
              <a:gd name="connsiteY2" fmla="*/ 1472 h 3477987"/>
              <a:gd name="connsiteX3" fmla="*/ 2061171 w 2473415"/>
              <a:gd name="connsiteY3" fmla="*/ 0 h 3477987"/>
              <a:gd name="connsiteX4" fmla="*/ 2473415 w 2473415"/>
              <a:gd name="connsiteY4" fmla="*/ 412244 h 3477987"/>
              <a:gd name="connsiteX5" fmla="*/ 2473415 w 2473415"/>
              <a:gd name="connsiteY5" fmla="*/ 3065743 h 3477987"/>
              <a:gd name="connsiteX6" fmla="*/ 2061171 w 2473415"/>
              <a:gd name="connsiteY6" fmla="*/ 3477987 h 3477987"/>
              <a:gd name="connsiteX7" fmla="*/ 412244 w 2473415"/>
              <a:gd name="connsiteY7" fmla="*/ 3477987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9330 w 2473415"/>
              <a:gd name="connsiteY0" fmla="*/ 272284 h 3477987"/>
              <a:gd name="connsiteX1" fmla="*/ 244293 w 2473415"/>
              <a:gd name="connsiteY1" fmla="*/ 0 h 3477987"/>
              <a:gd name="connsiteX2" fmla="*/ 182219 w 2473415"/>
              <a:gd name="connsiteY2" fmla="*/ 1472 h 3477987"/>
              <a:gd name="connsiteX3" fmla="*/ 2061171 w 2473415"/>
              <a:gd name="connsiteY3" fmla="*/ 0 h 3477987"/>
              <a:gd name="connsiteX4" fmla="*/ 2473415 w 2473415"/>
              <a:gd name="connsiteY4" fmla="*/ 412244 h 3477987"/>
              <a:gd name="connsiteX5" fmla="*/ 2473415 w 2473415"/>
              <a:gd name="connsiteY5" fmla="*/ 3065743 h 3477987"/>
              <a:gd name="connsiteX6" fmla="*/ 2061171 w 2473415"/>
              <a:gd name="connsiteY6" fmla="*/ 3477987 h 3477987"/>
              <a:gd name="connsiteX7" fmla="*/ 412244 w 2473415"/>
              <a:gd name="connsiteY7" fmla="*/ 3477987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9330 w 2473415"/>
              <a:gd name="connsiteY0" fmla="*/ 272284 h 3477987"/>
              <a:gd name="connsiteX1" fmla="*/ 244293 w 2473415"/>
              <a:gd name="connsiteY1" fmla="*/ 0 h 3477987"/>
              <a:gd name="connsiteX2" fmla="*/ 182219 w 2473415"/>
              <a:gd name="connsiteY2" fmla="*/ 1472 h 3477987"/>
              <a:gd name="connsiteX3" fmla="*/ 2201131 w 2473415"/>
              <a:gd name="connsiteY3" fmla="*/ 0 h 3477987"/>
              <a:gd name="connsiteX4" fmla="*/ 2473415 w 2473415"/>
              <a:gd name="connsiteY4" fmla="*/ 412244 h 3477987"/>
              <a:gd name="connsiteX5" fmla="*/ 2473415 w 2473415"/>
              <a:gd name="connsiteY5" fmla="*/ 3065743 h 3477987"/>
              <a:gd name="connsiteX6" fmla="*/ 2061171 w 2473415"/>
              <a:gd name="connsiteY6" fmla="*/ 3477987 h 3477987"/>
              <a:gd name="connsiteX7" fmla="*/ 412244 w 2473415"/>
              <a:gd name="connsiteY7" fmla="*/ 3477987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9330 w 2473415"/>
              <a:gd name="connsiteY0" fmla="*/ 272284 h 3477987"/>
              <a:gd name="connsiteX1" fmla="*/ 244293 w 2473415"/>
              <a:gd name="connsiteY1" fmla="*/ 0 h 3477987"/>
              <a:gd name="connsiteX2" fmla="*/ 182219 w 2473415"/>
              <a:gd name="connsiteY2" fmla="*/ 1472 h 3477987"/>
              <a:gd name="connsiteX3" fmla="*/ 2201131 w 2473415"/>
              <a:gd name="connsiteY3" fmla="*/ 0 h 3477987"/>
              <a:gd name="connsiteX4" fmla="*/ 2473415 w 2473415"/>
              <a:gd name="connsiteY4" fmla="*/ 234963 h 3477987"/>
              <a:gd name="connsiteX5" fmla="*/ 2473415 w 2473415"/>
              <a:gd name="connsiteY5" fmla="*/ 3065743 h 3477987"/>
              <a:gd name="connsiteX6" fmla="*/ 2061171 w 2473415"/>
              <a:gd name="connsiteY6" fmla="*/ 3477987 h 3477987"/>
              <a:gd name="connsiteX7" fmla="*/ 412244 w 2473415"/>
              <a:gd name="connsiteY7" fmla="*/ 3477987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9330 w 2473415"/>
              <a:gd name="connsiteY0" fmla="*/ 272284 h 3477987"/>
              <a:gd name="connsiteX1" fmla="*/ 244293 w 2473415"/>
              <a:gd name="connsiteY1" fmla="*/ 0 h 3477987"/>
              <a:gd name="connsiteX2" fmla="*/ 182219 w 2473415"/>
              <a:gd name="connsiteY2" fmla="*/ 1472 h 3477987"/>
              <a:gd name="connsiteX3" fmla="*/ 2201131 w 2473415"/>
              <a:gd name="connsiteY3" fmla="*/ 0 h 3477987"/>
              <a:gd name="connsiteX4" fmla="*/ 2473415 w 2473415"/>
              <a:gd name="connsiteY4" fmla="*/ 234963 h 3477987"/>
              <a:gd name="connsiteX5" fmla="*/ 2473415 w 2473415"/>
              <a:gd name="connsiteY5" fmla="*/ 3168379 h 3477987"/>
              <a:gd name="connsiteX6" fmla="*/ 2061171 w 2473415"/>
              <a:gd name="connsiteY6" fmla="*/ 3477987 h 3477987"/>
              <a:gd name="connsiteX7" fmla="*/ 412244 w 2473415"/>
              <a:gd name="connsiteY7" fmla="*/ 3477987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9330 w 2473415"/>
              <a:gd name="connsiteY0" fmla="*/ 272284 h 3477987"/>
              <a:gd name="connsiteX1" fmla="*/ 244293 w 2473415"/>
              <a:gd name="connsiteY1" fmla="*/ 0 h 3477987"/>
              <a:gd name="connsiteX2" fmla="*/ 182219 w 2473415"/>
              <a:gd name="connsiteY2" fmla="*/ 1472 h 3477987"/>
              <a:gd name="connsiteX3" fmla="*/ 2201131 w 2473415"/>
              <a:gd name="connsiteY3" fmla="*/ 0 h 3477987"/>
              <a:gd name="connsiteX4" fmla="*/ 2473415 w 2473415"/>
              <a:gd name="connsiteY4" fmla="*/ 234963 h 3477987"/>
              <a:gd name="connsiteX5" fmla="*/ 2473415 w 2473415"/>
              <a:gd name="connsiteY5" fmla="*/ 3168379 h 3477987"/>
              <a:gd name="connsiteX6" fmla="*/ 2201131 w 2473415"/>
              <a:gd name="connsiteY6" fmla="*/ 3477987 h 3477987"/>
              <a:gd name="connsiteX7" fmla="*/ 412244 w 2473415"/>
              <a:gd name="connsiteY7" fmla="*/ 3477987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9330 w 2473415"/>
              <a:gd name="connsiteY0" fmla="*/ 272284 h 3477987"/>
              <a:gd name="connsiteX1" fmla="*/ 244293 w 2473415"/>
              <a:gd name="connsiteY1" fmla="*/ 0 h 3477987"/>
              <a:gd name="connsiteX2" fmla="*/ 182219 w 2473415"/>
              <a:gd name="connsiteY2" fmla="*/ 1472 h 3477987"/>
              <a:gd name="connsiteX3" fmla="*/ 2201131 w 2473415"/>
              <a:gd name="connsiteY3" fmla="*/ 0 h 3477987"/>
              <a:gd name="connsiteX4" fmla="*/ 2473415 w 2473415"/>
              <a:gd name="connsiteY4" fmla="*/ 234963 h 3477987"/>
              <a:gd name="connsiteX5" fmla="*/ 2473415 w 2473415"/>
              <a:gd name="connsiteY5" fmla="*/ 3168379 h 3477987"/>
              <a:gd name="connsiteX6" fmla="*/ 2201131 w 2473415"/>
              <a:gd name="connsiteY6" fmla="*/ 3477987 h 3477987"/>
              <a:gd name="connsiteX7" fmla="*/ 300277 w 2473415"/>
              <a:gd name="connsiteY7" fmla="*/ 3468656 h 3477987"/>
              <a:gd name="connsiteX8" fmla="*/ 0 w 2473415"/>
              <a:gd name="connsiteY8" fmla="*/ 3065743 h 3477987"/>
              <a:gd name="connsiteX9" fmla="*/ 9330 w 2473415"/>
              <a:gd name="connsiteY9" fmla="*/ 272284 h 3477987"/>
              <a:gd name="connsiteX0" fmla="*/ 0 w 2464085"/>
              <a:gd name="connsiteY0" fmla="*/ 272284 h 3477987"/>
              <a:gd name="connsiteX1" fmla="*/ 234963 w 2464085"/>
              <a:gd name="connsiteY1" fmla="*/ 0 h 3477987"/>
              <a:gd name="connsiteX2" fmla="*/ 172889 w 2464085"/>
              <a:gd name="connsiteY2" fmla="*/ 1472 h 3477987"/>
              <a:gd name="connsiteX3" fmla="*/ 2191801 w 2464085"/>
              <a:gd name="connsiteY3" fmla="*/ 0 h 3477987"/>
              <a:gd name="connsiteX4" fmla="*/ 2464085 w 2464085"/>
              <a:gd name="connsiteY4" fmla="*/ 234963 h 3477987"/>
              <a:gd name="connsiteX5" fmla="*/ 2464085 w 2464085"/>
              <a:gd name="connsiteY5" fmla="*/ 3168379 h 3477987"/>
              <a:gd name="connsiteX6" fmla="*/ 2191801 w 2464085"/>
              <a:gd name="connsiteY6" fmla="*/ 3477987 h 3477987"/>
              <a:gd name="connsiteX7" fmla="*/ 290947 w 2464085"/>
              <a:gd name="connsiteY7" fmla="*/ 3468656 h 3477987"/>
              <a:gd name="connsiteX8" fmla="*/ 9331 w 2464085"/>
              <a:gd name="connsiteY8" fmla="*/ 3177710 h 3477987"/>
              <a:gd name="connsiteX9" fmla="*/ 0 w 2464085"/>
              <a:gd name="connsiteY9" fmla="*/ 272284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4085" h="3477987">
                <a:moveTo>
                  <a:pt x="0" y="272284"/>
                </a:moveTo>
                <a:cubicBezTo>
                  <a:pt x="0" y="44608"/>
                  <a:pt x="7287" y="0"/>
                  <a:pt x="234963" y="0"/>
                </a:cubicBezTo>
                <a:cubicBezTo>
                  <a:pt x="245374" y="491"/>
                  <a:pt x="162478" y="981"/>
                  <a:pt x="172889" y="1472"/>
                </a:cubicBezTo>
                <a:lnTo>
                  <a:pt x="2191801" y="0"/>
                </a:lnTo>
                <a:cubicBezTo>
                  <a:pt x="2419477" y="0"/>
                  <a:pt x="2464085" y="7287"/>
                  <a:pt x="2464085" y="234963"/>
                </a:cubicBezTo>
                <a:lnTo>
                  <a:pt x="2464085" y="3168379"/>
                </a:lnTo>
                <a:cubicBezTo>
                  <a:pt x="2464085" y="3396055"/>
                  <a:pt x="2419477" y="3477987"/>
                  <a:pt x="2191801" y="3477987"/>
                </a:cubicBezTo>
                <a:lnTo>
                  <a:pt x="290947" y="3468656"/>
                </a:lnTo>
                <a:cubicBezTo>
                  <a:pt x="63271" y="3468656"/>
                  <a:pt x="9331" y="3405386"/>
                  <a:pt x="9331" y="3177710"/>
                </a:cubicBezTo>
                <a:cubicBezTo>
                  <a:pt x="9331" y="2293210"/>
                  <a:pt x="0" y="1156784"/>
                  <a:pt x="0" y="2722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46281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2" y="46281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51083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55884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2" y="151083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2" y="255884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1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Mikä asia?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4539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4539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5019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5019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201884" y="4539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12007" y="4539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01884" y="15019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720188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12007" y="15019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9" name="Pyöristetty suorakulmio 28"/>
          <p:cNvSpPr/>
          <p:nvPr/>
        </p:nvSpPr>
        <p:spPr>
          <a:xfrm>
            <a:off x="831200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0" name="Pyöristetty suorakulmio 29"/>
          <p:cNvSpPr/>
          <p:nvPr/>
        </p:nvSpPr>
        <p:spPr>
          <a:xfrm>
            <a:off x="4814196" y="3637151"/>
            <a:ext cx="2226337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9330 w 2473415"/>
              <a:gd name="connsiteY0" fmla="*/ 25362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9330 w 2473415"/>
              <a:gd name="connsiteY8" fmla="*/ 253624 h 3477987"/>
              <a:gd name="connsiteX0" fmla="*/ 9330 w 2482746"/>
              <a:gd name="connsiteY0" fmla="*/ 253624 h 3477987"/>
              <a:gd name="connsiteX1" fmla="*/ 412244 w 2482746"/>
              <a:gd name="connsiteY1" fmla="*/ 0 h 3477987"/>
              <a:gd name="connsiteX2" fmla="*/ 2061171 w 2482746"/>
              <a:gd name="connsiteY2" fmla="*/ 0 h 3477987"/>
              <a:gd name="connsiteX3" fmla="*/ 2482746 w 2482746"/>
              <a:gd name="connsiteY3" fmla="*/ 272285 h 3477987"/>
              <a:gd name="connsiteX4" fmla="*/ 2473415 w 2482746"/>
              <a:gd name="connsiteY4" fmla="*/ 3065743 h 3477987"/>
              <a:gd name="connsiteX5" fmla="*/ 2061171 w 2482746"/>
              <a:gd name="connsiteY5" fmla="*/ 3477987 h 3477987"/>
              <a:gd name="connsiteX6" fmla="*/ 412244 w 2482746"/>
              <a:gd name="connsiteY6" fmla="*/ 3477987 h 3477987"/>
              <a:gd name="connsiteX7" fmla="*/ 0 w 2482746"/>
              <a:gd name="connsiteY7" fmla="*/ 3065743 h 3477987"/>
              <a:gd name="connsiteX8" fmla="*/ 9330 w 2482746"/>
              <a:gd name="connsiteY8" fmla="*/ 253624 h 3477987"/>
              <a:gd name="connsiteX0" fmla="*/ 9330 w 2482746"/>
              <a:gd name="connsiteY0" fmla="*/ 253624 h 3477987"/>
              <a:gd name="connsiteX1" fmla="*/ 412244 w 2482746"/>
              <a:gd name="connsiteY1" fmla="*/ 0 h 3477987"/>
              <a:gd name="connsiteX2" fmla="*/ 2238453 w 2482746"/>
              <a:gd name="connsiteY2" fmla="*/ 0 h 3477987"/>
              <a:gd name="connsiteX3" fmla="*/ 2482746 w 2482746"/>
              <a:gd name="connsiteY3" fmla="*/ 272285 h 3477987"/>
              <a:gd name="connsiteX4" fmla="*/ 2473415 w 2482746"/>
              <a:gd name="connsiteY4" fmla="*/ 3065743 h 3477987"/>
              <a:gd name="connsiteX5" fmla="*/ 2061171 w 2482746"/>
              <a:gd name="connsiteY5" fmla="*/ 3477987 h 3477987"/>
              <a:gd name="connsiteX6" fmla="*/ 412244 w 2482746"/>
              <a:gd name="connsiteY6" fmla="*/ 3477987 h 3477987"/>
              <a:gd name="connsiteX7" fmla="*/ 0 w 2482746"/>
              <a:gd name="connsiteY7" fmla="*/ 3065743 h 3477987"/>
              <a:gd name="connsiteX8" fmla="*/ 9330 w 2482746"/>
              <a:gd name="connsiteY8" fmla="*/ 253624 h 3477987"/>
              <a:gd name="connsiteX0" fmla="*/ 9330 w 2482746"/>
              <a:gd name="connsiteY0" fmla="*/ 253624 h 3477987"/>
              <a:gd name="connsiteX1" fmla="*/ 412244 w 2482746"/>
              <a:gd name="connsiteY1" fmla="*/ 0 h 3477987"/>
              <a:gd name="connsiteX2" fmla="*/ 2238453 w 2482746"/>
              <a:gd name="connsiteY2" fmla="*/ 0 h 3477987"/>
              <a:gd name="connsiteX3" fmla="*/ 2482746 w 2482746"/>
              <a:gd name="connsiteY3" fmla="*/ 272285 h 3477987"/>
              <a:gd name="connsiteX4" fmla="*/ 2473415 w 2482746"/>
              <a:gd name="connsiteY4" fmla="*/ 3065743 h 3477987"/>
              <a:gd name="connsiteX5" fmla="*/ 2210461 w 2482746"/>
              <a:gd name="connsiteY5" fmla="*/ 3468656 h 3477987"/>
              <a:gd name="connsiteX6" fmla="*/ 412244 w 2482746"/>
              <a:gd name="connsiteY6" fmla="*/ 3477987 h 3477987"/>
              <a:gd name="connsiteX7" fmla="*/ 0 w 2482746"/>
              <a:gd name="connsiteY7" fmla="*/ 3065743 h 3477987"/>
              <a:gd name="connsiteX8" fmla="*/ 9330 w 2482746"/>
              <a:gd name="connsiteY8" fmla="*/ 253624 h 3477987"/>
              <a:gd name="connsiteX0" fmla="*/ 9330 w 2482746"/>
              <a:gd name="connsiteY0" fmla="*/ 253624 h 3477987"/>
              <a:gd name="connsiteX1" fmla="*/ 412244 w 2482746"/>
              <a:gd name="connsiteY1" fmla="*/ 0 h 3477987"/>
              <a:gd name="connsiteX2" fmla="*/ 2238453 w 2482746"/>
              <a:gd name="connsiteY2" fmla="*/ 0 h 3477987"/>
              <a:gd name="connsiteX3" fmla="*/ 2482746 w 2482746"/>
              <a:gd name="connsiteY3" fmla="*/ 272285 h 3477987"/>
              <a:gd name="connsiteX4" fmla="*/ 2473415 w 2482746"/>
              <a:gd name="connsiteY4" fmla="*/ 3168380 h 3477987"/>
              <a:gd name="connsiteX5" fmla="*/ 2210461 w 2482746"/>
              <a:gd name="connsiteY5" fmla="*/ 3468656 h 3477987"/>
              <a:gd name="connsiteX6" fmla="*/ 412244 w 2482746"/>
              <a:gd name="connsiteY6" fmla="*/ 3477987 h 3477987"/>
              <a:gd name="connsiteX7" fmla="*/ 0 w 2482746"/>
              <a:gd name="connsiteY7" fmla="*/ 3065743 h 3477987"/>
              <a:gd name="connsiteX8" fmla="*/ 9330 w 2482746"/>
              <a:gd name="connsiteY8" fmla="*/ 253624 h 3477987"/>
              <a:gd name="connsiteX0" fmla="*/ 9330 w 2482746"/>
              <a:gd name="connsiteY0" fmla="*/ 253624 h 3477987"/>
              <a:gd name="connsiteX1" fmla="*/ 412244 w 2482746"/>
              <a:gd name="connsiteY1" fmla="*/ 0 h 3477987"/>
              <a:gd name="connsiteX2" fmla="*/ 2238453 w 2482746"/>
              <a:gd name="connsiteY2" fmla="*/ 0 h 3477987"/>
              <a:gd name="connsiteX3" fmla="*/ 2482746 w 2482746"/>
              <a:gd name="connsiteY3" fmla="*/ 272285 h 3477987"/>
              <a:gd name="connsiteX4" fmla="*/ 2473415 w 2482746"/>
              <a:gd name="connsiteY4" fmla="*/ 3168380 h 3477987"/>
              <a:gd name="connsiteX5" fmla="*/ 2210461 w 2482746"/>
              <a:gd name="connsiteY5" fmla="*/ 3468656 h 3477987"/>
              <a:gd name="connsiteX6" fmla="*/ 290946 w 2482746"/>
              <a:gd name="connsiteY6" fmla="*/ 3477987 h 3477987"/>
              <a:gd name="connsiteX7" fmla="*/ 0 w 2482746"/>
              <a:gd name="connsiteY7" fmla="*/ 3065743 h 3477987"/>
              <a:gd name="connsiteX8" fmla="*/ 9330 w 2482746"/>
              <a:gd name="connsiteY8" fmla="*/ 253624 h 3477987"/>
              <a:gd name="connsiteX0" fmla="*/ 0 w 2473416"/>
              <a:gd name="connsiteY0" fmla="*/ 253624 h 3477987"/>
              <a:gd name="connsiteX1" fmla="*/ 402914 w 2473416"/>
              <a:gd name="connsiteY1" fmla="*/ 0 h 3477987"/>
              <a:gd name="connsiteX2" fmla="*/ 2229123 w 2473416"/>
              <a:gd name="connsiteY2" fmla="*/ 0 h 3477987"/>
              <a:gd name="connsiteX3" fmla="*/ 2473416 w 2473416"/>
              <a:gd name="connsiteY3" fmla="*/ 272285 h 3477987"/>
              <a:gd name="connsiteX4" fmla="*/ 2464085 w 2473416"/>
              <a:gd name="connsiteY4" fmla="*/ 3168380 h 3477987"/>
              <a:gd name="connsiteX5" fmla="*/ 2201131 w 2473416"/>
              <a:gd name="connsiteY5" fmla="*/ 3468656 h 3477987"/>
              <a:gd name="connsiteX6" fmla="*/ 281616 w 2473416"/>
              <a:gd name="connsiteY6" fmla="*/ 3477987 h 3477987"/>
              <a:gd name="connsiteX7" fmla="*/ 0 w 2473416"/>
              <a:gd name="connsiteY7" fmla="*/ 3177711 h 3477987"/>
              <a:gd name="connsiteX8" fmla="*/ 0 w 2473416"/>
              <a:gd name="connsiteY8" fmla="*/ 253624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6" h="3477987">
                <a:moveTo>
                  <a:pt x="0" y="253624"/>
                </a:moveTo>
                <a:cubicBezTo>
                  <a:pt x="0" y="25948"/>
                  <a:pt x="175238" y="0"/>
                  <a:pt x="402914" y="0"/>
                </a:cubicBezTo>
                <a:lnTo>
                  <a:pt x="2229123" y="0"/>
                </a:lnTo>
                <a:cubicBezTo>
                  <a:pt x="2456799" y="0"/>
                  <a:pt x="2473416" y="44609"/>
                  <a:pt x="2473416" y="272285"/>
                </a:cubicBezTo>
                <a:cubicBezTo>
                  <a:pt x="2470306" y="1203438"/>
                  <a:pt x="2467195" y="2237227"/>
                  <a:pt x="2464085" y="3168380"/>
                </a:cubicBezTo>
                <a:cubicBezTo>
                  <a:pt x="2464085" y="3396056"/>
                  <a:pt x="2428807" y="3468656"/>
                  <a:pt x="2201131" y="3468656"/>
                </a:cubicBezTo>
                <a:lnTo>
                  <a:pt x="281616" y="3477987"/>
                </a:lnTo>
                <a:cubicBezTo>
                  <a:pt x="53940" y="3477987"/>
                  <a:pt x="0" y="3405387"/>
                  <a:pt x="0" y="3177711"/>
                </a:cubicBezTo>
                <a:lnTo>
                  <a:pt x="0" y="2536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601178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49016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3"/>
          <p:cNvSpPr/>
          <p:nvPr/>
        </p:nvSpPr>
        <p:spPr>
          <a:xfrm>
            <a:off x="49016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601178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35"/>
          <p:cNvSpPr/>
          <p:nvPr/>
        </p:nvSpPr>
        <p:spPr>
          <a:xfrm>
            <a:off x="601178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7" name="Pyöristetty suorakulmio 36"/>
          <p:cNvSpPr/>
          <p:nvPr/>
        </p:nvSpPr>
        <p:spPr>
          <a:xfrm>
            <a:off x="7149672" y="3637151"/>
            <a:ext cx="2217938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337599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191800 w 2473415"/>
              <a:gd name="connsiteY2" fmla="*/ 9330 h 3477987"/>
              <a:gd name="connsiteX3" fmla="*/ 2473415 w 2473415"/>
              <a:gd name="connsiteY3" fmla="*/ 337599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272284 w 2473415"/>
              <a:gd name="connsiteY1" fmla="*/ 0 h 3477987"/>
              <a:gd name="connsiteX2" fmla="*/ 2191800 w 2473415"/>
              <a:gd name="connsiteY2" fmla="*/ 9330 h 3477987"/>
              <a:gd name="connsiteX3" fmla="*/ 2473415 w 2473415"/>
              <a:gd name="connsiteY3" fmla="*/ 337599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92076"/>
              <a:gd name="connsiteY0" fmla="*/ 328268 h 3477987"/>
              <a:gd name="connsiteX1" fmla="*/ 290945 w 2492076"/>
              <a:gd name="connsiteY1" fmla="*/ 0 h 3477987"/>
              <a:gd name="connsiteX2" fmla="*/ 2210461 w 2492076"/>
              <a:gd name="connsiteY2" fmla="*/ 9330 h 3477987"/>
              <a:gd name="connsiteX3" fmla="*/ 2492076 w 2492076"/>
              <a:gd name="connsiteY3" fmla="*/ 337599 h 3477987"/>
              <a:gd name="connsiteX4" fmla="*/ 2492076 w 2492076"/>
              <a:gd name="connsiteY4" fmla="*/ 3065743 h 3477987"/>
              <a:gd name="connsiteX5" fmla="*/ 2079832 w 2492076"/>
              <a:gd name="connsiteY5" fmla="*/ 3477987 h 3477987"/>
              <a:gd name="connsiteX6" fmla="*/ 430905 w 2492076"/>
              <a:gd name="connsiteY6" fmla="*/ 3477987 h 3477987"/>
              <a:gd name="connsiteX7" fmla="*/ 18661 w 2492076"/>
              <a:gd name="connsiteY7" fmla="*/ 3065743 h 3477987"/>
              <a:gd name="connsiteX8" fmla="*/ 0 w 2492076"/>
              <a:gd name="connsiteY8" fmla="*/ 328268 h 3477987"/>
              <a:gd name="connsiteX0" fmla="*/ 27992 w 2473415"/>
              <a:gd name="connsiteY0" fmla="*/ 309607 h 3477987"/>
              <a:gd name="connsiteX1" fmla="*/ 272284 w 2473415"/>
              <a:gd name="connsiteY1" fmla="*/ 0 h 3477987"/>
              <a:gd name="connsiteX2" fmla="*/ 2191800 w 2473415"/>
              <a:gd name="connsiteY2" fmla="*/ 9330 h 3477987"/>
              <a:gd name="connsiteX3" fmla="*/ 2473415 w 2473415"/>
              <a:gd name="connsiteY3" fmla="*/ 337599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27992 w 2473415"/>
              <a:gd name="connsiteY8" fmla="*/ 309607 h 3477987"/>
              <a:gd name="connsiteX0" fmla="*/ 18662 w 2464085"/>
              <a:gd name="connsiteY0" fmla="*/ 309607 h 3477987"/>
              <a:gd name="connsiteX1" fmla="*/ 262954 w 2464085"/>
              <a:gd name="connsiteY1" fmla="*/ 0 h 3477987"/>
              <a:gd name="connsiteX2" fmla="*/ 2182470 w 2464085"/>
              <a:gd name="connsiteY2" fmla="*/ 9330 h 3477987"/>
              <a:gd name="connsiteX3" fmla="*/ 2464085 w 2464085"/>
              <a:gd name="connsiteY3" fmla="*/ 337599 h 3477987"/>
              <a:gd name="connsiteX4" fmla="*/ 2464085 w 2464085"/>
              <a:gd name="connsiteY4" fmla="*/ 3065743 h 3477987"/>
              <a:gd name="connsiteX5" fmla="*/ 2051841 w 2464085"/>
              <a:gd name="connsiteY5" fmla="*/ 3477987 h 3477987"/>
              <a:gd name="connsiteX6" fmla="*/ 402914 w 2464085"/>
              <a:gd name="connsiteY6" fmla="*/ 3477987 h 3477987"/>
              <a:gd name="connsiteX7" fmla="*/ 0 w 2464085"/>
              <a:gd name="connsiteY7" fmla="*/ 3215033 h 3477987"/>
              <a:gd name="connsiteX8" fmla="*/ 18662 w 2464085"/>
              <a:gd name="connsiteY8" fmla="*/ 309607 h 3477987"/>
              <a:gd name="connsiteX0" fmla="*/ 18662 w 2464085"/>
              <a:gd name="connsiteY0" fmla="*/ 309607 h 3477987"/>
              <a:gd name="connsiteX1" fmla="*/ 262954 w 2464085"/>
              <a:gd name="connsiteY1" fmla="*/ 0 h 3477987"/>
              <a:gd name="connsiteX2" fmla="*/ 2182470 w 2464085"/>
              <a:gd name="connsiteY2" fmla="*/ 9330 h 3477987"/>
              <a:gd name="connsiteX3" fmla="*/ 2464085 w 2464085"/>
              <a:gd name="connsiteY3" fmla="*/ 337599 h 3477987"/>
              <a:gd name="connsiteX4" fmla="*/ 2464085 w 2464085"/>
              <a:gd name="connsiteY4" fmla="*/ 3065743 h 3477987"/>
              <a:gd name="connsiteX5" fmla="*/ 2051841 w 2464085"/>
              <a:gd name="connsiteY5" fmla="*/ 3477987 h 3477987"/>
              <a:gd name="connsiteX6" fmla="*/ 328269 w 2464085"/>
              <a:gd name="connsiteY6" fmla="*/ 3477987 h 3477987"/>
              <a:gd name="connsiteX7" fmla="*/ 0 w 2464085"/>
              <a:gd name="connsiteY7" fmla="*/ 3215033 h 3477987"/>
              <a:gd name="connsiteX8" fmla="*/ 18662 w 2464085"/>
              <a:gd name="connsiteY8" fmla="*/ 309607 h 3477987"/>
              <a:gd name="connsiteX0" fmla="*/ 18662 w 2464085"/>
              <a:gd name="connsiteY0" fmla="*/ 309607 h 3477987"/>
              <a:gd name="connsiteX1" fmla="*/ 262954 w 2464085"/>
              <a:gd name="connsiteY1" fmla="*/ 0 h 3477987"/>
              <a:gd name="connsiteX2" fmla="*/ 2182470 w 2464085"/>
              <a:gd name="connsiteY2" fmla="*/ 9330 h 3477987"/>
              <a:gd name="connsiteX3" fmla="*/ 2464085 w 2464085"/>
              <a:gd name="connsiteY3" fmla="*/ 337599 h 3477987"/>
              <a:gd name="connsiteX4" fmla="*/ 2464085 w 2464085"/>
              <a:gd name="connsiteY4" fmla="*/ 3065743 h 3477987"/>
              <a:gd name="connsiteX5" fmla="*/ 2173139 w 2464085"/>
              <a:gd name="connsiteY5" fmla="*/ 3477987 h 3477987"/>
              <a:gd name="connsiteX6" fmla="*/ 328269 w 2464085"/>
              <a:gd name="connsiteY6" fmla="*/ 3477987 h 3477987"/>
              <a:gd name="connsiteX7" fmla="*/ 0 w 2464085"/>
              <a:gd name="connsiteY7" fmla="*/ 3215033 h 3477987"/>
              <a:gd name="connsiteX8" fmla="*/ 18662 w 2464085"/>
              <a:gd name="connsiteY8" fmla="*/ 309607 h 3477987"/>
              <a:gd name="connsiteX0" fmla="*/ 18662 w 2464085"/>
              <a:gd name="connsiteY0" fmla="*/ 309607 h 3477987"/>
              <a:gd name="connsiteX1" fmla="*/ 262954 w 2464085"/>
              <a:gd name="connsiteY1" fmla="*/ 0 h 3477987"/>
              <a:gd name="connsiteX2" fmla="*/ 2182470 w 2464085"/>
              <a:gd name="connsiteY2" fmla="*/ 9330 h 3477987"/>
              <a:gd name="connsiteX3" fmla="*/ 2464085 w 2464085"/>
              <a:gd name="connsiteY3" fmla="*/ 337599 h 3477987"/>
              <a:gd name="connsiteX4" fmla="*/ 2464085 w 2464085"/>
              <a:gd name="connsiteY4" fmla="*/ 3168380 h 3477987"/>
              <a:gd name="connsiteX5" fmla="*/ 2173139 w 2464085"/>
              <a:gd name="connsiteY5" fmla="*/ 3477987 h 3477987"/>
              <a:gd name="connsiteX6" fmla="*/ 328269 w 2464085"/>
              <a:gd name="connsiteY6" fmla="*/ 3477987 h 3477987"/>
              <a:gd name="connsiteX7" fmla="*/ 0 w 2464085"/>
              <a:gd name="connsiteY7" fmla="*/ 3215033 h 3477987"/>
              <a:gd name="connsiteX8" fmla="*/ 18662 w 2464085"/>
              <a:gd name="connsiteY8" fmla="*/ 309607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4085" h="3477987">
                <a:moveTo>
                  <a:pt x="18662" y="309607"/>
                </a:moveTo>
                <a:cubicBezTo>
                  <a:pt x="18662" y="81931"/>
                  <a:pt x="35278" y="0"/>
                  <a:pt x="262954" y="0"/>
                </a:cubicBezTo>
                <a:lnTo>
                  <a:pt x="2182470" y="9330"/>
                </a:lnTo>
                <a:cubicBezTo>
                  <a:pt x="2410146" y="9330"/>
                  <a:pt x="2464085" y="109923"/>
                  <a:pt x="2464085" y="337599"/>
                </a:cubicBezTo>
                <a:lnTo>
                  <a:pt x="2464085" y="3168380"/>
                </a:lnTo>
                <a:cubicBezTo>
                  <a:pt x="2464085" y="3396056"/>
                  <a:pt x="2400815" y="3477987"/>
                  <a:pt x="2173139" y="3477987"/>
                </a:cubicBezTo>
                <a:lnTo>
                  <a:pt x="328269" y="3477987"/>
                </a:lnTo>
                <a:cubicBezTo>
                  <a:pt x="100593" y="3477987"/>
                  <a:pt x="0" y="3442709"/>
                  <a:pt x="0" y="3215033"/>
                </a:cubicBezTo>
                <a:lnTo>
                  <a:pt x="18662" y="30960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8347261" y="611069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28699" y="3637151"/>
            <a:ext cx="4561583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21503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215033 h 3477987"/>
              <a:gd name="connsiteX5" fmla="*/ 2219792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82745"/>
              <a:gd name="connsiteY0" fmla="*/ 412244 h 3477987"/>
              <a:gd name="connsiteX1" fmla="*/ 412244 w 2482745"/>
              <a:gd name="connsiteY1" fmla="*/ 0 h 3477987"/>
              <a:gd name="connsiteX2" fmla="*/ 2061171 w 2482745"/>
              <a:gd name="connsiteY2" fmla="*/ 0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412244 w 2482745"/>
              <a:gd name="connsiteY6" fmla="*/ 3477987 h 3477987"/>
              <a:gd name="connsiteX7" fmla="*/ 0 w 2482745"/>
              <a:gd name="connsiteY7" fmla="*/ 3065743 h 3477987"/>
              <a:gd name="connsiteX8" fmla="*/ 0 w 2482745"/>
              <a:gd name="connsiteY8" fmla="*/ 412244 h 3477987"/>
              <a:gd name="connsiteX0" fmla="*/ 0 w 2482745"/>
              <a:gd name="connsiteY0" fmla="*/ 412244 h 3477987"/>
              <a:gd name="connsiteX1" fmla="*/ 412244 w 2482745"/>
              <a:gd name="connsiteY1" fmla="*/ 0 h 3477987"/>
              <a:gd name="connsiteX2" fmla="*/ 2219791 w 2482745"/>
              <a:gd name="connsiteY2" fmla="*/ 0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412244 w 2482745"/>
              <a:gd name="connsiteY6" fmla="*/ 3477987 h 3477987"/>
              <a:gd name="connsiteX7" fmla="*/ 0 w 2482745"/>
              <a:gd name="connsiteY7" fmla="*/ 3065743 h 3477987"/>
              <a:gd name="connsiteX8" fmla="*/ 0 w 2482745"/>
              <a:gd name="connsiteY8" fmla="*/ 412244 h 3477987"/>
              <a:gd name="connsiteX0" fmla="*/ 0 w 2482745"/>
              <a:gd name="connsiteY0" fmla="*/ 412244 h 3477987"/>
              <a:gd name="connsiteX1" fmla="*/ 412244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412244 w 2482745"/>
              <a:gd name="connsiteY6" fmla="*/ 3477987 h 3477987"/>
              <a:gd name="connsiteX7" fmla="*/ 0 w 2482745"/>
              <a:gd name="connsiteY7" fmla="*/ 3065743 h 3477987"/>
              <a:gd name="connsiteX8" fmla="*/ 0 w 2482745"/>
              <a:gd name="connsiteY8" fmla="*/ 412244 h 3477987"/>
              <a:gd name="connsiteX0" fmla="*/ 0 w 2482745"/>
              <a:gd name="connsiteY0" fmla="*/ 412244 h 3477987"/>
              <a:gd name="connsiteX1" fmla="*/ 290946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412244 w 2482745"/>
              <a:gd name="connsiteY6" fmla="*/ 3477987 h 3477987"/>
              <a:gd name="connsiteX7" fmla="*/ 0 w 2482745"/>
              <a:gd name="connsiteY7" fmla="*/ 3065743 h 3477987"/>
              <a:gd name="connsiteX8" fmla="*/ 0 w 2482745"/>
              <a:gd name="connsiteY8" fmla="*/ 412244 h 3477987"/>
              <a:gd name="connsiteX0" fmla="*/ 9330 w 2482745"/>
              <a:gd name="connsiteY0" fmla="*/ 253624 h 3477987"/>
              <a:gd name="connsiteX1" fmla="*/ 290946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412244 w 2482745"/>
              <a:gd name="connsiteY6" fmla="*/ 3477987 h 3477987"/>
              <a:gd name="connsiteX7" fmla="*/ 0 w 2482745"/>
              <a:gd name="connsiteY7" fmla="*/ 3065743 h 3477987"/>
              <a:gd name="connsiteX8" fmla="*/ 9330 w 2482745"/>
              <a:gd name="connsiteY8" fmla="*/ 253624 h 3477987"/>
              <a:gd name="connsiteX0" fmla="*/ 9330 w 2482745"/>
              <a:gd name="connsiteY0" fmla="*/ 253624 h 3477987"/>
              <a:gd name="connsiteX1" fmla="*/ 290946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412244 w 2482745"/>
              <a:gd name="connsiteY6" fmla="*/ 3477987 h 3477987"/>
              <a:gd name="connsiteX7" fmla="*/ 0 w 2482745"/>
              <a:gd name="connsiteY7" fmla="*/ 3177710 h 3477987"/>
              <a:gd name="connsiteX8" fmla="*/ 9330 w 2482745"/>
              <a:gd name="connsiteY8" fmla="*/ 253624 h 3477987"/>
              <a:gd name="connsiteX0" fmla="*/ 9330 w 2482745"/>
              <a:gd name="connsiteY0" fmla="*/ 253624 h 3477987"/>
              <a:gd name="connsiteX1" fmla="*/ 290946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19792 w 2482745"/>
              <a:gd name="connsiteY5" fmla="*/ 3477987 h 3477987"/>
              <a:gd name="connsiteX6" fmla="*/ 309607 w 2482745"/>
              <a:gd name="connsiteY6" fmla="*/ 3477987 h 3477987"/>
              <a:gd name="connsiteX7" fmla="*/ 0 w 2482745"/>
              <a:gd name="connsiteY7" fmla="*/ 3177710 h 3477987"/>
              <a:gd name="connsiteX8" fmla="*/ 9330 w 2482745"/>
              <a:gd name="connsiteY8" fmla="*/ 253624 h 3477987"/>
              <a:gd name="connsiteX0" fmla="*/ 9330 w 2482745"/>
              <a:gd name="connsiteY0" fmla="*/ 253624 h 3477987"/>
              <a:gd name="connsiteX1" fmla="*/ 290946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66445 w 2482745"/>
              <a:gd name="connsiteY5" fmla="*/ 3477987 h 3477987"/>
              <a:gd name="connsiteX6" fmla="*/ 309607 w 2482745"/>
              <a:gd name="connsiteY6" fmla="*/ 3477987 h 3477987"/>
              <a:gd name="connsiteX7" fmla="*/ 0 w 2482745"/>
              <a:gd name="connsiteY7" fmla="*/ 3177710 h 3477987"/>
              <a:gd name="connsiteX8" fmla="*/ 9330 w 2482745"/>
              <a:gd name="connsiteY8" fmla="*/ 253624 h 3477987"/>
              <a:gd name="connsiteX0" fmla="*/ 9330 w 2482745"/>
              <a:gd name="connsiteY0" fmla="*/ 253624 h 3477987"/>
              <a:gd name="connsiteX1" fmla="*/ 290946 w 2482745"/>
              <a:gd name="connsiteY1" fmla="*/ 0 h 3477987"/>
              <a:gd name="connsiteX2" fmla="*/ 2219791 w 2482745"/>
              <a:gd name="connsiteY2" fmla="*/ 18661 h 3477987"/>
              <a:gd name="connsiteX3" fmla="*/ 2482745 w 2482745"/>
              <a:gd name="connsiteY3" fmla="*/ 318938 h 3477987"/>
              <a:gd name="connsiteX4" fmla="*/ 2473415 w 2482745"/>
              <a:gd name="connsiteY4" fmla="*/ 3215033 h 3477987"/>
              <a:gd name="connsiteX5" fmla="*/ 2229122 w 2482745"/>
              <a:gd name="connsiteY5" fmla="*/ 3477987 h 3477987"/>
              <a:gd name="connsiteX6" fmla="*/ 309607 w 2482745"/>
              <a:gd name="connsiteY6" fmla="*/ 3477987 h 3477987"/>
              <a:gd name="connsiteX7" fmla="*/ 0 w 2482745"/>
              <a:gd name="connsiteY7" fmla="*/ 3177710 h 3477987"/>
              <a:gd name="connsiteX8" fmla="*/ 9330 w 2482745"/>
              <a:gd name="connsiteY8" fmla="*/ 253624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745" h="3477987">
                <a:moveTo>
                  <a:pt x="9330" y="253624"/>
                </a:moveTo>
                <a:cubicBezTo>
                  <a:pt x="9330" y="25948"/>
                  <a:pt x="63270" y="0"/>
                  <a:pt x="290946" y="0"/>
                </a:cubicBezTo>
                <a:lnTo>
                  <a:pt x="2219791" y="18661"/>
                </a:lnTo>
                <a:cubicBezTo>
                  <a:pt x="2447467" y="18661"/>
                  <a:pt x="2482745" y="91262"/>
                  <a:pt x="2482745" y="318938"/>
                </a:cubicBezTo>
                <a:lnTo>
                  <a:pt x="2473415" y="3215033"/>
                </a:lnTo>
                <a:cubicBezTo>
                  <a:pt x="2473415" y="3442709"/>
                  <a:pt x="2456798" y="3477987"/>
                  <a:pt x="2229122" y="3477987"/>
                </a:cubicBezTo>
                <a:lnTo>
                  <a:pt x="309607" y="3477987"/>
                </a:lnTo>
                <a:cubicBezTo>
                  <a:pt x="81931" y="3477987"/>
                  <a:pt x="0" y="3405386"/>
                  <a:pt x="0" y="3177710"/>
                </a:cubicBezTo>
                <a:lnTo>
                  <a:pt x="9330" y="2536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124564" y="403402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1234687" y="403402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124564" y="508204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124564" y="61300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234687" y="508204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1234687" y="61300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404518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404518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509319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614121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40604" y="509319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40604" y="614121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9" name="Tekstiruutu 58"/>
          <p:cNvSpPr txBox="1"/>
          <p:nvPr/>
        </p:nvSpPr>
        <p:spPr>
          <a:xfrm>
            <a:off x="4698286" y="51"/>
            <a:ext cx="466932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Kuka / ketä koskee?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1282338" y="3637083"/>
            <a:ext cx="2185180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Mikä asia?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901660" y="3608543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Millainen?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32330" y="5061898"/>
            <a:ext cx="1110122" cy="247040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00" dirty="0"/>
              <a:t>terveydenhuolto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34688" y="3992494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urheilu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0854" y="71344"/>
            <a:ext cx="1998222" cy="670391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YHTEISKUNTA JA</a:t>
            </a:r>
          </a:p>
          <a:p>
            <a:pPr algn="ctr"/>
            <a:r>
              <a:rPr lang="fi-FI" dirty="0"/>
              <a:t>AJANKOHTAISET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124564" y="3992494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kulttuuri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2469636" y="427812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uutiset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3597148" y="428387"/>
            <a:ext cx="884777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politiikka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2469636" y="1445472"/>
            <a:ext cx="86825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kotimaa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3597149" y="1445472"/>
            <a:ext cx="86748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ulkomaa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47769" y="3992494"/>
            <a:ext cx="89012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etu, tuki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518593" y="3992495"/>
            <a:ext cx="1032390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kulkeminen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30479" y="5061898"/>
            <a:ext cx="9074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talous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01865" y="418958"/>
            <a:ext cx="9255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lapsi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11986" y="418958"/>
            <a:ext cx="980319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koululainen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901865" y="1468813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nuoriso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146492" y="6060010"/>
            <a:ext cx="8801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perheet</a:t>
            </a:r>
          </a:p>
        </p:txBody>
      </p:sp>
      <p:sp>
        <p:nvSpPr>
          <p:cNvPr id="92" name="Tekstiruutu 91"/>
          <p:cNvSpPr txBox="1"/>
          <p:nvPr/>
        </p:nvSpPr>
        <p:spPr>
          <a:xfrm>
            <a:off x="1234688" y="5042350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palvelut</a:t>
            </a:r>
          </a:p>
        </p:txBody>
      </p:sp>
      <p:sp>
        <p:nvSpPr>
          <p:cNvPr id="93" name="Tekstiruutu 92"/>
          <p:cNvSpPr txBox="1"/>
          <p:nvPr/>
        </p:nvSpPr>
        <p:spPr>
          <a:xfrm>
            <a:off x="1234689" y="6060010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koulutus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3557894" y="5061898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oikeudet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97148" y="2514877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hallitus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2469636" y="2514877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vaalit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3557894" y="6111754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4901866" y="3977110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hyvä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4901866" y="5026965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pelottava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4901866" y="6044625"/>
            <a:ext cx="92382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6011987" y="6044625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6011988" y="397711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huono</a:t>
            </a:r>
          </a:p>
        </p:txBody>
      </p:sp>
      <p:sp>
        <p:nvSpPr>
          <p:cNvPr id="118" name="Tekstiruutu 117"/>
          <p:cNvSpPr txBox="1"/>
          <p:nvPr/>
        </p:nvSpPr>
        <p:spPr>
          <a:xfrm>
            <a:off x="4901866" y="2486474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työtön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6011987" y="1488361"/>
            <a:ext cx="924032" cy="47101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työssä käyvä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6011988" y="248647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yksineläjä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7201884" y="418958"/>
            <a:ext cx="987348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eläkeläinen</a:t>
            </a:r>
          </a:p>
        </p:txBody>
      </p:sp>
      <p:sp>
        <p:nvSpPr>
          <p:cNvPr id="122" name="Tekstiruutu 121"/>
          <p:cNvSpPr txBox="1"/>
          <p:nvPr/>
        </p:nvSpPr>
        <p:spPr>
          <a:xfrm>
            <a:off x="7201884" y="1436618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sairas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7201885" y="2506022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syrjäytynyt</a:t>
            </a:r>
          </a:p>
        </p:txBody>
      </p:sp>
      <p:sp>
        <p:nvSpPr>
          <p:cNvPr id="124" name="Tekstiruutu 123"/>
          <p:cNvSpPr txBox="1"/>
          <p:nvPr/>
        </p:nvSpPr>
        <p:spPr>
          <a:xfrm>
            <a:off x="8312008" y="418958"/>
            <a:ext cx="1007669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ikäihminen</a:t>
            </a:r>
          </a:p>
        </p:txBody>
      </p:sp>
      <p:sp>
        <p:nvSpPr>
          <p:cNvPr id="125" name="Tekstiruutu 124"/>
          <p:cNvSpPr txBox="1"/>
          <p:nvPr/>
        </p:nvSpPr>
        <p:spPr>
          <a:xfrm>
            <a:off x="8312008" y="1457544"/>
            <a:ext cx="924031" cy="37502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900" dirty="0"/>
              <a:t>Toiminta-</a:t>
            </a:r>
            <a:br>
              <a:rPr lang="fi-FI" sz="900" dirty="0"/>
            </a:br>
            <a:r>
              <a:rPr lang="fi-FI" sz="900" dirty="0" err="1"/>
              <a:t>rajoitteinen</a:t>
            </a:r>
            <a:endParaRPr lang="fi-FI" sz="900" dirty="0"/>
          </a:p>
        </p:txBody>
      </p:sp>
      <p:sp>
        <p:nvSpPr>
          <p:cNvPr id="126" name="Tekstiruutu 125"/>
          <p:cNvSpPr txBox="1"/>
          <p:nvPr/>
        </p:nvSpPr>
        <p:spPr>
          <a:xfrm>
            <a:off x="8312008" y="2506022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7189205" y="3608543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sää</a:t>
            </a:r>
          </a:p>
        </p:txBody>
      </p:sp>
      <p:sp>
        <p:nvSpPr>
          <p:cNvPr id="109" name="Tekstiruutu 108"/>
          <p:cNvSpPr txBox="1"/>
          <p:nvPr/>
        </p:nvSpPr>
        <p:spPr>
          <a:xfrm>
            <a:off x="8347261" y="604046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pilvinen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5957140" y="5042785"/>
            <a:ext cx="1035165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kiinnostava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8" y="705168"/>
            <a:ext cx="1482610" cy="169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7" y="670618"/>
            <a:ext cx="643552" cy="66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78" y="670617"/>
            <a:ext cx="628301" cy="6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78" y="2776531"/>
            <a:ext cx="608517" cy="6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45" y="1719723"/>
            <a:ext cx="563567" cy="6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48" y="1751806"/>
            <a:ext cx="855748" cy="6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988" y="2771486"/>
            <a:ext cx="589123" cy="63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9" y="4235090"/>
            <a:ext cx="610104" cy="6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73" y="4224618"/>
            <a:ext cx="650662" cy="6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45" y="4242125"/>
            <a:ext cx="570661" cy="64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" y="6377658"/>
            <a:ext cx="864711" cy="5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10" y="5275779"/>
            <a:ext cx="623705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14" y="5347073"/>
            <a:ext cx="503082" cy="5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13" y="4235090"/>
            <a:ext cx="643151" cy="68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45" y="6306725"/>
            <a:ext cx="636030" cy="6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57" y="5275779"/>
            <a:ext cx="608214" cy="66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5" y="632839"/>
            <a:ext cx="535726" cy="6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62" y="641692"/>
            <a:ext cx="605637" cy="64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37" y="1683844"/>
            <a:ext cx="598014" cy="6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51" y="1819294"/>
            <a:ext cx="414790" cy="50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56" y="1916124"/>
            <a:ext cx="267210" cy="31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4" y="1773537"/>
            <a:ext cx="244532" cy="29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5277" y="2058711"/>
            <a:ext cx="217429" cy="2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09" y="2769278"/>
            <a:ext cx="600542" cy="64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52" y="4209233"/>
            <a:ext cx="605064" cy="63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42" y="4209234"/>
            <a:ext cx="617426" cy="68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09" y="5260395"/>
            <a:ext cx="622436" cy="66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67" y="2725326"/>
            <a:ext cx="613676" cy="6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43" y="1746144"/>
            <a:ext cx="551542" cy="61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08" y="704133"/>
            <a:ext cx="627841" cy="61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79" y="1735587"/>
            <a:ext cx="584144" cy="6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2" y="632838"/>
            <a:ext cx="579905" cy="68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08" y="2725326"/>
            <a:ext cx="593235" cy="6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77" y="5287159"/>
            <a:ext cx="548297" cy="63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Pyöristetty suorakulmio 145"/>
          <p:cNvSpPr/>
          <p:nvPr/>
        </p:nvSpPr>
        <p:spPr>
          <a:xfrm>
            <a:off x="7237138" y="403752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7" name="Pyöristetty suorakulmio 146"/>
          <p:cNvSpPr/>
          <p:nvPr/>
        </p:nvSpPr>
        <p:spPr>
          <a:xfrm>
            <a:off x="8347261" y="403752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8" name="Pyöristetty suorakulmio 147"/>
          <p:cNvSpPr/>
          <p:nvPr/>
        </p:nvSpPr>
        <p:spPr>
          <a:xfrm>
            <a:off x="7237138" y="508554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9" name="Pyöristetty suorakulmio 148"/>
          <p:cNvSpPr/>
          <p:nvPr/>
        </p:nvSpPr>
        <p:spPr>
          <a:xfrm>
            <a:off x="7237138" y="61335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0" name="Pyöristetty suorakulmio 149"/>
          <p:cNvSpPr/>
          <p:nvPr/>
        </p:nvSpPr>
        <p:spPr>
          <a:xfrm>
            <a:off x="8347261" y="508554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1" name="Tekstiruutu 150"/>
          <p:cNvSpPr txBox="1"/>
          <p:nvPr/>
        </p:nvSpPr>
        <p:spPr>
          <a:xfrm>
            <a:off x="7161965" y="3992494"/>
            <a:ext cx="1027268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aurinkoinen,</a:t>
            </a:r>
          </a:p>
          <a:p>
            <a:pPr algn="ctr"/>
            <a:r>
              <a:rPr lang="fi-FI" sz="1100" dirty="0"/>
              <a:t>lämmin</a:t>
            </a:r>
          </a:p>
        </p:txBody>
      </p:sp>
      <p:sp>
        <p:nvSpPr>
          <p:cNvPr id="152" name="Tekstiruutu 151"/>
          <p:cNvSpPr txBox="1"/>
          <p:nvPr/>
        </p:nvSpPr>
        <p:spPr>
          <a:xfrm>
            <a:off x="8347261" y="3992493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kylmä</a:t>
            </a:r>
          </a:p>
        </p:txBody>
      </p:sp>
      <p:sp>
        <p:nvSpPr>
          <p:cNvPr id="153" name="Tekstiruutu 152"/>
          <p:cNvSpPr txBox="1"/>
          <p:nvPr/>
        </p:nvSpPr>
        <p:spPr>
          <a:xfrm>
            <a:off x="7227173" y="5031425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sateinen</a:t>
            </a:r>
          </a:p>
        </p:txBody>
      </p:sp>
      <p:sp>
        <p:nvSpPr>
          <p:cNvPr id="154" name="Tekstiruutu 153"/>
          <p:cNvSpPr txBox="1"/>
          <p:nvPr/>
        </p:nvSpPr>
        <p:spPr>
          <a:xfrm>
            <a:off x="8347465" y="5042349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ukonilma</a:t>
            </a:r>
          </a:p>
        </p:txBody>
      </p:sp>
      <p:sp>
        <p:nvSpPr>
          <p:cNvPr id="156" name="Tekstiruutu 155"/>
          <p:cNvSpPr txBox="1"/>
          <p:nvPr/>
        </p:nvSpPr>
        <p:spPr>
          <a:xfrm>
            <a:off x="7226780" y="6093846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tuulinen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34" y="6308180"/>
            <a:ext cx="643552" cy="67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kstiruutu 67"/>
          <p:cNvSpPr txBox="1"/>
          <p:nvPr/>
        </p:nvSpPr>
        <p:spPr>
          <a:xfrm>
            <a:off x="2450059" y="6086924"/>
            <a:ext cx="887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ympäristö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41" y="4384976"/>
            <a:ext cx="509210" cy="5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24" y="6330178"/>
            <a:ext cx="618951" cy="6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4" y="5287158"/>
            <a:ext cx="554760" cy="62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65" y="5312486"/>
            <a:ext cx="515136" cy="63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93" y="4266254"/>
            <a:ext cx="534907" cy="6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801" y="6298456"/>
            <a:ext cx="728750" cy="6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uva 50" descr="Kuva, joka sisältää kohteen objekti, kello&#10;&#10;Kuvaus luotu automaattisesti">
            <a:extLst>
              <a:ext uri="{FF2B5EF4-FFF2-40B4-BE49-F238E27FC236}">
                <a16:creationId xmlns:a16="http://schemas.microsoft.com/office/drawing/2014/main" id="{90B4F893-6E14-4B3B-89EB-2D6E89197ACF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9" y="5308938"/>
            <a:ext cx="600630" cy="6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9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yöristetty suorakulmio 4"/>
          <p:cNvSpPr/>
          <p:nvPr/>
        </p:nvSpPr>
        <p:spPr>
          <a:xfrm>
            <a:off x="30276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6" name="Pyöristetty suorakulmio 4"/>
          <p:cNvSpPr/>
          <p:nvPr/>
        </p:nvSpPr>
        <p:spPr>
          <a:xfrm>
            <a:off x="2345674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4"/>
          <p:cNvSpPr/>
          <p:nvPr/>
        </p:nvSpPr>
        <p:spPr>
          <a:xfrm>
            <a:off x="4763815" y="33186"/>
            <a:ext cx="4569372" cy="7005636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36482" y="46391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73485" y="71344"/>
            <a:ext cx="1998222" cy="670391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NUMEROT JA KIRJAIMET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893445" y="50"/>
            <a:ext cx="51851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A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717091" y="50"/>
            <a:ext cx="694791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B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717007" y="50"/>
            <a:ext cx="64814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C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7670282" y="50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D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8646876" y="50"/>
            <a:ext cx="65397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E</a:t>
            </a:r>
          </a:p>
        </p:txBody>
      </p:sp>
      <p:sp>
        <p:nvSpPr>
          <p:cNvPr id="132" name="Tekstiruutu 131"/>
          <p:cNvSpPr txBox="1"/>
          <p:nvPr/>
        </p:nvSpPr>
        <p:spPr>
          <a:xfrm>
            <a:off x="4893445" y="1190389"/>
            <a:ext cx="51851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F</a:t>
            </a:r>
          </a:p>
        </p:txBody>
      </p:sp>
      <p:sp>
        <p:nvSpPr>
          <p:cNvPr id="133" name="Tekstiruutu 132"/>
          <p:cNvSpPr txBox="1"/>
          <p:nvPr/>
        </p:nvSpPr>
        <p:spPr>
          <a:xfrm>
            <a:off x="5717091" y="1190389"/>
            <a:ext cx="694791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G</a:t>
            </a:r>
          </a:p>
        </p:txBody>
      </p:sp>
      <p:sp>
        <p:nvSpPr>
          <p:cNvPr id="134" name="Tekstiruutu 133"/>
          <p:cNvSpPr txBox="1"/>
          <p:nvPr/>
        </p:nvSpPr>
        <p:spPr>
          <a:xfrm>
            <a:off x="6717007" y="1190389"/>
            <a:ext cx="64814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H</a:t>
            </a:r>
          </a:p>
        </p:txBody>
      </p:sp>
      <p:sp>
        <p:nvSpPr>
          <p:cNvPr id="135" name="Tekstiruutu 134"/>
          <p:cNvSpPr txBox="1"/>
          <p:nvPr/>
        </p:nvSpPr>
        <p:spPr>
          <a:xfrm>
            <a:off x="7786793" y="1212816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I</a:t>
            </a:r>
          </a:p>
        </p:txBody>
      </p:sp>
      <p:sp>
        <p:nvSpPr>
          <p:cNvPr id="136" name="Tekstiruutu 135"/>
          <p:cNvSpPr txBox="1"/>
          <p:nvPr/>
        </p:nvSpPr>
        <p:spPr>
          <a:xfrm>
            <a:off x="8711691" y="1190389"/>
            <a:ext cx="65397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J</a:t>
            </a:r>
          </a:p>
        </p:txBody>
      </p:sp>
      <p:sp>
        <p:nvSpPr>
          <p:cNvPr id="137" name="Tekstiruutu 136"/>
          <p:cNvSpPr txBox="1"/>
          <p:nvPr/>
        </p:nvSpPr>
        <p:spPr>
          <a:xfrm>
            <a:off x="4893445" y="2380727"/>
            <a:ext cx="51851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K</a:t>
            </a:r>
          </a:p>
        </p:txBody>
      </p:sp>
      <p:sp>
        <p:nvSpPr>
          <p:cNvPr id="138" name="Tekstiruutu 137"/>
          <p:cNvSpPr txBox="1"/>
          <p:nvPr/>
        </p:nvSpPr>
        <p:spPr>
          <a:xfrm>
            <a:off x="5754211" y="2380727"/>
            <a:ext cx="694791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L</a:t>
            </a:r>
          </a:p>
        </p:txBody>
      </p:sp>
      <p:sp>
        <p:nvSpPr>
          <p:cNvPr id="139" name="Tekstiruutu 138"/>
          <p:cNvSpPr txBox="1"/>
          <p:nvPr/>
        </p:nvSpPr>
        <p:spPr>
          <a:xfrm>
            <a:off x="6643446" y="2380727"/>
            <a:ext cx="64814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M</a:t>
            </a:r>
          </a:p>
        </p:txBody>
      </p:sp>
      <p:sp>
        <p:nvSpPr>
          <p:cNvPr id="140" name="Tekstiruutu 139"/>
          <p:cNvSpPr txBox="1"/>
          <p:nvPr/>
        </p:nvSpPr>
        <p:spPr>
          <a:xfrm>
            <a:off x="7670282" y="2397548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N</a:t>
            </a:r>
          </a:p>
        </p:txBody>
      </p:sp>
      <p:sp>
        <p:nvSpPr>
          <p:cNvPr id="141" name="Tekstiruutu 140"/>
          <p:cNvSpPr txBox="1"/>
          <p:nvPr/>
        </p:nvSpPr>
        <p:spPr>
          <a:xfrm>
            <a:off x="8646876" y="2380727"/>
            <a:ext cx="65397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O</a:t>
            </a:r>
          </a:p>
        </p:txBody>
      </p:sp>
      <p:sp>
        <p:nvSpPr>
          <p:cNvPr id="142" name="Tekstiruutu 141"/>
          <p:cNvSpPr txBox="1"/>
          <p:nvPr/>
        </p:nvSpPr>
        <p:spPr>
          <a:xfrm>
            <a:off x="4893445" y="3571066"/>
            <a:ext cx="51851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P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5717091" y="3571066"/>
            <a:ext cx="694791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Q</a:t>
            </a:r>
          </a:p>
        </p:txBody>
      </p:sp>
      <p:sp>
        <p:nvSpPr>
          <p:cNvPr id="144" name="Tekstiruutu 143"/>
          <p:cNvSpPr txBox="1"/>
          <p:nvPr/>
        </p:nvSpPr>
        <p:spPr>
          <a:xfrm>
            <a:off x="6717007" y="3571066"/>
            <a:ext cx="64814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R</a:t>
            </a:r>
          </a:p>
        </p:txBody>
      </p:sp>
      <p:sp>
        <p:nvSpPr>
          <p:cNvPr id="145" name="Tekstiruutu 144"/>
          <p:cNvSpPr txBox="1"/>
          <p:nvPr/>
        </p:nvSpPr>
        <p:spPr>
          <a:xfrm>
            <a:off x="7670282" y="3582280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S</a:t>
            </a:r>
          </a:p>
        </p:txBody>
      </p:sp>
      <p:sp>
        <p:nvSpPr>
          <p:cNvPr id="146" name="Tekstiruutu 145"/>
          <p:cNvSpPr txBox="1"/>
          <p:nvPr/>
        </p:nvSpPr>
        <p:spPr>
          <a:xfrm>
            <a:off x="8646876" y="3571066"/>
            <a:ext cx="65397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T</a:t>
            </a:r>
          </a:p>
        </p:txBody>
      </p:sp>
      <p:sp>
        <p:nvSpPr>
          <p:cNvPr id="147" name="Tekstiruutu 146"/>
          <p:cNvSpPr txBox="1"/>
          <p:nvPr/>
        </p:nvSpPr>
        <p:spPr>
          <a:xfrm>
            <a:off x="4893445" y="4761406"/>
            <a:ext cx="51851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U</a:t>
            </a:r>
          </a:p>
        </p:txBody>
      </p:sp>
      <p:sp>
        <p:nvSpPr>
          <p:cNvPr id="148" name="Tekstiruutu 147"/>
          <p:cNvSpPr txBox="1"/>
          <p:nvPr/>
        </p:nvSpPr>
        <p:spPr>
          <a:xfrm>
            <a:off x="5754211" y="4761406"/>
            <a:ext cx="694791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V</a:t>
            </a:r>
          </a:p>
        </p:txBody>
      </p:sp>
      <p:sp>
        <p:nvSpPr>
          <p:cNvPr id="149" name="Tekstiruutu 148"/>
          <p:cNvSpPr txBox="1"/>
          <p:nvPr/>
        </p:nvSpPr>
        <p:spPr>
          <a:xfrm>
            <a:off x="6643446" y="4761406"/>
            <a:ext cx="64814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W</a:t>
            </a:r>
          </a:p>
        </p:txBody>
      </p:sp>
      <p:sp>
        <p:nvSpPr>
          <p:cNvPr id="150" name="Tekstiruutu 149"/>
          <p:cNvSpPr txBox="1"/>
          <p:nvPr/>
        </p:nvSpPr>
        <p:spPr>
          <a:xfrm>
            <a:off x="7670282" y="4767012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X</a:t>
            </a:r>
          </a:p>
        </p:txBody>
      </p:sp>
      <p:sp>
        <p:nvSpPr>
          <p:cNvPr id="151" name="Tekstiruutu 150"/>
          <p:cNvSpPr txBox="1"/>
          <p:nvPr/>
        </p:nvSpPr>
        <p:spPr>
          <a:xfrm>
            <a:off x="8646876" y="4761406"/>
            <a:ext cx="65397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Y</a:t>
            </a:r>
          </a:p>
        </p:txBody>
      </p:sp>
      <p:sp>
        <p:nvSpPr>
          <p:cNvPr id="152" name="Tekstiruutu 151"/>
          <p:cNvSpPr txBox="1"/>
          <p:nvPr/>
        </p:nvSpPr>
        <p:spPr>
          <a:xfrm>
            <a:off x="4893445" y="5951744"/>
            <a:ext cx="51851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Z</a:t>
            </a:r>
          </a:p>
        </p:txBody>
      </p:sp>
      <p:sp>
        <p:nvSpPr>
          <p:cNvPr id="153" name="Tekstiruutu 152"/>
          <p:cNvSpPr txBox="1"/>
          <p:nvPr/>
        </p:nvSpPr>
        <p:spPr>
          <a:xfrm>
            <a:off x="5717091" y="5951744"/>
            <a:ext cx="694791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Å</a:t>
            </a:r>
          </a:p>
        </p:txBody>
      </p:sp>
      <p:sp>
        <p:nvSpPr>
          <p:cNvPr id="154" name="Tekstiruutu 153"/>
          <p:cNvSpPr txBox="1"/>
          <p:nvPr/>
        </p:nvSpPr>
        <p:spPr>
          <a:xfrm>
            <a:off x="6717007" y="5951744"/>
            <a:ext cx="64814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Ä</a:t>
            </a:r>
          </a:p>
        </p:txBody>
      </p:sp>
      <p:sp>
        <p:nvSpPr>
          <p:cNvPr id="155" name="Tekstiruutu 154"/>
          <p:cNvSpPr txBox="1"/>
          <p:nvPr/>
        </p:nvSpPr>
        <p:spPr>
          <a:xfrm>
            <a:off x="7670282" y="5951744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Ö</a:t>
            </a:r>
          </a:p>
        </p:txBody>
      </p:sp>
      <p:sp>
        <p:nvSpPr>
          <p:cNvPr id="157" name="Tekstiruutu 156"/>
          <p:cNvSpPr txBox="1"/>
          <p:nvPr/>
        </p:nvSpPr>
        <p:spPr>
          <a:xfrm>
            <a:off x="7670282" y="28084"/>
            <a:ext cx="671469" cy="10469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6200" dirty="0"/>
              <a:t>D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2430480" y="50"/>
            <a:ext cx="2074075" cy="267873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5600" dirty="0"/>
              <a:t>1  2  3  4  5  6  7  8  9              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2884184" y="2637915"/>
            <a:ext cx="1037038" cy="95095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5600" dirty="0"/>
              <a:t>10</a:t>
            </a:r>
          </a:p>
        </p:txBody>
      </p:sp>
      <p:sp>
        <p:nvSpPr>
          <p:cNvPr id="77" name="Tekstiruutu 76"/>
          <p:cNvSpPr txBox="1"/>
          <p:nvPr/>
        </p:nvSpPr>
        <p:spPr>
          <a:xfrm>
            <a:off x="2343035" y="3636026"/>
            <a:ext cx="2226336" cy="317466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4100" dirty="0"/>
              <a:t>100</a:t>
            </a:r>
          </a:p>
          <a:p>
            <a:pPr algn="ctr"/>
            <a:r>
              <a:rPr lang="fi-FI" sz="4100" dirty="0"/>
              <a:t>1000</a:t>
            </a:r>
          </a:p>
          <a:p>
            <a:pPr algn="ctr"/>
            <a:r>
              <a:rPr lang="fi-FI" sz="4100" dirty="0"/>
              <a:t>10 000</a:t>
            </a:r>
          </a:p>
          <a:p>
            <a:pPr algn="ctr"/>
            <a:r>
              <a:rPr lang="fi-FI" sz="4100" dirty="0"/>
              <a:t>100 000</a:t>
            </a:r>
          </a:p>
          <a:p>
            <a:pPr algn="ctr"/>
            <a:r>
              <a:rPr lang="fi-FI" sz="3400" dirty="0"/>
              <a:t>MILJOONA</a:t>
            </a:r>
          </a:p>
        </p:txBody>
      </p:sp>
      <p:sp>
        <p:nvSpPr>
          <p:cNvPr id="78" name="Tekstiruutu 77"/>
          <p:cNvSpPr txBox="1"/>
          <p:nvPr/>
        </p:nvSpPr>
        <p:spPr>
          <a:xfrm>
            <a:off x="804027" y="3335264"/>
            <a:ext cx="1237564" cy="136689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8300" dirty="0"/>
              <a:t>+</a:t>
            </a:r>
          </a:p>
        </p:txBody>
      </p:sp>
      <p:sp>
        <p:nvSpPr>
          <p:cNvPr id="79" name="Tekstiruutu 78"/>
          <p:cNvSpPr txBox="1"/>
          <p:nvPr/>
        </p:nvSpPr>
        <p:spPr>
          <a:xfrm>
            <a:off x="904140" y="3984362"/>
            <a:ext cx="1137301" cy="147888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9000" dirty="0"/>
              <a:t>-</a:t>
            </a:r>
            <a:r>
              <a:rPr lang="fi-FI" dirty="0"/>
              <a:t> </a:t>
            </a:r>
          </a:p>
        </p:txBody>
      </p:sp>
      <p:sp>
        <p:nvSpPr>
          <p:cNvPr id="80" name="Tekstiruutu 79"/>
          <p:cNvSpPr txBox="1"/>
          <p:nvPr/>
        </p:nvSpPr>
        <p:spPr>
          <a:xfrm>
            <a:off x="874924" y="5145840"/>
            <a:ext cx="1119213" cy="87096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5100" dirty="0"/>
              <a:t>X</a:t>
            </a:r>
          </a:p>
        </p:txBody>
      </p:sp>
      <p:sp>
        <p:nvSpPr>
          <p:cNvPr id="81" name="Tekstiruutu 80"/>
          <p:cNvSpPr txBox="1"/>
          <p:nvPr/>
        </p:nvSpPr>
        <p:spPr>
          <a:xfrm>
            <a:off x="745294" y="5646619"/>
            <a:ext cx="1296297" cy="147888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9000" dirty="0"/>
              <a:t>=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7" y="752840"/>
            <a:ext cx="1505165" cy="71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kstiruutu 82"/>
          <p:cNvSpPr txBox="1"/>
          <p:nvPr/>
        </p:nvSpPr>
        <p:spPr>
          <a:xfrm>
            <a:off x="249404" y="1497217"/>
            <a:ext cx="1767363" cy="87096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51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185499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69" y="607161"/>
            <a:ext cx="3308464" cy="632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Pyöristetty suorakulmio 4"/>
          <p:cNvSpPr/>
          <p:nvPr/>
        </p:nvSpPr>
        <p:spPr>
          <a:xfrm>
            <a:off x="30275" y="3608543"/>
            <a:ext cx="1687241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75625" y="46391"/>
            <a:ext cx="1857846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0" name="Tekstiruutu 59"/>
          <p:cNvSpPr txBox="1"/>
          <p:nvPr/>
        </p:nvSpPr>
        <p:spPr>
          <a:xfrm>
            <a:off x="-208403" y="3610855"/>
            <a:ext cx="2185180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tärkeitä paikkoja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-35526" y="46908"/>
            <a:ext cx="199822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KARTTA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0" y="384000"/>
            <a:ext cx="1710434" cy="19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119844" y="4010745"/>
            <a:ext cx="1508103" cy="3010370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dirty="0"/>
              <a:t>______________________________________________________________________________________________________________</a:t>
            </a:r>
          </a:p>
        </p:txBody>
      </p:sp>
      <p:sp>
        <p:nvSpPr>
          <p:cNvPr id="5" name="Tekstiruutu 4"/>
          <p:cNvSpPr txBox="1"/>
          <p:nvPr/>
        </p:nvSpPr>
        <p:spPr>
          <a:xfrm rot="16200000">
            <a:off x="2588519" y="3149771"/>
            <a:ext cx="5117395" cy="54474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3000" dirty="0"/>
              <a:t>MAAILMAN KARTTA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11776" y="1684970"/>
            <a:ext cx="7269521" cy="39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300850" y="46907"/>
            <a:ext cx="2397436" cy="5510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3000" dirty="0"/>
              <a:t>SUOMI</a:t>
            </a:r>
          </a:p>
        </p:txBody>
      </p:sp>
    </p:spTree>
    <p:extLst>
      <p:ext uri="{BB962C8B-B14F-4D97-AF65-F5344CB8AC3E}">
        <p14:creationId xmlns:p14="http://schemas.microsoft.com/office/powerpoint/2010/main" val="68382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yöristetty suorakulmio 4"/>
          <p:cNvSpPr/>
          <p:nvPr/>
        </p:nvSpPr>
        <p:spPr>
          <a:xfrm>
            <a:off x="30276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6" name="Pyöristetty suorakulmio 4"/>
          <p:cNvSpPr/>
          <p:nvPr/>
        </p:nvSpPr>
        <p:spPr>
          <a:xfrm>
            <a:off x="2345674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5" name="Pyöristetty suorakulmio 4"/>
          <p:cNvSpPr/>
          <p:nvPr/>
        </p:nvSpPr>
        <p:spPr>
          <a:xfrm>
            <a:off x="4805797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4"/>
          <p:cNvSpPr/>
          <p:nvPr/>
        </p:nvSpPr>
        <p:spPr>
          <a:xfrm>
            <a:off x="4806000" y="4639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36482" y="46391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2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2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2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1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perheeni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601178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49016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3"/>
          <p:cNvSpPr/>
          <p:nvPr/>
        </p:nvSpPr>
        <p:spPr>
          <a:xfrm>
            <a:off x="49016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601178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35"/>
          <p:cNvSpPr/>
          <p:nvPr/>
        </p:nvSpPr>
        <p:spPr>
          <a:xfrm>
            <a:off x="601178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97145" y="4018642"/>
            <a:ext cx="2111471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97145" y="5066657"/>
            <a:ext cx="2111470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97145" y="6114675"/>
            <a:ext cx="2111470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4018642"/>
            <a:ext cx="2051444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5066657"/>
            <a:ext cx="2051444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6114675"/>
            <a:ext cx="2051444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805999" y="51"/>
            <a:ext cx="2226135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50855" y="3637083"/>
            <a:ext cx="2185180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historiani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2393555" y="3608543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työhistoriani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806000" y="3608543"/>
            <a:ext cx="222613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24564" y="5042350"/>
            <a:ext cx="208405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3485" y="71344"/>
            <a:ext cx="199822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MINÄ ITSE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110852" y="4088762"/>
            <a:ext cx="2020448" cy="68665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Sairastuin vuonna</a:t>
            </a:r>
            <a:br>
              <a:rPr lang="fi-FI" sz="1300" dirty="0"/>
            </a:br>
            <a:br>
              <a:rPr lang="fi-FI" sz="1300" dirty="0"/>
            </a:br>
            <a:r>
              <a:rPr lang="fi-FI" sz="1300" dirty="0"/>
              <a:t> _______________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2469636" y="427812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puoliso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3597148" y="423500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lapsi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2469636" y="1477667"/>
            <a:ext cx="953026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lapsenlapsi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2430480" y="6111754"/>
            <a:ext cx="203186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2487134" y="2495328"/>
            <a:ext cx="86748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30480" y="3972945"/>
            <a:ext cx="203415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05585" y="5042350"/>
            <a:ext cx="203415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01865" y="408263"/>
            <a:ext cx="9255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11986" y="408263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901865" y="140637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168420" y="6111754"/>
            <a:ext cx="204019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97148" y="2475779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4901866" y="3972945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4901866" y="5022801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4901866" y="6040460"/>
            <a:ext cx="92382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6011987" y="6040460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6011988" y="3972945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8" name="Tekstiruutu 117"/>
          <p:cNvSpPr txBox="1"/>
          <p:nvPr/>
        </p:nvSpPr>
        <p:spPr>
          <a:xfrm>
            <a:off x="4901866" y="2475779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6011988" y="1477667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6011988" y="2475779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6005368" y="503862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5" y="408263"/>
            <a:ext cx="1243160" cy="200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5" y="6167992"/>
            <a:ext cx="639017" cy="73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uora yhdysviiva 50"/>
          <p:cNvCxnSpPr/>
          <p:nvPr/>
        </p:nvCxnSpPr>
        <p:spPr>
          <a:xfrm>
            <a:off x="8125057" y="6630358"/>
            <a:ext cx="104617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uora yhdysviiva 126"/>
          <p:cNvCxnSpPr/>
          <p:nvPr/>
        </p:nvCxnSpPr>
        <p:spPr>
          <a:xfrm>
            <a:off x="8125056" y="5194710"/>
            <a:ext cx="104617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uora yhdysviiva 127"/>
          <p:cNvCxnSpPr/>
          <p:nvPr/>
        </p:nvCxnSpPr>
        <p:spPr>
          <a:xfrm>
            <a:off x="8069374" y="3894005"/>
            <a:ext cx="104617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uora yhdysviiva 128"/>
          <p:cNvCxnSpPr/>
          <p:nvPr/>
        </p:nvCxnSpPr>
        <p:spPr>
          <a:xfrm>
            <a:off x="8109125" y="2748419"/>
            <a:ext cx="104617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uora yhdysviiva 129"/>
          <p:cNvCxnSpPr/>
          <p:nvPr/>
        </p:nvCxnSpPr>
        <p:spPr>
          <a:xfrm>
            <a:off x="8125057" y="1261354"/>
            <a:ext cx="1046170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73" y="4925942"/>
            <a:ext cx="728749" cy="5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41" y="1685172"/>
            <a:ext cx="628725" cy="66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Tekstiruutu 95"/>
          <p:cNvSpPr txBox="1"/>
          <p:nvPr/>
        </p:nvSpPr>
        <p:spPr>
          <a:xfrm>
            <a:off x="3543825" y="1463408"/>
            <a:ext cx="99142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sukulainen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3" y="665226"/>
            <a:ext cx="417244" cy="6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50" y="679783"/>
            <a:ext cx="598717" cy="60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84" y="1725611"/>
            <a:ext cx="542989" cy="62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V="1">
            <a:off x="9171225" y="384001"/>
            <a:ext cx="0" cy="6602826"/>
          </a:xfrm>
          <a:prstGeom prst="straightConnector1">
            <a:avLst/>
          </a:prstGeom>
          <a:ln w="5715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uva 22" descr="Kuva, joka sisältää kohteen kevyt, riippuminen, lentävä, lintu&#10;&#10;Kuvaus luotu automaattisesti">
            <a:extLst>
              <a:ext uri="{FF2B5EF4-FFF2-40B4-BE49-F238E27FC236}">
                <a16:creationId xmlns:a16="http://schemas.microsoft.com/office/drawing/2014/main" id="{7AAD5722-B7EB-46D3-B8DA-646FB64057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18" y="2295929"/>
            <a:ext cx="836750" cy="8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yöristetty suorakulmio 4"/>
          <p:cNvSpPr/>
          <p:nvPr/>
        </p:nvSpPr>
        <p:spPr>
          <a:xfrm>
            <a:off x="30275" y="3608543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16" name="Pyöristetty suorakulmio 4"/>
          <p:cNvSpPr/>
          <p:nvPr/>
        </p:nvSpPr>
        <p:spPr>
          <a:xfrm>
            <a:off x="2345673" y="3608543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15" name="Pyöristetty suorakulmio 4"/>
          <p:cNvSpPr/>
          <p:nvPr/>
        </p:nvSpPr>
        <p:spPr>
          <a:xfrm>
            <a:off x="4805796" y="3608543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14" name="Pyöristetty suorakulmio 4"/>
          <p:cNvSpPr/>
          <p:nvPr/>
        </p:nvSpPr>
        <p:spPr>
          <a:xfrm>
            <a:off x="7122036" y="3608543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13" name="Pyöristetty suorakulmio 4"/>
          <p:cNvSpPr/>
          <p:nvPr/>
        </p:nvSpPr>
        <p:spPr>
          <a:xfrm>
            <a:off x="7105238" y="46391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4"/>
          <p:cNvSpPr/>
          <p:nvPr/>
        </p:nvSpPr>
        <p:spPr>
          <a:xfrm>
            <a:off x="4805999" y="46391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13851" y="46390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4" y="46391"/>
            <a:ext cx="2226337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1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7" y="254999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1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1" y="254999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49"/>
            <a:ext cx="2150257" cy="383951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 dirty="0"/>
              <a:t>a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901863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6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3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3" y="254999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6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6" y="254999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23713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47261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3713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7237137" y="254999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47261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29" name="Pyöristetty suorakulmio 28"/>
          <p:cNvSpPr/>
          <p:nvPr/>
        </p:nvSpPr>
        <p:spPr>
          <a:xfrm>
            <a:off x="8347261" y="254999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0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601178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4901660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3"/>
          <p:cNvSpPr/>
          <p:nvPr/>
        </p:nvSpPr>
        <p:spPr>
          <a:xfrm>
            <a:off x="4901660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6011784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35"/>
          <p:cNvSpPr/>
          <p:nvPr/>
        </p:nvSpPr>
        <p:spPr>
          <a:xfrm>
            <a:off x="601178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7237137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83472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7237137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7237137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8347261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83472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12456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1234687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124564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12456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234687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1234687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40604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4060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8" tIns="45528" rIns="91058" bIns="45528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805999" y="49"/>
            <a:ext cx="2226135" cy="383951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7122036" y="49"/>
            <a:ext cx="2209539" cy="383951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50855" y="3637082"/>
            <a:ext cx="2185180" cy="383951"/>
          </a:xfrm>
          <a:prstGeom prst="rect">
            <a:avLst/>
          </a:prstGeom>
          <a:noFill/>
          <a:ln>
            <a:noFill/>
          </a:ln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/>
              <a:t>a</a:t>
            </a:r>
            <a:endParaRPr lang="fi-FI" dirty="0"/>
          </a:p>
        </p:txBody>
      </p:sp>
      <p:sp>
        <p:nvSpPr>
          <p:cNvPr id="61" name="Tekstiruutu 60"/>
          <p:cNvSpPr txBox="1"/>
          <p:nvPr/>
        </p:nvSpPr>
        <p:spPr>
          <a:xfrm>
            <a:off x="2393555" y="3608542"/>
            <a:ext cx="2150257" cy="383951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805999" y="3608542"/>
            <a:ext cx="2226134" cy="383951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84388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r>
              <a:rPr lang="fi-FI" sz="1600" dirty="0"/>
              <a:t>Jotain muuta/</a:t>
            </a:r>
          </a:p>
          <a:p>
            <a:r>
              <a:rPr lang="fi-FI" sz="16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1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24564" y="5042349"/>
            <a:ext cx="924033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34688" y="3972945"/>
            <a:ext cx="924032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0854" y="71344"/>
            <a:ext cx="1998222" cy="380904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124564" y="3972945"/>
            <a:ext cx="924033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2469636" y="388713"/>
            <a:ext cx="884877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3597148" y="389289"/>
            <a:ext cx="884777" cy="271162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200" dirty="0"/>
              <a:t>a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2469636" y="1458118"/>
            <a:ext cx="868253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2450057" y="6015630"/>
            <a:ext cx="887831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3597148" y="1425923"/>
            <a:ext cx="867488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47767" y="3921200"/>
            <a:ext cx="890121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557892" y="3921200"/>
            <a:ext cx="906746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30480" y="4990605"/>
            <a:ext cx="907408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01864" y="408263"/>
            <a:ext cx="925533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11987" y="408263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901864" y="1406374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168419" y="6040460"/>
            <a:ext cx="880178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2" name="Tekstiruutu 91"/>
          <p:cNvSpPr txBox="1"/>
          <p:nvPr/>
        </p:nvSpPr>
        <p:spPr>
          <a:xfrm>
            <a:off x="1234688" y="5022800"/>
            <a:ext cx="924032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3" name="Tekstiruutu 92"/>
          <p:cNvSpPr txBox="1"/>
          <p:nvPr/>
        </p:nvSpPr>
        <p:spPr>
          <a:xfrm>
            <a:off x="1234689" y="6040460"/>
            <a:ext cx="924031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3557893" y="4990605"/>
            <a:ext cx="906744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97148" y="2475778"/>
            <a:ext cx="884777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2469636" y="2475778"/>
            <a:ext cx="884877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3557893" y="6040460"/>
            <a:ext cx="906744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4901865" y="3972945"/>
            <a:ext cx="923828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4901865" y="5022800"/>
            <a:ext cx="923827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4901866" y="6040460"/>
            <a:ext cx="923826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6011988" y="6040460"/>
            <a:ext cx="917209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6011987" y="3972945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8" name="Tekstiruutu 117"/>
          <p:cNvSpPr txBox="1"/>
          <p:nvPr/>
        </p:nvSpPr>
        <p:spPr>
          <a:xfrm>
            <a:off x="4901865" y="2475778"/>
            <a:ext cx="923828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6011987" y="1477667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6011987" y="2475778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7237138" y="435745"/>
            <a:ext cx="924032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2" name="Tekstiruutu 121"/>
          <p:cNvSpPr txBox="1"/>
          <p:nvPr/>
        </p:nvSpPr>
        <p:spPr>
          <a:xfrm>
            <a:off x="7237138" y="1477667"/>
            <a:ext cx="924032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7237138" y="2475778"/>
            <a:ext cx="924031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4" name="Tekstiruutu 123"/>
          <p:cNvSpPr txBox="1"/>
          <p:nvPr/>
        </p:nvSpPr>
        <p:spPr>
          <a:xfrm>
            <a:off x="8347261" y="443552"/>
            <a:ext cx="924032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5" name="Tekstiruutu 124"/>
          <p:cNvSpPr txBox="1"/>
          <p:nvPr/>
        </p:nvSpPr>
        <p:spPr>
          <a:xfrm>
            <a:off x="8347262" y="1477667"/>
            <a:ext cx="924031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26" name="Tekstiruutu 125"/>
          <p:cNvSpPr txBox="1"/>
          <p:nvPr/>
        </p:nvSpPr>
        <p:spPr>
          <a:xfrm>
            <a:off x="8347262" y="2547072"/>
            <a:ext cx="924031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7189204" y="3564731"/>
            <a:ext cx="2130474" cy="383951"/>
          </a:xfrm>
          <a:prstGeom prst="rect">
            <a:avLst/>
          </a:prstGeom>
          <a:noFill/>
        </p:spPr>
        <p:txBody>
          <a:bodyPr wrap="square" lIns="91058" tIns="45528" rIns="91058" bIns="45528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7237137" y="3936402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6" name="Tekstiruutu 105"/>
          <p:cNvSpPr txBox="1"/>
          <p:nvPr/>
        </p:nvSpPr>
        <p:spPr>
          <a:xfrm>
            <a:off x="8347464" y="3936401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7237137" y="5009303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8" name="Tekstiruutu 107"/>
          <p:cNvSpPr txBox="1"/>
          <p:nvPr/>
        </p:nvSpPr>
        <p:spPr>
          <a:xfrm>
            <a:off x="8347464" y="5007281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9" name="Tekstiruutu 108"/>
          <p:cNvSpPr txBox="1"/>
          <p:nvPr/>
        </p:nvSpPr>
        <p:spPr>
          <a:xfrm>
            <a:off x="8347261" y="6040460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0" name="Tekstiruutu 109"/>
          <p:cNvSpPr txBox="1"/>
          <p:nvPr/>
        </p:nvSpPr>
        <p:spPr>
          <a:xfrm>
            <a:off x="7237340" y="6020339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6005367" y="5038620"/>
            <a:ext cx="923830" cy="286551"/>
          </a:xfrm>
          <a:prstGeom prst="rect">
            <a:avLst/>
          </a:prstGeom>
          <a:noFill/>
        </p:spPr>
        <p:txBody>
          <a:bodyPr wrap="square" lIns="85661" tIns="42830" rIns="85661" bIns="42830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170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>
          <a:xfrm>
            <a:off x="13851" y="46392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2826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20113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201130 w 2473415"/>
              <a:gd name="connsiteY2" fmla="*/ 0 h 3477987"/>
              <a:gd name="connsiteX3" fmla="*/ 2464084 w 2473415"/>
              <a:gd name="connsiteY3" fmla="*/ 290946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201130 w 2473415"/>
              <a:gd name="connsiteY2" fmla="*/ 0 h 3477987"/>
              <a:gd name="connsiteX3" fmla="*/ 2464084 w 2473415"/>
              <a:gd name="connsiteY3" fmla="*/ 290946 h 3477987"/>
              <a:gd name="connsiteX4" fmla="*/ 2473415 w 2473415"/>
              <a:gd name="connsiteY4" fmla="*/ 3196371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201130 w 2473415"/>
              <a:gd name="connsiteY2" fmla="*/ 0 h 3477987"/>
              <a:gd name="connsiteX3" fmla="*/ 2464084 w 2473415"/>
              <a:gd name="connsiteY3" fmla="*/ 290946 h 3477987"/>
              <a:gd name="connsiteX4" fmla="*/ 2473415 w 2473415"/>
              <a:gd name="connsiteY4" fmla="*/ 3196371 h 3477987"/>
              <a:gd name="connsiteX5" fmla="*/ 2182469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201130 w 2473415"/>
              <a:gd name="connsiteY2" fmla="*/ 0 h 3477987"/>
              <a:gd name="connsiteX3" fmla="*/ 2464084 w 2473415"/>
              <a:gd name="connsiteY3" fmla="*/ 290946 h 3477987"/>
              <a:gd name="connsiteX4" fmla="*/ 2473415 w 2473415"/>
              <a:gd name="connsiteY4" fmla="*/ 3196371 h 3477987"/>
              <a:gd name="connsiteX5" fmla="*/ 2182469 w 2473415"/>
              <a:gd name="connsiteY5" fmla="*/ 3477987 h 3477987"/>
              <a:gd name="connsiteX6" fmla="*/ 300277 w 2473415"/>
              <a:gd name="connsiteY6" fmla="*/ 3468657 h 3477987"/>
              <a:gd name="connsiteX7" fmla="*/ 0 w 2473415"/>
              <a:gd name="connsiteY7" fmla="*/ 3065743 h 3477987"/>
              <a:gd name="connsiteX8" fmla="*/ 0 w 2473415"/>
              <a:gd name="connsiteY8" fmla="*/ 328268 h 3477987"/>
              <a:gd name="connsiteX0" fmla="*/ 0 w 2473415"/>
              <a:gd name="connsiteY0" fmla="*/ 328268 h 3477987"/>
              <a:gd name="connsiteX1" fmla="*/ 318938 w 2473415"/>
              <a:gd name="connsiteY1" fmla="*/ 0 h 3477987"/>
              <a:gd name="connsiteX2" fmla="*/ 2201130 w 2473415"/>
              <a:gd name="connsiteY2" fmla="*/ 0 h 3477987"/>
              <a:gd name="connsiteX3" fmla="*/ 2464084 w 2473415"/>
              <a:gd name="connsiteY3" fmla="*/ 290946 h 3477987"/>
              <a:gd name="connsiteX4" fmla="*/ 2473415 w 2473415"/>
              <a:gd name="connsiteY4" fmla="*/ 3196371 h 3477987"/>
              <a:gd name="connsiteX5" fmla="*/ 2182469 w 2473415"/>
              <a:gd name="connsiteY5" fmla="*/ 3477987 h 3477987"/>
              <a:gd name="connsiteX6" fmla="*/ 300277 w 2473415"/>
              <a:gd name="connsiteY6" fmla="*/ 3468657 h 3477987"/>
              <a:gd name="connsiteX7" fmla="*/ 0 w 2473415"/>
              <a:gd name="connsiteY7" fmla="*/ 3177711 h 3477987"/>
              <a:gd name="connsiteX8" fmla="*/ 0 w 2473415"/>
              <a:gd name="connsiteY8" fmla="*/ 32826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28268"/>
                </a:moveTo>
                <a:cubicBezTo>
                  <a:pt x="0" y="100592"/>
                  <a:pt x="91262" y="0"/>
                  <a:pt x="318938" y="0"/>
                </a:cubicBezTo>
                <a:lnTo>
                  <a:pt x="2201130" y="0"/>
                </a:lnTo>
                <a:cubicBezTo>
                  <a:pt x="2428806" y="0"/>
                  <a:pt x="2464084" y="63270"/>
                  <a:pt x="2464084" y="290946"/>
                </a:cubicBezTo>
                <a:cubicBezTo>
                  <a:pt x="2467194" y="1215878"/>
                  <a:pt x="2470305" y="2271439"/>
                  <a:pt x="2473415" y="3196371"/>
                </a:cubicBezTo>
                <a:cubicBezTo>
                  <a:pt x="2473415" y="3424047"/>
                  <a:pt x="2410145" y="3477987"/>
                  <a:pt x="2182469" y="3477987"/>
                </a:cubicBezTo>
                <a:lnTo>
                  <a:pt x="300277" y="3468657"/>
                </a:lnTo>
                <a:cubicBezTo>
                  <a:pt x="72601" y="3468657"/>
                  <a:pt x="0" y="3405387"/>
                  <a:pt x="0" y="3177711"/>
                </a:cubicBezTo>
                <a:lnTo>
                  <a:pt x="0" y="3282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37197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41998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46800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6" name="Pyöristetty suorakulmio 15"/>
          <p:cNvSpPr/>
          <p:nvPr/>
        </p:nvSpPr>
        <p:spPr>
          <a:xfrm>
            <a:off x="4812458" y="46391"/>
            <a:ext cx="4561612" cy="3443484"/>
          </a:xfrm>
          <a:custGeom>
            <a:avLst/>
            <a:gdLst>
              <a:gd name="connsiteX0" fmla="*/ 0 w 5067858"/>
              <a:gd name="connsiteY0" fmla="*/ 579676 h 3477987"/>
              <a:gd name="connsiteX1" fmla="*/ 579676 w 5067858"/>
              <a:gd name="connsiteY1" fmla="*/ 0 h 3477987"/>
              <a:gd name="connsiteX2" fmla="*/ 4488182 w 5067858"/>
              <a:gd name="connsiteY2" fmla="*/ 0 h 3477987"/>
              <a:gd name="connsiteX3" fmla="*/ 5067858 w 5067858"/>
              <a:gd name="connsiteY3" fmla="*/ 579676 h 3477987"/>
              <a:gd name="connsiteX4" fmla="*/ 5067858 w 5067858"/>
              <a:gd name="connsiteY4" fmla="*/ 2898311 h 3477987"/>
              <a:gd name="connsiteX5" fmla="*/ 4488182 w 5067858"/>
              <a:gd name="connsiteY5" fmla="*/ 3477987 h 3477987"/>
              <a:gd name="connsiteX6" fmla="*/ 579676 w 5067858"/>
              <a:gd name="connsiteY6" fmla="*/ 3477987 h 3477987"/>
              <a:gd name="connsiteX7" fmla="*/ 0 w 5067858"/>
              <a:gd name="connsiteY7" fmla="*/ 2898311 h 3477987"/>
              <a:gd name="connsiteX8" fmla="*/ 0 w 5067858"/>
              <a:gd name="connsiteY8" fmla="*/ 579676 h 3477987"/>
              <a:gd name="connsiteX0" fmla="*/ 9330 w 5067858"/>
              <a:gd name="connsiteY0" fmla="*/ 439717 h 3477987"/>
              <a:gd name="connsiteX1" fmla="*/ 579676 w 5067858"/>
              <a:gd name="connsiteY1" fmla="*/ 0 h 3477987"/>
              <a:gd name="connsiteX2" fmla="*/ 4488182 w 5067858"/>
              <a:gd name="connsiteY2" fmla="*/ 0 h 3477987"/>
              <a:gd name="connsiteX3" fmla="*/ 5067858 w 5067858"/>
              <a:gd name="connsiteY3" fmla="*/ 579676 h 3477987"/>
              <a:gd name="connsiteX4" fmla="*/ 5067858 w 5067858"/>
              <a:gd name="connsiteY4" fmla="*/ 2898311 h 3477987"/>
              <a:gd name="connsiteX5" fmla="*/ 4488182 w 5067858"/>
              <a:gd name="connsiteY5" fmla="*/ 3477987 h 3477987"/>
              <a:gd name="connsiteX6" fmla="*/ 579676 w 5067858"/>
              <a:gd name="connsiteY6" fmla="*/ 3477987 h 3477987"/>
              <a:gd name="connsiteX7" fmla="*/ 0 w 5067858"/>
              <a:gd name="connsiteY7" fmla="*/ 2898311 h 3477987"/>
              <a:gd name="connsiteX8" fmla="*/ 9330 w 5067858"/>
              <a:gd name="connsiteY8" fmla="*/ 439717 h 3477987"/>
              <a:gd name="connsiteX0" fmla="*/ 9330 w 5067858"/>
              <a:gd name="connsiteY0" fmla="*/ 439717 h 3477987"/>
              <a:gd name="connsiteX1" fmla="*/ 383733 w 5067858"/>
              <a:gd name="connsiteY1" fmla="*/ 9331 h 3477987"/>
              <a:gd name="connsiteX2" fmla="*/ 4488182 w 5067858"/>
              <a:gd name="connsiteY2" fmla="*/ 0 h 3477987"/>
              <a:gd name="connsiteX3" fmla="*/ 5067858 w 5067858"/>
              <a:gd name="connsiteY3" fmla="*/ 579676 h 3477987"/>
              <a:gd name="connsiteX4" fmla="*/ 5067858 w 5067858"/>
              <a:gd name="connsiteY4" fmla="*/ 2898311 h 3477987"/>
              <a:gd name="connsiteX5" fmla="*/ 4488182 w 5067858"/>
              <a:gd name="connsiteY5" fmla="*/ 3477987 h 3477987"/>
              <a:gd name="connsiteX6" fmla="*/ 579676 w 5067858"/>
              <a:gd name="connsiteY6" fmla="*/ 3477987 h 3477987"/>
              <a:gd name="connsiteX7" fmla="*/ 0 w 5067858"/>
              <a:gd name="connsiteY7" fmla="*/ 2898311 h 3477987"/>
              <a:gd name="connsiteX8" fmla="*/ 9330 w 5067858"/>
              <a:gd name="connsiteY8" fmla="*/ 439717 h 3477987"/>
              <a:gd name="connsiteX0" fmla="*/ 9330 w 5067858"/>
              <a:gd name="connsiteY0" fmla="*/ 439717 h 3477987"/>
              <a:gd name="connsiteX1" fmla="*/ 383733 w 5067858"/>
              <a:gd name="connsiteY1" fmla="*/ 9331 h 3477987"/>
              <a:gd name="connsiteX2" fmla="*/ 4665463 w 5067858"/>
              <a:gd name="connsiteY2" fmla="*/ 0 h 3477987"/>
              <a:gd name="connsiteX3" fmla="*/ 5067858 w 5067858"/>
              <a:gd name="connsiteY3" fmla="*/ 579676 h 3477987"/>
              <a:gd name="connsiteX4" fmla="*/ 5067858 w 5067858"/>
              <a:gd name="connsiteY4" fmla="*/ 2898311 h 3477987"/>
              <a:gd name="connsiteX5" fmla="*/ 4488182 w 5067858"/>
              <a:gd name="connsiteY5" fmla="*/ 3477987 h 3477987"/>
              <a:gd name="connsiteX6" fmla="*/ 579676 w 5067858"/>
              <a:gd name="connsiteY6" fmla="*/ 3477987 h 3477987"/>
              <a:gd name="connsiteX7" fmla="*/ 0 w 5067858"/>
              <a:gd name="connsiteY7" fmla="*/ 2898311 h 3477987"/>
              <a:gd name="connsiteX8" fmla="*/ 9330 w 5067858"/>
              <a:gd name="connsiteY8" fmla="*/ 439717 h 3477987"/>
              <a:gd name="connsiteX0" fmla="*/ 9330 w 5067858"/>
              <a:gd name="connsiteY0" fmla="*/ 439717 h 3477987"/>
              <a:gd name="connsiteX1" fmla="*/ 383733 w 5067858"/>
              <a:gd name="connsiteY1" fmla="*/ 9331 h 3477987"/>
              <a:gd name="connsiteX2" fmla="*/ 4665463 w 5067858"/>
              <a:gd name="connsiteY2" fmla="*/ 0 h 3477987"/>
              <a:gd name="connsiteX3" fmla="*/ 5058527 w 5067858"/>
              <a:gd name="connsiteY3" fmla="*/ 355741 h 3477987"/>
              <a:gd name="connsiteX4" fmla="*/ 5067858 w 5067858"/>
              <a:gd name="connsiteY4" fmla="*/ 2898311 h 3477987"/>
              <a:gd name="connsiteX5" fmla="*/ 4488182 w 5067858"/>
              <a:gd name="connsiteY5" fmla="*/ 3477987 h 3477987"/>
              <a:gd name="connsiteX6" fmla="*/ 579676 w 5067858"/>
              <a:gd name="connsiteY6" fmla="*/ 3477987 h 3477987"/>
              <a:gd name="connsiteX7" fmla="*/ 0 w 5067858"/>
              <a:gd name="connsiteY7" fmla="*/ 2898311 h 3477987"/>
              <a:gd name="connsiteX8" fmla="*/ 9330 w 5067858"/>
              <a:gd name="connsiteY8" fmla="*/ 439717 h 3477987"/>
              <a:gd name="connsiteX0" fmla="*/ 9330 w 5077189"/>
              <a:gd name="connsiteY0" fmla="*/ 439717 h 3477987"/>
              <a:gd name="connsiteX1" fmla="*/ 383733 w 5077189"/>
              <a:gd name="connsiteY1" fmla="*/ 9331 h 3477987"/>
              <a:gd name="connsiteX2" fmla="*/ 4665463 w 5077189"/>
              <a:gd name="connsiteY2" fmla="*/ 0 h 3477987"/>
              <a:gd name="connsiteX3" fmla="*/ 5058527 w 5077189"/>
              <a:gd name="connsiteY3" fmla="*/ 355741 h 3477987"/>
              <a:gd name="connsiteX4" fmla="*/ 5077189 w 5077189"/>
              <a:gd name="connsiteY4" fmla="*/ 3038270 h 3477987"/>
              <a:gd name="connsiteX5" fmla="*/ 4488182 w 5077189"/>
              <a:gd name="connsiteY5" fmla="*/ 3477987 h 3477987"/>
              <a:gd name="connsiteX6" fmla="*/ 579676 w 5077189"/>
              <a:gd name="connsiteY6" fmla="*/ 3477987 h 3477987"/>
              <a:gd name="connsiteX7" fmla="*/ 0 w 5077189"/>
              <a:gd name="connsiteY7" fmla="*/ 2898311 h 3477987"/>
              <a:gd name="connsiteX8" fmla="*/ 9330 w 5077189"/>
              <a:gd name="connsiteY8" fmla="*/ 439717 h 3477987"/>
              <a:gd name="connsiteX0" fmla="*/ 9330 w 5077189"/>
              <a:gd name="connsiteY0" fmla="*/ 439717 h 3477987"/>
              <a:gd name="connsiteX1" fmla="*/ 383733 w 5077189"/>
              <a:gd name="connsiteY1" fmla="*/ 9331 h 3477987"/>
              <a:gd name="connsiteX2" fmla="*/ 4665463 w 5077189"/>
              <a:gd name="connsiteY2" fmla="*/ 0 h 3477987"/>
              <a:gd name="connsiteX3" fmla="*/ 5058527 w 5077189"/>
              <a:gd name="connsiteY3" fmla="*/ 355741 h 3477987"/>
              <a:gd name="connsiteX4" fmla="*/ 5077189 w 5077189"/>
              <a:gd name="connsiteY4" fmla="*/ 3038270 h 3477987"/>
              <a:gd name="connsiteX5" fmla="*/ 4656133 w 5077189"/>
              <a:gd name="connsiteY5" fmla="*/ 3477987 h 3477987"/>
              <a:gd name="connsiteX6" fmla="*/ 579676 w 5077189"/>
              <a:gd name="connsiteY6" fmla="*/ 3477987 h 3477987"/>
              <a:gd name="connsiteX7" fmla="*/ 0 w 5077189"/>
              <a:gd name="connsiteY7" fmla="*/ 2898311 h 3477987"/>
              <a:gd name="connsiteX8" fmla="*/ 9330 w 5077189"/>
              <a:gd name="connsiteY8" fmla="*/ 439717 h 3477987"/>
              <a:gd name="connsiteX0" fmla="*/ 9330 w 5077189"/>
              <a:gd name="connsiteY0" fmla="*/ 439717 h 3477987"/>
              <a:gd name="connsiteX1" fmla="*/ 383733 w 5077189"/>
              <a:gd name="connsiteY1" fmla="*/ 9331 h 3477987"/>
              <a:gd name="connsiteX2" fmla="*/ 4665463 w 5077189"/>
              <a:gd name="connsiteY2" fmla="*/ 0 h 3477987"/>
              <a:gd name="connsiteX3" fmla="*/ 5058527 w 5077189"/>
              <a:gd name="connsiteY3" fmla="*/ 355741 h 3477987"/>
              <a:gd name="connsiteX4" fmla="*/ 5077189 w 5077189"/>
              <a:gd name="connsiteY4" fmla="*/ 3038270 h 3477987"/>
              <a:gd name="connsiteX5" fmla="*/ 4656133 w 5077189"/>
              <a:gd name="connsiteY5" fmla="*/ 3477987 h 3477987"/>
              <a:gd name="connsiteX6" fmla="*/ 421056 w 5077189"/>
              <a:gd name="connsiteY6" fmla="*/ 3477987 h 3477987"/>
              <a:gd name="connsiteX7" fmla="*/ 0 w 5077189"/>
              <a:gd name="connsiteY7" fmla="*/ 2898311 h 3477987"/>
              <a:gd name="connsiteX8" fmla="*/ 9330 w 5077189"/>
              <a:gd name="connsiteY8" fmla="*/ 439717 h 3477987"/>
              <a:gd name="connsiteX0" fmla="*/ 0 w 5067859"/>
              <a:gd name="connsiteY0" fmla="*/ 439717 h 3477987"/>
              <a:gd name="connsiteX1" fmla="*/ 374403 w 5067859"/>
              <a:gd name="connsiteY1" fmla="*/ 9331 h 3477987"/>
              <a:gd name="connsiteX2" fmla="*/ 4656133 w 5067859"/>
              <a:gd name="connsiteY2" fmla="*/ 0 h 3477987"/>
              <a:gd name="connsiteX3" fmla="*/ 5049197 w 5067859"/>
              <a:gd name="connsiteY3" fmla="*/ 355741 h 3477987"/>
              <a:gd name="connsiteX4" fmla="*/ 5067859 w 5067859"/>
              <a:gd name="connsiteY4" fmla="*/ 3038270 h 3477987"/>
              <a:gd name="connsiteX5" fmla="*/ 4646803 w 5067859"/>
              <a:gd name="connsiteY5" fmla="*/ 3477987 h 3477987"/>
              <a:gd name="connsiteX6" fmla="*/ 411726 w 5067859"/>
              <a:gd name="connsiteY6" fmla="*/ 3477987 h 3477987"/>
              <a:gd name="connsiteX7" fmla="*/ 1 w 5067859"/>
              <a:gd name="connsiteY7" fmla="*/ 3056932 h 3477987"/>
              <a:gd name="connsiteX8" fmla="*/ 0 w 5067859"/>
              <a:gd name="connsiteY8" fmla="*/ 439717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7859" h="3477987">
                <a:moveTo>
                  <a:pt x="0" y="439717"/>
                </a:moveTo>
                <a:cubicBezTo>
                  <a:pt x="0" y="119571"/>
                  <a:pt x="54257" y="9331"/>
                  <a:pt x="374403" y="9331"/>
                </a:cubicBezTo>
                <a:lnTo>
                  <a:pt x="4656133" y="0"/>
                </a:lnTo>
                <a:cubicBezTo>
                  <a:pt x="4976279" y="0"/>
                  <a:pt x="5049197" y="35595"/>
                  <a:pt x="5049197" y="355741"/>
                </a:cubicBezTo>
                <a:cubicBezTo>
                  <a:pt x="5052307" y="1203264"/>
                  <a:pt x="5064749" y="2190747"/>
                  <a:pt x="5067859" y="3038270"/>
                </a:cubicBezTo>
                <a:cubicBezTo>
                  <a:pt x="5067859" y="3358416"/>
                  <a:pt x="4966949" y="3477987"/>
                  <a:pt x="4646803" y="3477987"/>
                </a:cubicBezTo>
                <a:lnTo>
                  <a:pt x="411726" y="3477987"/>
                </a:lnTo>
                <a:cubicBezTo>
                  <a:pt x="91580" y="3477987"/>
                  <a:pt x="1" y="3377078"/>
                  <a:pt x="1" y="3056932"/>
                </a:cubicBezTo>
                <a:cubicBezTo>
                  <a:pt x="1" y="2284054"/>
                  <a:pt x="0" y="1212595"/>
                  <a:pt x="0" y="4397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48841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48841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53642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53642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201884" y="4539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12007" y="4539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01884" y="15019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720188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12007" y="15019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9" name="Pyöristetty suorakulmio 28"/>
          <p:cNvSpPr/>
          <p:nvPr/>
        </p:nvSpPr>
        <p:spPr>
          <a:xfrm>
            <a:off x="831200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0" name="Pyöristetty suorakulmio 29"/>
          <p:cNvSpPr/>
          <p:nvPr/>
        </p:nvSpPr>
        <p:spPr>
          <a:xfrm>
            <a:off x="4805798" y="3637149"/>
            <a:ext cx="2226336" cy="3434246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290946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290946 h 3477987"/>
              <a:gd name="connsiteX0" fmla="*/ 0 w 2473415"/>
              <a:gd name="connsiteY0" fmla="*/ 290946 h 3477987"/>
              <a:gd name="connsiteX1" fmla="*/ 309607 w 2473415"/>
              <a:gd name="connsiteY1" fmla="*/ 933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290946 h 3477987"/>
              <a:gd name="connsiteX0" fmla="*/ 0 w 2473415"/>
              <a:gd name="connsiteY0" fmla="*/ 300277 h 3487318"/>
              <a:gd name="connsiteX1" fmla="*/ 309607 w 2473415"/>
              <a:gd name="connsiteY1" fmla="*/ 18661 h 3487318"/>
              <a:gd name="connsiteX2" fmla="*/ 2182469 w 2473415"/>
              <a:gd name="connsiteY2" fmla="*/ 0 h 3487318"/>
              <a:gd name="connsiteX3" fmla="*/ 2473415 w 2473415"/>
              <a:gd name="connsiteY3" fmla="*/ 421575 h 3487318"/>
              <a:gd name="connsiteX4" fmla="*/ 2473415 w 2473415"/>
              <a:gd name="connsiteY4" fmla="*/ 3075074 h 3487318"/>
              <a:gd name="connsiteX5" fmla="*/ 2061171 w 2473415"/>
              <a:gd name="connsiteY5" fmla="*/ 3487318 h 3487318"/>
              <a:gd name="connsiteX6" fmla="*/ 412244 w 2473415"/>
              <a:gd name="connsiteY6" fmla="*/ 3487318 h 3487318"/>
              <a:gd name="connsiteX7" fmla="*/ 0 w 2473415"/>
              <a:gd name="connsiteY7" fmla="*/ 3075074 h 3487318"/>
              <a:gd name="connsiteX8" fmla="*/ 0 w 2473415"/>
              <a:gd name="connsiteY8" fmla="*/ 300277 h 3487318"/>
              <a:gd name="connsiteX0" fmla="*/ 0 w 2473415"/>
              <a:gd name="connsiteY0" fmla="*/ 290947 h 3477988"/>
              <a:gd name="connsiteX1" fmla="*/ 309607 w 2473415"/>
              <a:gd name="connsiteY1" fmla="*/ 9331 h 3477988"/>
              <a:gd name="connsiteX2" fmla="*/ 2191799 w 2473415"/>
              <a:gd name="connsiteY2" fmla="*/ 0 h 3477988"/>
              <a:gd name="connsiteX3" fmla="*/ 2473415 w 2473415"/>
              <a:gd name="connsiteY3" fmla="*/ 412245 h 3477988"/>
              <a:gd name="connsiteX4" fmla="*/ 2473415 w 2473415"/>
              <a:gd name="connsiteY4" fmla="*/ 3065744 h 3477988"/>
              <a:gd name="connsiteX5" fmla="*/ 2061171 w 2473415"/>
              <a:gd name="connsiteY5" fmla="*/ 3477988 h 3477988"/>
              <a:gd name="connsiteX6" fmla="*/ 412244 w 2473415"/>
              <a:gd name="connsiteY6" fmla="*/ 3477988 h 3477988"/>
              <a:gd name="connsiteX7" fmla="*/ 0 w 2473415"/>
              <a:gd name="connsiteY7" fmla="*/ 3065744 h 3477988"/>
              <a:gd name="connsiteX8" fmla="*/ 0 w 2473415"/>
              <a:gd name="connsiteY8" fmla="*/ 290947 h 3477988"/>
              <a:gd name="connsiteX0" fmla="*/ 0 w 2473415"/>
              <a:gd name="connsiteY0" fmla="*/ 290947 h 3477988"/>
              <a:gd name="connsiteX1" fmla="*/ 309607 w 2473415"/>
              <a:gd name="connsiteY1" fmla="*/ 9331 h 3477988"/>
              <a:gd name="connsiteX2" fmla="*/ 2191799 w 2473415"/>
              <a:gd name="connsiteY2" fmla="*/ 0 h 3477988"/>
              <a:gd name="connsiteX3" fmla="*/ 2464085 w 2473415"/>
              <a:gd name="connsiteY3" fmla="*/ 290947 h 3477988"/>
              <a:gd name="connsiteX4" fmla="*/ 2473415 w 2473415"/>
              <a:gd name="connsiteY4" fmla="*/ 3065744 h 3477988"/>
              <a:gd name="connsiteX5" fmla="*/ 2061171 w 2473415"/>
              <a:gd name="connsiteY5" fmla="*/ 3477988 h 3477988"/>
              <a:gd name="connsiteX6" fmla="*/ 412244 w 2473415"/>
              <a:gd name="connsiteY6" fmla="*/ 3477988 h 3477988"/>
              <a:gd name="connsiteX7" fmla="*/ 0 w 2473415"/>
              <a:gd name="connsiteY7" fmla="*/ 3065744 h 3477988"/>
              <a:gd name="connsiteX8" fmla="*/ 0 w 2473415"/>
              <a:gd name="connsiteY8" fmla="*/ 290947 h 3477988"/>
              <a:gd name="connsiteX0" fmla="*/ 0 w 2473415"/>
              <a:gd name="connsiteY0" fmla="*/ 290947 h 3477988"/>
              <a:gd name="connsiteX1" fmla="*/ 309607 w 2473415"/>
              <a:gd name="connsiteY1" fmla="*/ 9331 h 3477988"/>
              <a:gd name="connsiteX2" fmla="*/ 2191799 w 2473415"/>
              <a:gd name="connsiteY2" fmla="*/ 0 h 3477988"/>
              <a:gd name="connsiteX3" fmla="*/ 2464085 w 2473415"/>
              <a:gd name="connsiteY3" fmla="*/ 290947 h 3477988"/>
              <a:gd name="connsiteX4" fmla="*/ 2473415 w 2473415"/>
              <a:gd name="connsiteY4" fmla="*/ 3168381 h 3477988"/>
              <a:gd name="connsiteX5" fmla="*/ 2061171 w 2473415"/>
              <a:gd name="connsiteY5" fmla="*/ 3477988 h 3477988"/>
              <a:gd name="connsiteX6" fmla="*/ 412244 w 2473415"/>
              <a:gd name="connsiteY6" fmla="*/ 3477988 h 3477988"/>
              <a:gd name="connsiteX7" fmla="*/ 0 w 2473415"/>
              <a:gd name="connsiteY7" fmla="*/ 3065744 h 3477988"/>
              <a:gd name="connsiteX8" fmla="*/ 0 w 2473415"/>
              <a:gd name="connsiteY8" fmla="*/ 290947 h 3477988"/>
              <a:gd name="connsiteX0" fmla="*/ 0 w 2473415"/>
              <a:gd name="connsiteY0" fmla="*/ 290947 h 3487318"/>
              <a:gd name="connsiteX1" fmla="*/ 309607 w 2473415"/>
              <a:gd name="connsiteY1" fmla="*/ 9331 h 3487318"/>
              <a:gd name="connsiteX2" fmla="*/ 2191799 w 2473415"/>
              <a:gd name="connsiteY2" fmla="*/ 0 h 3487318"/>
              <a:gd name="connsiteX3" fmla="*/ 2464085 w 2473415"/>
              <a:gd name="connsiteY3" fmla="*/ 290947 h 3487318"/>
              <a:gd name="connsiteX4" fmla="*/ 2473415 w 2473415"/>
              <a:gd name="connsiteY4" fmla="*/ 3168381 h 3487318"/>
              <a:gd name="connsiteX5" fmla="*/ 2173138 w 2473415"/>
              <a:gd name="connsiteY5" fmla="*/ 3487318 h 3487318"/>
              <a:gd name="connsiteX6" fmla="*/ 412244 w 2473415"/>
              <a:gd name="connsiteY6" fmla="*/ 3477988 h 3487318"/>
              <a:gd name="connsiteX7" fmla="*/ 0 w 2473415"/>
              <a:gd name="connsiteY7" fmla="*/ 3065744 h 3487318"/>
              <a:gd name="connsiteX8" fmla="*/ 0 w 2473415"/>
              <a:gd name="connsiteY8" fmla="*/ 290947 h 3487318"/>
              <a:gd name="connsiteX0" fmla="*/ 0 w 2473415"/>
              <a:gd name="connsiteY0" fmla="*/ 290947 h 3477988"/>
              <a:gd name="connsiteX1" fmla="*/ 309607 w 2473415"/>
              <a:gd name="connsiteY1" fmla="*/ 9331 h 3477988"/>
              <a:gd name="connsiteX2" fmla="*/ 2191799 w 2473415"/>
              <a:gd name="connsiteY2" fmla="*/ 0 h 3477988"/>
              <a:gd name="connsiteX3" fmla="*/ 2464085 w 2473415"/>
              <a:gd name="connsiteY3" fmla="*/ 290947 h 3477988"/>
              <a:gd name="connsiteX4" fmla="*/ 2473415 w 2473415"/>
              <a:gd name="connsiteY4" fmla="*/ 3168381 h 3477988"/>
              <a:gd name="connsiteX5" fmla="*/ 2182469 w 2473415"/>
              <a:gd name="connsiteY5" fmla="*/ 3468657 h 3477988"/>
              <a:gd name="connsiteX6" fmla="*/ 412244 w 2473415"/>
              <a:gd name="connsiteY6" fmla="*/ 3477988 h 3477988"/>
              <a:gd name="connsiteX7" fmla="*/ 0 w 2473415"/>
              <a:gd name="connsiteY7" fmla="*/ 3065744 h 3477988"/>
              <a:gd name="connsiteX8" fmla="*/ 0 w 2473415"/>
              <a:gd name="connsiteY8" fmla="*/ 290947 h 3477988"/>
              <a:gd name="connsiteX0" fmla="*/ 0 w 2473415"/>
              <a:gd name="connsiteY0" fmla="*/ 290947 h 3468657"/>
              <a:gd name="connsiteX1" fmla="*/ 309607 w 2473415"/>
              <a:gd name="connsiteY1" fmla="*/ 9331 h 3468657"/>
              <a:gd name="connsiteX2" fmla="*/ 2191799 w 2473415"/>
              <a:gd name="connsiteY2" fmla="*/ 0 h 3468657"/>
              <a:gd name="connsiteX3" fmla="*/ 2464085 w 2473415"/>
              <a:gd name="connsiteY3" fmla="*/ 290947 h 3468657"/>
              <a:gd name="connsiteX4" fmla="*/ 2473415 w 2473415"/>
              <a:gd name="connsiteY4" fmla="*/ 3168381 h 3468657"/>
              <a:gd name="connsiteX5" fmla="*/ 2182469 w 2473415"/>
              <a:gd name="connsiteY5" fmla="*/ 3468657 h 3468657"/>
              <a:gd name="connsiteX6" fmla="*/ 290946 w 2473415"/>
              <a:gd name="connsiteY6" fmla="*/ 3468657 h 3468657"/>
              <a:gd name="connsiteX7" fmla="*/ 0 w 2473415"/>
              <a:gd name="connsiteY7" fmla="*/ 3065744 h 3468657"/>
              <a:gd name="connsiteX8" fmla="*/ 0 w 2473415"/>
              <a:gd name="connsiteY8" fmla="*/ 290947 h 3468657"/>
              <a:gd name="connsiteX0" fmla="*/ 0 w 2473415"/>
              <a:gd name="connsiteY0" fmla="*/ 290947 h 3468657"/>
              <a:gd name="connsiteX1" fmla="*/ 309607 w 2473415"/>
              <a:gd name="connsiteY1" fmla="*/ 9331 h 3468657"/>
              <a:gd name="connsiteX2" fmla="*/ 2191799 w 2473415"/>
              <a:gd name="connsiteY2" fmla="*/ 0 h 3468657"/>
              <a:gd name="connsiteX3" fmla="*/ 2464085 w 2473415"/>
              <a:gd name="connsiteY3" fmla="*/ 290947 h 3468657"/>
              <a:gd name="connsiteX4" fmla="*/ 2473415 w 2473415"/>
              <a:gd name="connsiteY4" fmla="*/ 3168381 h 3468657"/>
              <a:gd name="connsiteX5" fmla="*/ 2182469 w 2473415"/>
              <a:gd name="connsiteY5" fmla="*/ 3468657 h 3468657"/>
              <a:gd name="connsiteX6" fmla="*/ 290946 w 2473415"/>
              <a:gd name="connsiteY6" fmla="*/ 3468657 h 3468657"/>
              <a:gd name="connsiteX7" fmla="*/ 18661 w 2473415"/>
              <a:gd name="connsiteY7" fmla="*/ 3140389 h 3468657"/>
              <a:gd name="connsiteX8" fmla="*/ 0 w 2473415"/>
              <a:gd name="connsiteY8" fmla="*/ 290947 h 346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68657">
                <a:moveTo>
                  <a:pt x="0" y="290947"/>
                </a:moveTo>
                <a:cubicBezTo>
                  <a:pt x="0" y="63271"/>
                  <a:pt x="81931" y="9331"/>
                  <a:pt x="309607" y="9331"/>
                </a:cubicBezTo>
                <a:lnTo>
                  <a:pt x="2191799" y="0"/>
                </a:lnTo>
                <a:cubicBezTo>
                  <a:pt x="2419475" y="0"/>
                  <a:pt x="2464085" y="63271"/>
                  <a:pt x="2464085" y="290947"/>
                </a:cubicBezTo>
                <a:lnTo>
                  <a:pt x="2473415" y="3168381"/>
                </a:lnTo>
                <a:cubicBezTo>
                  <a:pt x="2473415" y="3396057"/>
                  <a:pt x="2410145" y="3468657"/>
                  <a:pt x="2182469" y="3468657"/>
                </a:cubicBezTo>
                <a:lnTo>
                  <a:pt x="290946" y="3468657"/>
                </a:lnTo>
                <a:cubicBezTo>
                  <a:pt x="63270" y="3468657"/>
                  <a:pt x="18661" y="3368065"/>
                  <a:pt x="18661" y="3140389"/>
                </a:cubicBezTo>
                <a:lnTo>
                  <a:pt x="0" y="29094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49016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3"/>
          <p:cNvSpPr/>
          <p:nvPr/>
        </p:nvSpPr>
        <p:spPr>
          <a:xfrm>
            <a:off x="49016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7" name="Pyöristetty suorakulmio 36"/>
          <p:cNvSpPr/>
          <p:nvPr/>
        </p:nvSpPr>
        <p:spPr>
          <a:xfrm>
            <a:off x="7141274" y="363715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82746"/>
              <a:gd name="connsiteY0" fmla="*/ 309607 h 3477987"/>
              <a:gd name="connsiteX1" fmla="*/ 421575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065743 h 3477987"/>
              <a:gd name="connsiteX8" fmla="*/ 0 w 2482746"/>
              <a:gd name="connsiteY8" fmla="*/ 309607 h 3477987"/>
              <a:gd name="connsiteX0" fmla="*/ 18661 w 2473415"/>
              <a:gd name="connsiteY0" fmla="*/ 309607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328268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328268 h 3477987"/>
              <a:gd name="connsiteX4" fmla="*/ 2473415 w 2473415"/>
              <a:gd name="connsiteY4" fmla="*/ 3187041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328268 h 3477987"/>
              <a:gd name="connsiteX4" fmla="*/ 2473415 w 2473415"/>
              <a:gd name="connsiteY4" fmla="*/ 3187041 h 3477987"/>
              <a:gd name="connsiteX5" fmla="*/ 2126486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328268 h 3477987"/>
              <a:gd name="connsiteX4" fmla="*/ 2473415 w 2473415"/>
              <a:gd name="connsiteY4" fmla="*/ 3187041 h 3477987"/>
              <a:gd name="connsiteX5" fmla="*/ 2126486 w 2473415"/>
              <a:gd name="connsiteY5" fmla="*/ 3477987 h 3477987"/>
              <a:gd name="connsiteX6" fmla="*/ 300277 w 2473415"/>
              <a:gd name="connsiteY6" fmla="*/ 3477987 h 3477987"/>
              <a:gd name="connsiteX7" fmla="*/ 0 w 2473415"/>
              <a:gd name="connsiteY7" fmla="*/ 3065743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328268 h 3477987"/>
              <a:gd name="connsiteX4" fmla="*/ 2473415 w 2473415"/>
              <a:gd name="connsiteY4" fmla="*/ 3187041 h 3477987"/>
              <a:gd name="connsiteX5" fmla="*/ 2126486 w 2473415"/>
              <a:gd name="connsiteY5" fmla="*/ 3477987 h 3477987"/>
              <a:gd name="connsiteX6" fmla="*/ 300277 w 2473415"/>
              <a:gd name="connsiteY6" fmla="*/ 3477987 h 3477987"/>
              <a:gd name="connsiteX7" fmla="*/ 0 w 2473415"/>
              <a:gd name="connsiteY7" fmla="*/ 3159049 h 3477987"/>
              <a:gd name="connsiteX8" fmla="*/ 18661 w 2473415"/>
              <a:gd name="connsiteY8" fmla="*/ 309607 h 3477987"/>
              <a:gd name="connsiteX0" fmla="*/ 18661 w 2473415"/>
              <a:gd name="connsiteY0" fmla="*/ 309607 h 3477987"/>
              <a:gd name="connsiteX1" fmla="*/ 262954 w 2473415"/>
              <a:gd name="connsiteY1" fmla="*/ 9331 h 3477987"/>
              <a:gd name="connsiteX2" fmla="*/ 2163808 w 2473415"/>
              <a:gd name="connsiteY2" fmla="*/ 0 h 3477987"/>
              <a:gd name="connsiteX3" fmla="*/ 2473415 w 2473415"/>
              <a:gd name="connsiteY3" fmla="*/ 328268 h 3477987"/>
              <a:gd name="connsiteX4" fmla="*/ 2473415 w 2473415"/>
              <a:gd name="connsiteY4" fmla="*/ 3187041 h 3477987"/>
              <a:gd name="connsiteX5" fmla="*/ 2126486 w 2473415"/>
              <a:gd name="connsiteY5" fmla="*/ 3477987 h 3477987"/>
              <a:gd name="connsiteX6" fmla="*/ 300277 w 2473415"/>
              <a:gd name="connsiteY6" fmla="*/ 3477987 h 3477987"/>
              <a:gd name="connsiteX7" fmla="*/ 0 w 2473415"/>
              <a:gd name="connsiteY7" fmla="*/ 3196371 h 3477987"/>
              <a:gd name="connsiteX8" fmla="*/ 18661 w 2473415"/>
              <a:gd name="connsiteY8" fmla="*/ 309607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18661" y="309607"/>
                </a:moveTo>
                <a:cubicBezTo>
                  <a:pt x="18661" y="81931"/>
                  <a:pt x="35278" y="9331"/>
                  <a:pt x="262954" y="9331"/>
                </a:cubicBezTo>
                <a:lnTo>
                  <a:pt x="2163808" y="0"/>
                </a:lnTo>
                <a:cubicBezTo>
                  <a:pt x="2391484" y="0"/>
                  <a:pt x="2473415" y="100592"/>
                  <a:pt x="2473415" y="328268"/>
                </a:cubicBezTo>
                <a:lnTo>
                  <a:pt x="2473415" y="3187041"/>
                </a:lnTo>
                <a:cubicBezTo>
                  <a:pt x="2473415" y="3414717"/>
                  <a:pt x="2354162" y="3477987"/>
                  <a:pt x="2126486" y="3477987"/>
                </a:cubicBezTo>
                <a:lnTo>
                  <a:pt x="300277" y="3477987"/>
                </a:lnTo>
                <a:cubicBezTo>
                  <a:pt x="72601" y="3477987"/>
                  <a:pt x="0" y="3424047"/>
                  <a:pt x="0" y="3196371"/>
                </a:cubicBezTo>
                <a:cubicBezTo>
                  <a:pt x="0" y="2311871"/>
                  <a:pt x="18661" y="1194107"/>
                  <a:pt x="18661" y="30960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7237138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83472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7237138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7237138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83472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83472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37098" y="3637151"/>
            <a:ext cx="4579928" cy="3434245"/>
          </a:xfrm>
          <a:custGeom>
            <a:avLst/>
            <a:gdLst>
              <a:gd name="connsiteX0" fmla="*/ 0 w 5088207"/>
              <a:gd name="connsiteY0" fmla="*/ 579676 h 3477987"/>
              <a:gd name="connsiteX1" fmla="*/ 579676 w 5088207"/>
              <a:gd name="connsiteY1" fmla="*/ 0 h 3477987"/>
              <a:gd name="connsiteX2" fmla="*/ 4508531 w 5088207"/>
              <a:gd name="connsiteY2" fmla="*/ 0 h 3477987"/>
              <a:gd name="connsiteX3" fmla="*/ 5088207 w 5088207"/>
              <a:gd name="connsiteY3" fmla="*/ 579676 h 3477987"/>
              <a:gd name="connsiteX4" fmla="*/ 5088207 w 5088207"/>
              <a:gd name="connsiteY4" fmla="*/ 2898311 h 3477987"/>
              <a:gd name="connsiteX5" fmla="*/ 4508531 w 5088207"/>
              <a:gd name="connsiteY5" fmla="*/ 3477987 h 3477987"/>
              <a:gd name="connsiteX6" fmla="*/ 579676 w 5088207"/>
              <a:gd name="connsiteY6" fmla="*/ 3477987 h 3477987"/>
              <a:gd name="connsiteX7" fmla="*/ 0 w 5088207"/>
              <a:gd name="connsiteY7" fmla="*/ 2898311 h 3477987"/>
              <a:gd name="connsiteX8" fmla="*/ 0 w 5088207"/>
              <a:gd name="connsiteY8" fmla="*/ 579676 h 3477987"/>
              <a:gd name="connsiteX0" fmla="*/ 9330 w 5088207"/>
              <a:gd name="connsiteY0" fmla="*/ 383733 h 3477987"/>
              <a:gd name="connsiteX1" fmla="*/ 579676 w 5088207"/>
              <a:gd name="connsiteY1" fmla="*/ 0 h 3477987"/>
              <a:gd name="connsiteX2" fmla="*/ 4508531 w 5088207"/>
              <a:gd name="connsiteY2" fmla="*/ 0 h 3477987"/>
              <a:gd name="connsiteX3" fmla="*/ 5088207 w 5088207"/>
              <a:gd name="connsiteY3" fmla="*/ 579676 h 3477987"/>
              <a:gd name="connsiteX4" fmla="*/ 5088207 w 5088207"/>
              <a:gd name="connsiteY4" fmla="*/ 2898311 h 3477987"/>
              <a:gd name="connsiteX5" fmla="*/ 4508531 w 5088207"/>
              <a:gd name="connsiteY5" fmla="*/ 3477987 h 3477987"/>
              <a:gd name="connsiteX6" fmla="*/ 579676 w 5088207"/>
              <a:gd name="connsiteY6" fmla="*/ 3477987 h 3477987"/>
              <a:gd name="connsiteX7" fmla="*/ 0 w 5088207"/>
              <a:gd name="connsiteY7" fmla="*/ 2898311 h 3477987"/>
              <a:gd name="connsiteX8" fmla="*/ 9330 w 5088207"/>
              <a:gd name="connsiteY8" fmla="*/ 383733 h 3477987"/>
              <a:gd name="connsiteX0" fmla="*/ 9330 w 5088207"/>
              <a:gd name="connsiteY0" fmla="*/ 383733 h 3477987"/>
              <a:gd name="connsiteX1" fmla="*/ 430387 w 5088207"/>
              <a:gd name="connsiteY1" fmla="*/ 9330 h 3477987"/>
              <a:gd name="connsiteX2" fmla="*/ 4508531 w 5088207"/>
              <a:gd name="connsiteY2" fmla="*/ 0 h 3477987"/>
              <a:gd name="connsiteX3" fmla="*/ 5088207 w 5088207"/>
              <a:gd name="connsiteY3" fmla="*/ 579676 h 3477987"/>
              <a:gd name="connsiteX4" fmla="*/ 5088207 w 5088207"/>
              <a:gd name="connsiteY4" fmla="*/ 2898311 h 3477987"/>
              <a:gd name="connsiteX5" fmla="*/ 4508531 w 5088207"/>
              <a:gd name="connsiteY5" fmla="*/ 3477987 h 3477987"/>
              <a:gd name="connsiteX6" fmla="*/ 579676 w 5088207"/>
              <a:gd name="connsiteY6" fmla="*/ 3477987 h 3477987"/>
              <a:gd name="connsiteX7" fmla="*/ 0 w 5088207"/>
              <a:gd name="connsiteY7" fmla="*/ 2898311 h 3477987"/>
              <a:gd name="connsiteX8" fmla="*/ 9330 w 5088207"/>
              <a:gd name="connsiteY8" fmla="*/ 383733 h 3477987"/>
              <a:gd name="connsiteX0" fmla="*/ 9330 w 5088207"/>
              <a:gd name="connsiteY0" fmla="*/ 383733 h 3477987"/>
              <a:gd name="connsiteX1" fmla="*/ 430387 w 5088207"/>
              <a:gd name="connsiteY1" fmla="*/ 9330 h 3477987"/>
              <a:gd name="connsiteX2" fmla="*/ 4657821 w 5088207"/>
              <a:gd name="connsiteY2" fmla="*/ 0 h 3477987"/>
              <a:gd name="connsiteX3" fmla="*/ 5088207 w 5088207"/>
              <a:gd name="connsiteY3" fmla="*/ 579676 h 3477987"/>
              <a:gd name="connsiteX4" fmla="*/ 5088207 w 5088207"/>
              <a:gd name="connsiteY4" fmla="*/ 2898311 h 3477987"/>
              <a:gd name="connsiteX5" fmla="*/ 4508531 w 5088207"/>
              <a:gd name="connsiteY5" fmla="*/ 3477987 h 3477987"/>
              <a:gd name="connsiteX6" fmla="*/ 579676 w 5088207"/>
              <a:gd name="connsiteY6" fmla="*/ 3477987 h 3477987"/>
              <a:gd name="connsiteX7" fmla="*/ 0 w 5088207"/>
              <a:gd name="connsiteY7" fmla="*/ 2898311 h 3477987"/>
              <a:gd name="connsiteX8" fmla="*/ 9330 w 5088207"/>
              <a:gd name="connsiteY8" fmla="*/ 383733 h 3477987"/>
              <a:gd name="connsiteX0" fmla="*/ 9330 w 5097537"/>
              <a:gd name="connsiteY0" fmla="*/ 383733 h 3477987"/>
              <a:gd name="connsiteX1" fmla="*/ 430387 w 5097537"/>
              <a:gd name="connsiteY1" fmla="*/ 9330 h 3477987"/>
              <a:gd name="connsiteX2" fmla="*/ 4657821 w 5097537"/>
              <a:gd name="connsiteY2" fmla="*/ 0 h 3477987"/>
              <a:gd name="connsiteX3" fmla="*/ 5097537 w 5097537"/>
              <a:gd name="connsiteY3" fmla="*/ 393063 h 3477987"/>
              <a:gd name="connsiteX4" fmla="*/ 5088207 w 5097537"/>
              <a:gd name="connsiteY4" fmla="*/ 2898311 h 3477987"/>
              <a:gd name="connsiteX5" fmla="*/ 4508531 w 5097537"/>
              <a:gd name="connsiteY5" fmla="*/ 3477987 h 3477987"/>
              <a:gd name="connsiteX6" fmla="*/ 579676 w 5097537"/>
              <a:gd name="connsiteY6" fmla="*/ 3477987 h 3477987"/>
              <a:gd name="connsiteX7" fmla="*/ 0 w 5097537"/>
              <a:gd name="connsiteY7" fmla="*/ 2898311 h 3477987"/>
              <a:gd name="connsiteX8" fmla="*/ 9330 w 5097537"/>
              <a:gd name="connsiteY8" fmla="*/ 383733 h 3477987"/>
              <a:gd name="connsiteX0" fmla="*/ 9330 w 5097537"/>
              <a:gd name="connsiteY0" fmla="*/ 383733 h 3477987"/>
              <a:gd name="connsiteX1" fmla="*/ 430387 w 5097537"/>
              <a:gd name="connsiteY1" fmla="*/ 9330 h 3477987"/>
              <a:gd name="connsiteX2" fmla="*/ 4657821 w 5097537"/>
              <a:gd name="connsiteY2" fmla="*/ 0 h 3477987"/>
              <a:gd name="connsiteX3" fmla="*/ 5097537 w 5097537"/>
              <a:gd name="connsiteY3" fmla="*/ 393063 h 3477987"/>
              <a:gd name="connsiteX4" fmla="*/ 5088207 w 5097537"/>
              <a:gd name="connsiteY4" fmla="*/ 3019609 h 3477987"/>
              <a:gd name="connsiteX5" fmla="*/ 4508531 w 5097537"/>
              <a:gd name="connsiteY5" fmla="*/ 3477987 h 3477987"/>
              <a:gd name="connsiteX6" fmla="*/ 579676 w 5097537"/>
              <a:gd name="connsiteY6" fmla="*/ 3477987 h 3477987"/>
              <a:gd name="connsiteX7" fmla="*/ 0 w 5097537"/>
              <a:gd name="connsiteY7" fmla="*/ 2898311 h 3477987"/>
              <a:gd name="connsiteX8" fmla="*/ 9330 w 5097537"/>
              <a:gd name="connsiteY8" fmla="*/ 383733 h 3477987"/>
              <a:gd name="connsiteX0" fmla="*/ 9330 w 5097537"/>
              <a:gd name="connsiteY0" fmla="*/ 383733 h 3477987"/>
              <a:gd name="connsiteX1" fmla="*/ 430387 w 5097537"/>
              <a:gd name="connsiteY1" fmla="*/ 9330 h 3477987"/>
              <a:gd name="connsiteX2" fmla="*/ 4657821 w 5097537"/>
              <a:gd name="connsiteY2" fmla="*/ 0 h 3477987"/>
              <a:gd name="connsiteX3" fmla="*/ 5097537 w 5097537"/>
              <a:gd name="connsiteY3" fmla="*/ 393063 h 3477987"/>
              <a:gd name="connsiteX4" fmla="*/ 5088207 w 5097537"/>
              <a:gd name="connsiteY4" fmla="*/ 3019609 h 3477987"/>
              <a:gd name="connsiteX5" fmla="*/ 4760458 w 5097537"/>
              <a:gd name="connsiteY5" fmla="*/ 3468656 h 3477987"/>
              <a:gd name="connsiteX6" fmla="*/ 579676 w 5097537"/>
              <a:gd name="connsiteY6" fmla="*/ 3477987 h 3477987"/>
              <a:gd name="connsiteX7" fmla="*/ 0 w 5097537"/>
              <a:gd name="connsiteY7" fmla="*/ 2898311 h 3477987"/>
              <a:gd name="connsiteX8" fmla="*/ 9330 w 5097537"/>
              <a:gd name="connsiteY8" fmla="*/ 383733 h 3477987"/>
              <a:gd name="connsiteX0" fmla="*/ 9330 w 5097537"/>
              <a:gd name="connsiteY0" fmla="*/ 383733 h 3468656"/>
              <a:gd name="connsiteX1" fmla="*/ 430387 w 5097537"/>
              <a:gd name="connsiteY1" fmla="*/ 9330 h 3468656"/>
              <a:gd name="connsiteX2" fmla="*/ 4657821 w 5097537"/>
              <a:gd name="connsiteY2" fmla="*/ 0 h 3468656"/>
              <a:gd name="connsiteX3" fmla="*/ 5097537 w 5097537"/>
              <a:gd name="connsiteY3" fmla="*/ 393063 h 3468656"/>
              <a:gd name="connsiteX4" fmla="*/ 5088207 w 5097537"/>
              <a:gd name="connsiteY4" fmla="*/ 3019609 h 3468656"/>
              <a:gd name="connsiteX5" fmla="*/ 4760458 w 5097537"/>
              <a:gd name="connsiteY5" fmla="*/ 3468656 h 3468656"/>
              <a:gd name="connsiteX6" fmla="*/ 374402 w 5097537"/>
              <a:gd name="connsiteY6" fmla="*/ 3468656 h 3468656"/>
              <a:gd name="connsiteX7" fmla="*/ 0 w 5097537"/>
              <a:gd name="connsiteY7" fmla="*/ 2898311 h 3468656"/>
              <a:gd name="connsiteX8" fmla="*/ 9330 w 5097537"/>
              <a:gd name="connsiteY8" fmla="*/ 383733 h 3468656"/>
              <a:gd name="connsiteX0" fmla="*/ 0 w 5088207"/>
              <a:gd name="connsiteY0" fmla="*/ 383733 h 3468656"/>
              <a:gd name="connsiteX1" fmla="*/ 421057 w 5088207"/>
              <a:gd name="connsiteY1" fmla="*/ 9330 h 3468656"/>
              <a:gd name="connsiteX2" fmla="*/ 4648491 w 5088207"/>
              <a:gd name="connsiteY2" fmla="*/ 0 h 3468656"/>
              <a:gd name="connsiteX3" fmla="*/ 5088207 w 5088207"/>
              <a:gd name="connsiteY3" fmla="*/ 393063 h 3468656"/>
              <a:gd name="connsiteX4" fmla="*/ 5078877 w 5088207"/>
              <a:gd name="connsiteY4" fmla="*/ 3019609 h 3468656"/>
              <a:gd name="connsiteX5" fmla="*/ 4751128 w 5088207"/>
              <a:gd name="connsiteY5" fmla="*/ 3468656 h 3468656"/>
              <a:gd name="connsiteX6" fmla="*/ 365072 w 5088207"/>
              <a:gd name="connsiteY6" fmla="*/ 3468656 h 3468656"/>
              <a:gd name="connsiteX7" fmla="*/ 9331 w 5088207"/>
              <a:gd name="connsiteY7" fmla="*/ 3084924 h 3468656"/>
              <a:gd name="connsiteX8" fmla="*/ 0 w 5088207"/>
              <a:gd name="connsiteY8" fmla="*/ 383733 h 34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8207" h="3468656">
                <a:moveTo>
                  <a:pt x="0" y="383733"/>
                </a:moveTo>
                <a:cubicBezTo>
                  <a:pt x="0" y="63587"/>
                  <a:pt x="100911" y="9330"/>
                  <a:pt x="421057" y="9330"/>
                </a:cubicBezTo>
                <a:lnTo>
                  <a:pt x="4648491" y="0"/>
                </a:lnTo>
                <a:cubicBezTo>
                  <a:pt x="4968637" y="0"/>
                  <a:pt x="5088207" y="72917"/>
                  <a:pt x="5088207" y="393063"/>
                </a:cubicBezTo>
                <a:lnTo>
                  <a:pt x="5078877" y="3019609"/>
                </a:lnTo>
                <a:cubicBezTo>
                  <a:pt x="5078877" y="3339755"/>
                  <a:pt x="5071274" y="3468656"/>
                  <a:pt x="4751128" y="3468656"/>
                </a:cubicBezTo>
                <a:lnTo>
                  <a:pt x="365072" y="3468656"/>
                </a:lnTo>
                <a:cubicBezTo>
                  <a:pt x="44926" y="3468656"/>
                  <a:pt x="9331" y="3405070"/>
                  <a:pt x="9331" y="3084924"/>
                </a:cubicBezTo>
                <a:cubicBezTo>
                  <a:pt x="9331" y="2312046"/>
                  <a:pt x="0" y="1156611"/>
                  <a:pt x="0" y="383733"/>
                </a:cubicBezTo>
                <a:close/>
              </a:path>
            </a:pathLst>
          </a:custGeom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124564" y="400748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1234687" y="400748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124564" y="505550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124564" y="610352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234687" y="505550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1234687" y="610352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40604" y="506665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4060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5009098" y="41149"/>
            <a:ext cx="4154961" cy="386663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viikonpäivät ja vuorokauden ajat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5253092" y="3603114"/>
            <a:ext cx="1535128" cy="384329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merkkipäivä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1421261" y="3608543"/>
            <a:ext cx="1774827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kuukaudet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93805" y="5015810"/>
            <a:ext cx="81074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toukokuu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91631" y="3965955"/>
            <a:ext cx="81477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helmikuu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80479" y="71344"/>
            <a:ext cx="706336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AIKA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154475" y="3965955"/>
            <a:ext cx="91489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tammikuu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2604359" y="1354630"/>
            <a:ext cx="7335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300" dirty="0"/>
              <a:t>tänään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3402703" y="117052"/>
            <a:ext cx="1166668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300" dirty="0"/>
              <a:t>myöhemmin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2394744" y="6085215"/>
            <a:ext cx="95942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marraskuu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4102260" y="1609619"/>
            <a:ext cx="92081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300" dirty="0"/>
              <a:t>nyt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30480" y="3965955"/>
            <a:ext cx="92828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maaliskuu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467518" y="3965955"/>
            <a:ext cx="101147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huhtikuu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393555" y="5035360"/>
            <a:ext cx="100914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heinäkuu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27234" y="445870"/>
            <a:ext cx="92389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maanantai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136017" y="427812"/>
            <a:ext cx="70187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tiistai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958259" y="1497217"/>
            <a:ext cx="85762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perjantai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230175" y="6033471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syyskuu</a:t>
            </a:r>
          </a:p>
        </p:txBody>
      </p:sp>
      <p:sp>
        <p:nvSpPr>
          <p:cNvPr id="92" name="Tekstiruutu 91"/>
          <p:cNvSpPr txBox="1"/>
          <p:nvPr/>
        </p:nvSpPr>
        <p:spPr>
          <a:xfrm>
            <a:off x="1242616" y="5015810"/>
            <a:ext cx="9558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kesäkuu</a:t>
            </a:r>
          </a:p>
        </p:txBody>
      </p:sp>
      <p:sp>
        <p:nvSpPr>
          <p:cNvPr id="93" name="Tekstiruutu 92"/>
          <p:cNvSpPr txBox="1"/>
          <p:nvPr/>
        </p:nvSpPr>
        <p:spPr>
          <a:xfrm>
            <a:off x="1352796" y="6085215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lokakuu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3662972" y="5035360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elokuu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06775" y="3117421"/>
            <a:ext cx="115768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300" dirty="0"/>
              <a:t>aikaisemmin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2693140" y="2424034"/>
            <a:ext cx="51511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300" dirty="0"/>
              <a:t>eilen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3597148" y="6085215"/>
            <a:ext cx="82121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joulukuu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5026475" y="3972945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juhla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4843016" y="5026965"/>
            <a:ext cx="101730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merkkipäivä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4888476" y="6044625"/>
            <a:ext cx="97719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hautajaiset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5825898" y="3921200"/>
            <a:ext cx="1110122" cy="303068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SYNTYMÄPÄIVÄ</a:t>
            </a:r>
          </a:p>
          <a:p>
            <a:pPr algn="ctr"/>
            <a:r>
              <a:rPr lang="fi-FI" sz="1100" dirty="0"/>
              <a:t>HÄÄPÄIVÄ  </a:t>
            </a:r>
            <a:r>
              <a:rPr lang="fi-FI" dirty="0"/>
              <a:t>_______________________________________________________________</a:t>
            </a:r>
          </a:p>
        </p:txBody>
      </p:sp>
      <p:sp>
        <p:nvSpPr>
          <p:cNvPr id="118" name="Tekstiruutu 117"/>
          <p:cNvSpPr txBox="1"/>
          <p:nvPr/>
        </p:nvSpPr>
        <p:spPr>
          <a:xfrm>
            <a:off x="5008048" y="2495328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aamu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6042442" y="1497217"/>
            <a:ext cx="81679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lauantai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6119018" y="2495328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päivä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7226780" y="427812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keskiviikko</a:t>
            </a:r>
          </a:p>
        </p:txBody>
      </p:sp>
      <p:sp>
        <p:nvSpPr>
          <p:cNvPr id="122" name="Tekstiruutu 121"/>
          <p:cNvSpPr txBox="1"/>
          <p:nvPr/>
        </p:nvSpPr>
        <p:spPr>
          <a:xfrm>
            <a:off x="7237138" y="1477667"/>
            <a:ext cx="88877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sunnuntai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7291595" y="2495328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ilta</a:t>
            </a:r>
          </a:p>
        </p:txBody>
      </p:sp>
      <p:sp>
        <p:nvSpPr>
          <p:cNvPr id="124" name="Tekstiruutu 123"/>
          <p:cNvSpPr txBox="1"/>
          <p:nvPr/>
        </p:nvSpPr>
        <p:spPr>
          <a:xfrm>
            <a:off x="8440337" y="427812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torstai</a:t>
            </a:r>
          </a:p>
        </p:txBody>
      </p:sp>
      <p:sp>
        <p:nvSpPr>
          <p:cNvPr id="125" name="Tekstiruutu 124"/>
          <p:cNvSpPr txBox="1"/>
          <p:nvPr/>
        </p:nvSpPr>
        <p:spPr>
          <a:xfrm>
            <a:off x="8254441" y="1477667"/>
            <a:ext cx="11112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viikonloppu</a:t>
            </a:r>
          </a:p>
        </p:txBody>
      </p:sp>
      <p:sp>
        <p:nvSpPr>
          <p:cNvPr id="126" name="Tekstiruutu 125"/>
          <p:cNvSpPr txBox="1"/>
          <p:nvPr/>
        </p:nvSpPr>
        <p:spPr>
          <a:xfrm>
            <a:off x="8393448" y="2495328"/>
            <a:ext cx="70956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yö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9" y="582723"/>
            <a:ext cx="1829787" cy="17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8" y="1603668"/>
            <a:ext cx="478014" cy="67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23" y="2651064"/>
            <a:ext cx="758437" cy="6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uora nuoliyhdysviiva 80"/>
          <p:cNvCxnSpPr/>
          <p:nvPr/>
        </p:nvCxnSpPr>
        <p:spPr>
          <a:xfrm flipV="1">
            <a:off x="4050852" y="406539"/>
            <a:ext cx="12779" cy="1859454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nuoliyhdysviiva 82"/>
          <p:cNvCxnSpPr/>
          <p:nvPr/>
        </p:nvCxnSpPr>
        <p:spPr>
          <a:xfrm flipH="1">
            <a:off x="4050853" y="1962672"/>
            <a:ext cx="1" cy="124559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31" y="712986"/>
            <a:ext cx="792901" cy="5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38" y="756666"/>
            <a:ext cx="762978" cy="52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10" y="712986"/>
            <a:ext cx="792233" cy="57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47" y="741709"/>
            <a:ext cx="791680" cy="5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10" y="1782392"/>
            <a:ext cx="809643" cy="5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27" y="1783931"/>
            <a:ext cx="795452" cy="56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89" y="1782390"/>
            <a:ext cx="785885" cy="55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71" y="1752206"/>
            <a:ext cx="846548" cy="5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69" y="2776327"/>
            <a:ext cx="587390" cy="6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3" y="2759002"/>
            <a:ext cx="596300" cy="6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96" y="2742826"/>
            <a:ext cx="610225" cy="66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88" y="2741257"/>
            <a:ext cx="616198" cy="68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6" y="4179835"/>
            <a:ext cx="491949" cy="67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61" y="4212836"/>
            <a:ext cx="456284" cy="64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47" y="4212836"/>
            <a:ext cx="495212" cy="6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78" y="4212836"/>
            <a:ext cx="532332" cy="6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7" y="5291112"/>
            <a:ext cx="433888" cy="6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94" y="5220915"/>
            <a:ext cx="468252" cy="66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16" y="5304146"/>
            <a:ext cx="441228" cy="6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93" y="5311405"/>
            <a:ext cx="473354" cy="62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6" y="6304713"/>
            <a:ext cx="491390" cy="64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481" y="6338194"/>
            <a:ext cx="488477" cy="6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37" y="6318485"/>
            <a:ext cx="587119" cy="66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22" y="6318486"/>
            <a:ext cx="486775" cy="64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76" y="6303674"/>
            <a:ext cx="650697" cy="6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2" y="4248807"/>
            <a:ext cx="661116" cy="61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53" y="5260394"/>
            <a:ext cx="614019" cy="64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kstiruutu 126"/>
          <p:cNvSpPr txBox="1"/>
          <p:nvPr/>
        </p:nvSpPr>
        <p:spPr>
          <a:xfrm>
            <a:off x="7237139" y="3972945"/>
            <a:ext cx="91367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uusi vuosi</a:t>
            </a:r>
          </a:p>
        </p:txBody>
      </p:sp>
      <p:sp>
        <p:nvSpPr>
          <p:cNvPr id="128" name="Tekstiruutu 127"/>
          <p:cNvSpPr txBox="1"/>
          <p:nvPr/>
        </p:nvSpPr>
        <p:spPr>
          <a:xfrm>
            <a:off x="7237139" y="5026965"/>
            <a:ext cx="91367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vappu</a:t>
            </a:r>
          </a:p>
        </p:txBody>
      </p:sp>
      <p:sp>
        <p:nvSpPr>
          <p:cNvPr id="129" name="Tekstiruutu 128"/>
          <p:cNvSpPr txBox="1"/>
          <p:nvPr/>
        </p:nvSpPr>
        <p:spPr>
          <a:xfrm>
            <a:off x="8347262" y="6078428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30" name="Tekstiruutu 129"/>
          <p:cNvSpPr txBox="1"/>
          <p:nvPr/>
        </p:nvSpPr>
        <p:spPr>
          <a:xfrm>
            <a:off x="8347262" y="3972945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pääsiäinen</a:t>
            </a:r>
          </a:p>
        </p:txBody>
      </p:sp>
      <p:sp>
        <p:nvSpPr>
          <p:cNvPr id="132" name="Tekstiruutu 131"/>
          <p:cNvSpPr txBox="1"/>
          <p:nvPr/>
        </p:nvSpPr>
        <p:spPr>
          <a:xfrm>
            <a:off x="7222824" y="6060010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joulu</a:t>
            </a:r>
          </a:p>
        </p:txBody>
      </p:sp>
      <p:sp>
        <p:nvSpPr>
          <p:cNvPr id="133" name="Tekstiruutu 132"/>
          <p:cNvSpPr txBox="1"/>
          <p:nvPr/>
        </p:nvSpPr>
        <p:spPr>
          <a:xfrm>
            <a:off x="2443252" y="357730"/>
            <a:ext cx="93306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300" dirty="0"/>
              <a:t>huomenna</a:t>
            </a:r>
          </a:p>
        </p:txBody>
      </p:sp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10" y="641066"/>
            <a:ext cx="735348" cy="6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kstiruutu 134"/>
          <p:cNvSpPr txBox="1"/>
          <p:nvPr/>
        </p:nvSpPr>
        <p:spPr>
          <a:xfrm>
            <a:off x="7141274" y="3608543"/>
            <a:ext cx="2224396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juhlapyhä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06" y="4222235"/>
            <a:ext cx="589117" cy="6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09" y="4224393"/>
            <a:ext cx="397087" cy="66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00" y="5270349"/>
            <a:ext cx="479192" cy="65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02" y="5250367"/>
            <a:ext cx="443594" cy="6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Tekstiruutu 130"/>
          <p:cNvSpPr txBox="1"/>
          <p:nvPr/>
        </p:nvSpPr>
        <p:spPr>
          <a:xfrm>
            <a:off x="8347263" y="5042350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juhannus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39" y="6318485"/>
            <a:ext cx="629049" cy="6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91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478" y="5233384"/>
            <a:ext cx="2238574" cy="14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69" y="5615805"/>
            <a:ext cx="122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217" y="3251348"/>
            <a:ext cx="111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055" y="2949598"/>
            <a:ext cx="2261492" cy="118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04" y="897012"/>
            <a:ext cx="1152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216" y="423173"/>
            <a:ext cx="2285834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3961" y="5779566"/>
            <a:ext cx="1047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4576" y="5235498"/>
            <a:ext cx="2234347" cy="1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5386" y="3409998"/>
            <a:ext cx="1114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7298" y="920824"/>
            <a:ext cx="971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2464" y="2802898"/>
            <a:ext cx="2238574" cy="14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4576" y="438803"/>
            <a:ext cx="2234347" cy="1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 rot="16200000">
            <a:off x="-1805383" y="3372371"/>
            <a:ext cx="40324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Aharoni" panose="02010803020104030203" pitchFamily="2" charset="-79"/>
                <a:cs typeface="Aharoni" panose="02010803020104030203" pitchFamily="2" charset="-79"/>
              </a:rPr>
              <a:t>VUOSIKALENTERI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82220" y="5835722"/>
            <a:ext cx="1085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2614" y="5233385"/>
            <a:ext cx="2238574" cy="14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20332" y="344487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0795" y="897011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32615" y="2825073"/>
            <a:ext cx="2238574" cy="14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5911" y="464549"/>
            <a:ext cx="2234347" cy="1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4847" y="5837837"/>
            <a:ext cx="981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6260" y="3388147"/>
            <a:ext cx="122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3410" y="882724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485" y="5233382"/>
            <a:ext cx="2238574" cy="14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4011" y="469762"/>
            <a:ext cx="2238574" cy="148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9882" y="2851297"/>
            <a:ext cx="2234347" cy="14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11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yöristetty suorakulmio 4"/>
          <p:cNvSpPr/>
          <p:nvPr/>
        </p:nvSpPr>
        <p:spPr>
          <a:xfrm>
            <a:off x="30276" y="3545183"/>
            <a:ext cx="2226336" cy="258826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4"/>
          <p:cNvSpPr/>
          <p:nvPr/>
        </p:nvSpPr>
        <p:spPr>
          <a:xfrm>
            <a:off x="4828630" y="42763"/>
            <a:ext cx="4542374" cy="4520080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36482" y="46391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2"/>
            <a:ext cx="2226336" cy="6610535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2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2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2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1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perhe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23713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47261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3713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7237138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47261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9" name="Pyöristetty suorakulmio 28"/>
          <p:cNvSpPr/>
          <p:nvPr/>
        </p:nvSpPr>
        <p:spPr>
          <a:xfrm>
            <a:off x="8347261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1" y="353913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6011784" y="353913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7266699" y="356473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8376823" y="356473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359088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359088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463889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568691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40604" y="463889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40604" y="568691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805999" y="51"/>
            <a:ext cx="454237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ammattihenkilöstö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50855" y="3493439"/>
            <a:ext cx="2185180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ystävä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73485" y="71344"/>
            <a:ext cx="199822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IHMISET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3578367" y="426176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puoliso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2463304" y="1492903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lapsi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3568825" y="1477666"/>
            <a:ext cx="1000546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lapsenlapsi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2450059" y="5587868"/>
            <a:ext cx="887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47769" y="2495328"/>
            <a:ext cx="89012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veli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575115" y="2509587"/>
            <a:ext cx="90674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sisko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30479" y="4562843"/>
            <a:ext cx="9074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01865" y="408263"/>
            <a:ext cx="9255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yleislääkäri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5892415" y="438736"/>
            <a:ext cx="1204735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hammaslääkäri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3557894" y="4562843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68876" y="3545184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2463203" y="438736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minä itse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3557894" y="5612699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4806000" y="3532680"/>
            <a:ext cx="1086415" cy="24807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50" dirty="0"/>
              <a:t>puheterapeutti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8299400" y="2521487"/>
            <a:ext cx="1020971" cy="240381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00" dirty="0"/>
              <a:t>fysioterapeutti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7268535" y="3493746"/>
            <a:ext cx="92382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tulkki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8351651" y="3495019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avustaja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5919067" y="3512988"/>
            <a:ext cx="1113066" cy="21504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800" dirty="0"/>
              <a:t>Toimintaterapeutti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5906640" y="1458963"/>
            <a:ext cx="1139717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kotihoito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7117947" y="1467319"/>
            <a:ext cx="1204735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hoitaja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8376824" y="1477667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laborantti</a:t>
            </a:r>
          </a:p>
        </p:txBody>
      </p:sp>
      <p:sp>
        <p:nvSpPr>
          <p:cNvPr id="124" name="Tekstiruutu 123"/>
          <p:cNvSpPr txBox="1"/>
          <p:nvPr/>
        </p:nvSpPr>
        <p:spPr>
          <a:xfrm>
            <a:off x="8328633" y="427812"/>
            <a:ext cx="101685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korvalääkäri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5949578" y="4677948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muita ihmisiä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4792468" y="2511566"/>
            <a:ext cx="1122037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virkailija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6013799" y="2500840"/>
            <a:ext cx="923829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edunvalvoja</a:t>
            </a:r>
          </a:p>
        </p:txBody>
      </p:sp>
      <p:pic>
        <p:nvPicPr>
          <p:cNvPr id="1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21" y="3776285"/>
            <a:ext cx="628725" cy="66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95" y="683139"/>
            <a:ext cx="417244" cy="6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05" y="1763848"/>
            <a:ext cx="598717" cy="60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73" y="1745159"/>
            <a:ext cx="542989" cy="62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kstiruutu 68"/>
          <p:cNvSpPr txBox="1"/>
          <p:nvPr/>
        </p:nvSpPr>
        <p:spPr>
          <a:xfrm>
            <a:off x="2411612" y="3568781"/>
            <a:ext cx="94666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sukulainen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50" y="659813"/>
            <a:ext cx="592064" cy="66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kstiruutu 120"/>
          <p:cNvSpPr txBox="1"/>
          <p:nvPr/>
        </p:nvSpPr>
        <p:spPr>
          <a:xfrm>
            <a:off x="7226779" y="435746"/>
            <a:ext cx="99806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silmälääkäri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901865" y="1477667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neurologi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622" y="1690011"/>
            <a:ext cx="481292" cy="6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04" y="3765321"/>
            <a:ext cx="709742" cy="6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86" y="3723477"/>
            <a:ext cx="670805" cy="6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4" y="2719883"/>
            <a:ext cx="613438" cy="68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43" y="3751488"/>
            <a:ext cx="649609" cy="6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875" y="3762925"/>
            <a:ext cx="456478" cy="6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8" y="443552"/>
            <a:ext cx="1792649" cy="194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37" y="6715164"/>
            <a:ext cx="346883" cy="38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kstiruutu 29"/>
          <p:cNvSpPr txBox="1"/>
          <p:nvPr/>
        </p:nvSpPr>
        <p:spPr>
          <a:xfrm>
            <a:off x="2755575" y="6722938"/>
            <a:ext cx="2073055" cy="378880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dirty="0"/>
              <a:t>Joku muu henkilö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49" y="2736087"/>
            <a:ext cx="840204" cy="64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79" y="709027"/>
            <a:ext cx="569585" cy="6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57" y="2733520"/>
            <a:ext cx="632372" cy="69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93" y="2748306"/>
            <a:ext cx="645896" cy="65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kstiruutu 79"/>
          <p:cNvSpPr txBox="1"/>
          <p:nvPr/>
        </p:nvSpPr>
        <p:spPr>
          <a:xfrm>
            <a:off x="78668" y="3778614"/>
            <a:ext cx="2222184" cy="242559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dirty="0"/>
              <a:t>________________________________________________________________________________________________________________________________</a:t>
            </a:r>
          </a:p>
        </p:txBody>
      </p:sp>
      <p:pic>
        <p:nvPicPr>
          <p:cNvPr id="82" name="Picture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59" y="2733286"/>
            <a:ext cx="582046" cy="66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" name="Pyöristetty suorakulmio 136"/>
          <p:cNvSpPr/>
          <p:nvPr/>
        </p:nvSpPr>
        <p:spPr>
          <a:xfrm>
            <a:off x="540865" y="6219656"/>
            <a:ext cx="1241467" cy="8721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4" name="Tekstiruutu 143"/>
          <p:cNvSpPr txBox="1"/>
          <p:nvPr/>
        </p:nvSpPr>
        <p:spPr>
          <a:xfrm>
            <a:off x="700058" y="6167135"/>
            <a:ext cx="887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kuolla</a:t>
            </a:r>
          </a:p>
        </p:txBody>
      </p:sp>
      <p:sp>
        <p:nvSpPr>
          <p:cNvPr id="147" name="Tekstiruutu 146"/>
          <p:cNvSpPr txBox="1"/>
          <p:nvPr/>
        </p:nvSpPr>
        <p:spPr>
          <a:xfrm>
            <a:off x="7235012" y="2549993"/>
            <a:ext cx="923827" cy="21504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800" dirty="0"/>
              <a:t>sosiaalityöntekijä</a:t>
            </a:r>
          </a:p>
        </p:txBody>
      </p:sp>
      <p:sp>
        <p:nvSpPr>
          <p:cNvPr id="87" name="Tekstiruutu 86"/>
          <p:cNvSpPr txBox="1"/>
          <p:nvPr/>
        </p:nvSpPr>
        <p:spPr>
          <a:xfrm>
            <a:off x="4901864" y="4919311"/>
            <a:ext cx="4496136" cy="213320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dirty="0"/>
              <a:t>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88" name="Picture 1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10" y="2748307"/>
            <a:ext cx="666616" cy="61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Pyöristetty suorakulmio 89"/>
          <p:cNvSpPr/>
          <p:nvPr/>
        </p:nvSpPr>
        <p:spPr>
          <a:xfrm>
            <a:off x="4828630" y="4715205"/>
            <a:ext cx="4542374" cy="23647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9207" y="6158317"/>
            <a:ext cx="495892" cy="112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Kuva 33" descr="Kuva, joka sisältää kohteen piirtäminen, ikkuna&#10;&#10;Kuvaus luotu automaattisesti">
            <a:extLst>
              <a:ext uri="{FF2B5EF4-FFF2-40B4-BE49-F238E27FC236}">
                <a16:creationId xmlns:a16="http://schemas.microsoft.com/office/drawing/2014/main" id="{BE072412-A0D3-4CD0-94AA-F537F3FF2FA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32" y="616296"/>
            <a:ext cx="733318" cy="733318"/>
          </a:xfrm>
          <a:prstGeom prst="rect">
            <a:avLst/>
          </a:prstGeom>
        </p:spPr>
      </p:pic>
      <p:pic>
        <p:nvPicPr>
          <p:cNvPr id="16" name="Kuva 1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0B2015F-68F1-45B8-9BD9-8499D96B48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578" y="669886"/>
            <a:ext cx="662597" cy="662597"/>
          </a:xfrm>
          <a:prstGeom prst="rect">
            <a:avLst/>
          </a:prstGeom>
        </p:spPr>
      </p:pic>
      <p:pic>
        <p:nvPicPr>
          <p:cNvPr id="37" name="Kuva 3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4A88B7A-0D77-4A8A-8F2E-A9EC05E461F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75" y="652915"/>
            <a:ext cx="679568" cy="679568"/>
          </a:xfrm>
          <a:prstGeom prst="rect">
            <a:avLst/>
          </a:prstGeom>
        </p:spPr>
      </p:pic>
      <p:pic>
        <p:nvPicPr>
          <p:cNvPr id="39" name="Kuva 3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F7C371C-A12F-403A-BF1C-C87B2CB7F1C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32" y="1670462"/>
            <a:ext cx="707813" cy="707813"/>
          </a:xfrm>
          <a:prstGeom prst="rect">
            <a:avLst/>
          </a:prstGeom>
        </p:spPr>
      </p:pic>
      <p:pic>
        <p:nvPicPr>
          <p:cNvPr id="41" name="Kuva 4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C0BEAF3-869F-4297-AE8F-8C96E9013EF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13" y="1673657"/>
            <a:ext cx="674821" cy="674821"/>
          </a:xfrm>
          <a:prstGeom prst="rect">
            <a:avLst/>
          </a:prstGeom>
        </p:spPr>
      </p:pic>
      <p:pic>
        <p:nvPicPr>
          <p:cNvPr id="43" name="Kuva 4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3CA5E67-776C-4288-8E17-838D47C9ABD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158" y="1620515"/>
            <a:ext cx="776218" cy="7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6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yöristetty suorakulmio 4"/>
          <p:cNvSpPr/>
          <p:nvPr/>
        </p:nvSpPr>
        <p:spPr>
          <a:xfrm>
            <a:off x="4826052" y="50487"/>
            <a:ext cx="449362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63" name="Pyöristetty suorakulmio 162"/>
          <p:cNvSpPr/>
          <p:nvPr/>
        </p:nvSpPr>
        <p:spPr>
          <a:xfrm>
            <a:off x="7081273" y="42973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7" name="Pyöristetty suorakulmio 4"/>
          <p:cNvSpPr/>
          <p:nvPr/>
        </p:nvSpPr>
        <p:spPr>
          <a:xfrm>
            <a:off x="30276" y="3636026"/>
            <a:ext cx="4539095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4" name="Pyöristetty suorakulmio 4"/>
          <p:cNvSpPr/>
          <p:nvPr/>
        </p:nvSpPr>
        <p:spPr>
          <a:xfrm>
            <a:off x="4806000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34176" y="46391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2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2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2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1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kaupat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4921100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6031223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4921100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4921100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6031223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6031223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12456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1234687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12456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12456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234687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1234687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4060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4060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793388" y="51"/>
            <a:ext cx="4526288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paikka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50855" y="3637083"/>
            <a:ext cx="4492957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ostetaan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24564" y="5042350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vaate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34688" y="3972945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kodinkone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0854" y="71344"/>
            <a:ext cx="1998222" cy="67126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KAUPPA JA ASIOINTI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124564" y="3972945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ruoka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3540606" y="423498"/>
            <a:ext cx="1028765" cy="27903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vaatekauppa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3551910" y="6060010"/>
            <a:ext cx="887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lahja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3515045" y="1480554"/>
            <a:ext cx="1028767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kenkäkauppa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18872" y="3992495"/>
            <a:ext cx="890120" cy="45582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musiikki, elokuva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557893" y="3972945"/>
            <a:ext cx="90674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puutarha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30479" y="5042350"/>
            <a:ext cx="9074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 err="1"/>
              <a:t>kirja,lehti</a:t>
            </a:r>
            <a:endParaRPr lang="fi-FI" sz="1300" dirty="0"/>
          </a:p>
        </p:txBody>
      </p:sp>
      <p:sp>
        <p:nvSpPr>
          <p:cNvPr id="73" name="Tekstiruutu 72"/>
          <p:cNvSpPr txBox="1"/>
          <p:nvPr/>
        </p:nvSpPr>
        <p:spPr>
          <a:xfrm>
            <a:off x="7109445" y="440520"/>
            <a:ext cx="9255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kela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11986" y="408263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posti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67915" y="6060010"/>
            <a:ext cx="106626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kosmetiikka</a:t>
            </a:r>
          </a:p>
        </p:txBody>
      </p:sp>
      <p:sp>
        <p:nvSpPr>
          <p:cNvPr id="92" name="Tekstiruutu 91"/>
          <p:cNvSpPr txBox="1"/>
          <p:nvPr/>
        </p:nvSpPr>
        <p:spPr>
          <a:xfrm>
            <a:off x="1134184" y="5042350"/>
            <a:ext cx="110875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elektroniikka</a:t>
            </a:r>
          </a:p>
        </p:txBody>
      </p:sp>
      <p:sp>
        <p:nvSpPr>
          <p:cNvPr id="93" name="Tekstiruutu 92"/>
          <p:cNvSpPr txBox="1"/>
          <p:nvPr/>
        </p:nvSpPr>
        <p:spPr>
          <a:xfrm>
            <a:off x="1173391" y="6060010"/>
            <a:ext cx="10626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remontointi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3557894" y="5042350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urheilu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2465057" y="6060010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lelut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5910748" y="1477667"/>
            <a:ext cx="1113066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operaattoriliike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6019985" y="2495328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kirjasto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4828631" y="3564732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Millä mennään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4921100" y="399249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kävellen</a:t>
            </a:r>
          </a:p>
        </p:txBody>
      </p:sp>
      <p:sp>
        <p:nvSpPr>
          <p:cNvPr id="106" name="Tekstiruutu 105"/>
          <p:cNvSpPr txBox="1"/>
          <p:nvPr/>
        </p:nvSpPr>
        <p:spPr>
          <a:xfrm>
            <a:off x="6031427" y="399249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autolla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4921100" y="504235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bussilla</a:t>
            </a:r>
          </a:p>
        </p:txBody>
      </p:sp>
      <p:sp>
        <p:nvSpPr>
          <p:cNvPr id="108" name="Tekstiruutu 107"/>
          <p:cNvSpPr txBox="1"/>
          <p:nvPr/>
        </p:nvSpPr>
        <p:spPr>
          <a:xfrm>
            <a:off x="6031427" y="504235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junalla</a:t>
            </a:r>
          </a:p>
        </p:txBody>
      </p:sp>
      <p:sp>
        <p:nvSpPr>
          <p:cNvPr id="109" name="Tekstiruutu 108"/>
          <p:cNvSpPr txBox="1"/>
          <p:nvPr/>
        </p:nvSpPr>
        <p:spPr>
          <a:xfrm>
            <a:off x="6031224" y="611175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0" name="Tekstiruutu 109"/>
          <p:cNvSpPr txBox="1"/>
          <p:nvPr/>
        </p:nvSpPr>
        <p:spPr>
          <a:xfrm>
            <a:off x="4921304" y="611175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taksilla</a:t>
            </a:r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29" y="477304"/>
            <a:ext cx="468489" cy="8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64" y="1578285"/>
            <a:ext cx="684066" cy="7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32" y="2658989"/>
            <a:ext cx="623683" cy="6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5" y="653995"/>
            <a:ext cx="591467" cy="61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41" y="1717333"/>
            <a:ext cx="603571" cy="63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20" y="4208825"/>
            <a:ext cx="440052" cy="63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4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20" y="4329810"/>
            <a:ext cx="834489" cy="3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4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77" y="6364734"/>
            <a:ext cx="804482" cy="58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07" y="5406603"/>
            <a:ext cx="788629" cy="35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4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40" y="5372419"/>
            <a:ext cx="846404" cy="36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5" y="4251535"/>
            <a:ext cx="507189" cy="59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7" y="5286569"/>
            <a:ext cx="527155" cy="6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" y="6315193"/>
            <a:ext cx="614133" cy="64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03" y="4212803"/>
            <a:ext cx="483993" cy="6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41" y="5312005"/>
            <a:ext cx="738192" cy="6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20" y="4422276"/>
            <a:ext cx="365012" cy="4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00" y="4433148"/>
            <a:ext cx="372936" cy="39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1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91" y="5321200"/>
            <a:ext cx="540357" cy="5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55" y="6302028"/>
            <a:ext cx="763864" cy="65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2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5" y="4233003"/>
            <a:ext cx="569599" cy="6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540" y="5256657"/>
            <a:ext cx="614444" cy="67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2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90" y="6302029"/>
            <a:ext cx="556991" cy="6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50" y="686251"/>
            <a:ext cx="855922" cy="56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2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56" y="716214"/>
            <a:ext cx="568394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5" y="2754671"/>
            <a:ext cx="720595" cy="6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86" y="1772229"/>
            <a:ext cx="303540" cy="5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730" y="1797235"/>
            <a:ext cx="455194" cy="49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Tekstiruutu 163"/>
          <p:cNvSpPr txBox="1"/>
          <p:nvPr/>
        </p:nvSpPr>
        <p:spPr>
          <a:xfrm>
            <a:off x="4847016" y="406884"/>
            <a:ext cx="1068657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kauppakeskus</a:t>
            </a:r>
          </a:p>
        </p:txBody>
      </p:sp>
      <p:sp>
        <p:nvSpPr>
          <p:cNvPr id="165" name="Pyöristetty suorakulmio 164"/>
          <p:cNvSpPr/>
          <p:nvPr/>
        </p:nvSpPr>
        <p:spPr>
          <a:xfrm>
            <a:off x="7097150" y="15019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66" name="Tekstiruutu 165"/>
          <p:cNvSpPr txBox="1"/>
          <p:nvPr/>
        </p:nvSpPr>
        <p:spPr>
          <a:xfrm>
            <a:off x="4893445" y="1425923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apteekki</a:t>
            </a:r>
          </a:p>
        </p:txBody>
      </p:sp>
      <p:sp>
        <p:nvSpPr>
          <p:cNvPr id="167" name="Pyöristetty suorakulmio 166"/>
          <p:cNvSpPr/>
          <p:nvPr/>
        </p:nvSpPr>
        <p:spPr>
          <a:xfrm>
            <a:off x="7097150" y="254456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68" name="Tekstiruutu 167"/>
          <p:cNvSpPr txBox="1"/>
          <p:nvPr/>
        </p:nvSpPr>
        <p:spPr>
          <a:xfrm>
            <a:off x="4893444" y="2484800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optikko</a:t>
            </a:r>
          </a:p>
        </p:txBody>
      </p:sp>
      <p:sp>
        <p:nvSpPr>
          <p:cNvPr id="118" name="Tekstiruutu 117"/>
          <p:cNvSpPr txBox="1"/>
          <p:nvPr/>
        </p:nvSpPr>
        <p:spPr>
          <a:xfrm>
            <a:off x="7120388" y="1425923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pankki</a:t>
            </a:r>
          </a:p>
        </p:txBody>
      </p:sp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40" y="1711097"/>
            <a:ext cx="585471" cy="6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kstiruutu 74"/>
          <p:cNvSpPr txBox="1"/>
          <p:nvPr/>
        </p:nvSpPr>
        <p:spPr>
          <a:xfrm>
            <a:off x="7123473" y="2499688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vakuutus</a:t>
            </a:r>
          </a:p>
        </p:txBody>
      </p:sp>
      <p:pic>
        <p:nvPicPr>
          <p:cNvPr id="159" name="Picture 2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72" y="2780501"/>
            <a:ext cx="422275" cy="59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668779"/>
            <a:ext cx="570598" cy="61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88" y="1687405"/>
            <a:ext cx="625865" cy="65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11" y="2744730"/>
            <a:ext cx="630154" cy="6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Pyöristetty suorakulmio 171"/>
          <p:cNvSpPr/>
          <p:nvPr/>
        </p:nvSpPr>
        <p:spPr>
          <a:xfrm>
            <a:off x="8179767" y="38050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3" name="Tekstiruutu 172"/>
          <p:cNvSpPr txBox="1"/>
          <p:nvPr/>
        </p:nvSpPr>
        <p:spPr>
          <a:xfrm>
            <a:off x="8004559" y="382679"/>
            <a:ext cx="1297744" cy="23104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900" dirty="0"/>
              <a:t>parturi/kampaaja</a:t>
            </a:r>
          </a:p>
        </p:txBody>
      </p:sp>
      <p:sp>
        <p:nvSpPr>
          <p:cNvPr id="174" name="Pyöristetty suorakulmio 173"/>
          <p:cNvSpPr/>
          <p:nvPr/>
        </p:nvSpPr>
        <p:spPr>
          <a:xfrm>
            <a:off x="8217522" y="150201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6" name="Pyöristetty suorakulmio 175"/>
          <p:cNvSpPr/>
          <p:nvPr/>
        </p:nvSpPr>
        <p:spPr>
          <a:xfrm>
            <a:off x="8217522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7" name="Tekstiruutu 176"/>
          <p:cNvSpPr txBox="1"/>
          <p:nvPr/>
        </p:nvSpPr>
        <p:spPr>
          <a:xfrm>
            <a:off x="8179430" y="2506251"/>
            <a:ext cx="1056611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päivätoiminta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04" y="592881"/>
            <a:ext cx="635181" cy="6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36" y="1748684"/>
            <a:ext cx="897715" cy="3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388" y="2744729"/>
            <a:ext cx="610408" cy="63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Pyöristetty suorakulmio 4"/>
          <p:cNvSpPr/>
          <p:nvPr/>
        </p:nvSpPr>
        <p:spPr>
          <a:xfrm>
            <a:off x="7118120" y="3608543"/>
            <a:ext cx="2226336" cy="2506132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0" name="Pyöristetty suorakulmio 139"/>
          <p:cNvSpPr/>
          <p:nvPr/>
        </p:nvSpPr>
        <p:spPr>
          <a:xfrm>
            <a:off x="7213983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69" name="Pyöristetty suorakulmio 168"/>
          <p:cNvSpPr/>
          <p:nvPr/>
        </p:nvSpPr>
        <p:spPr>
          <a:xfrm>
            <a:off x="8324107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0" name="Pyöristetty suorakulmio 169"/>
          <p:cNvSpPr/>
          <p:nvPr/>
        </p:nvSpPr>
        <p:spPr>
          <a:xfrm>
            <a:off x="7213983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5" name="Pyöristetty suorakulmio 174"/>
          <p:cNvSpPr/>
          <p:nvPr/>
        </p:nvSpPr>
        <p:spPr>
          <a:xfrm>
            <a:off x="8324107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9" name="Tekstiruutu 178"/>
          <p:cNvSpPr txBox="1"/>
          <p:nvPr/>
        </p:nvSpPr>
        <p:spPr>
          <a:xfrm>
            <a:off x="7118322" y="3608543"/>
            <a:ext cx="222613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</a:t>
            </a:r>
          </a:p>
        </p:txBody>
      </p:sp>
      <p:sp>
        <p:nvSpPr>
          <p:cNvPr id="180" name="Tekstiruutu 179"/>
          <p:cNvSpPr txBox="1"/>
          <p:nvPr/>
        </p:nvSpPr>
        <p:spPr>
          <a:xfrm>
            <a:off x="7214189" y="3992494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soittaa</a:t>
            </a:r>
          </a:p>
        </p:txBody>
      </p:sp>
      <p:sp>
        <p:nvSpPr>
          <p:cNvPr id="181" name="Tekstiruutu 180"/>
          <p:cNvSpPr txBox="1"/>
          <p:nvPr/>
        </p:nvSpPr>
        <p:spPr>
          <a:xfrm>
            <a:off x="7067264" y="4996986"/>
            <a:ext cx="1205987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 err="1"/>
              <a:t>ostaa,maksaa</a:t>
            </a:r>
            <a:endParaRPr lang="fi-FI" sz="1200" dirty="0"/>
          </a:p>
        </p:txBody>
      </p:sp>
      <p:sp>
        <p:nvSpPr>
          <p:cNvPr id="182" name="Tekstiruutu 181"/>
          <p:cNvSpPr txBox="1"/>
          <p:nvPr/>
        </p:nvSpPr>
        <p:spPr>
          <a:xfrm>
            <a:off x="8324311" y="3972945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mennä</a:t>
            </a:r>
          </a:p>
        </p:txBody>
      </p:sp>
      <p:sp>
        <p:nvSpPr>
          <p:cNvPr id="183" name="Tekstiruutu 182"/>
          <p:cNvSpPr txBox="1"/>
          <p:nvPr/>
        </p:nvSpPr>
        <p:spPr>
          <a:xfrm>
            <a:off x="8317690" y="5038620"/>
            <a:ext cx="923829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lähettää viesti</a:t>
            </a:r>
          </a:p>
        </p:txBody>
      </p:sp>
      <p:pic>
        <p:nvPicPr>
          <p:cNvPr id="184" name="Picture 14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45" y="4208534"/>
            <a:ext cx="415159" cy="6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" name="Picture 15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878" y="5338245"/>
            <a:ext cx="785495" cy="5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" name="Picture 16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54" y="4247632"/>
            <a:ext cx="565594" cy="6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" name="Picture 29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35" y="5273118"/>
            <a:ext cx="607079" cy="64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uoli oikealle 1"/>
          <p:cNvSpPr/>
          <p:nvPr/>
        </p:nvSpPr>
        <p:spPr>
          <a:xfrm>
            <a:off x="7213984" y="6264115"/>
            <a:ext cx="2088320" cy="68226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sp>
        <p:nvSpPr>
          <p:cNvPr id="16" name="Tekstiruutu 15"/>
          <p:cNvSpPr txBox="1"/>
          <p:nvPr/>
        </p:nvSpPr>
        <p:spPr>
          <a:xfrm>
            <a:off x="7392454" y="6416478"/>
            <a:ext cx="164914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dirty="0"/>
              <a:t>Seuraava sivu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95" y="6424876"/>
            <a:ext cx="432649" cy="4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2" y="742304"/>
            <a:ext cx="1680578" cy="16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Kuva 23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62" y="2628627"/>
            <a:ext cx="798578" cy="7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yöristetty suorakulmio 4"/>
          <p:cNvSpPr/>
          <p:nvPr/>
        </p:nvSpPr>
        <p:spPr>
          <a:xfrm>
            <a:off x="50856" y="3608543"/>
            <a:ext cx="4521155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5" name="Pyöristetty suorakulmio 4"/>
          <p:cNvSpPr/>
          <p:nvPr/>
        </p:nvSpPr>
        <p:spPr>
          <a:xfrm>
            <a:off x="4805797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4" name="Pyöristetty suorakulmio 4"/>
          <p:cNvSpPr/>
          <p:nvPr/>
        </p:nvSpPr>
        <p:spPr>
          <a:xfrm>
            <a:off x="7122037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3" name="Pyöristetty suorakulmio 4"/>
          <p:cNvSpPr/>
          <p:nvPr/>
        </p:nvSpPr>
        <p:spPr>
          <a:xfrm>
            <a:off x="7105239" y="46391"/>
            <a:ext cx="2226336" cy="344348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4"/>
          <p:cNvSpPr/>
          <p:nvPr/>
        </p:nvSpPr>
        <p:spPr>
          <a:xfrm>
            <a:off x="30276" y="992757"/>
            <a:ext cx="2226336" cy="2500681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1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71343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2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2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2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1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hoidetaan?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126140" y="149721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1236263" y="149721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126140" y="254523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1236263" y="254523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23713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47261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3713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47261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601178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49016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3"/>
          <p:cNvSpPr/>
          <p:nvPr/>
        </p:nvSpPr>
        <p:spPr>
          <a:xfrm>
            <a:off x="49016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601178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6" name="Pyöristetty suorakulmio 35"/>
          <p:cNvSpPr/>
          <p:nvPr/>
        </p:nvSpPr>
        <p:spPr>
          <a:xfrm>
            <a:off x="601178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7237138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83472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7237138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7237138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83472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83472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59361" y="970678"/>
            <a:ext cx="2226135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maksaa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7122037" y="51"/>
            <a:ext cx="2209539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kuka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63583" y="3608543"/>
            <a:ext cx="4480230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lista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806000" y="3608543"/>
            <a:ext cx="222613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26703" y="9778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103426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kstiruutu 64"/>
          <p:cNvSpPr txBox="1"/>
          <p:nvPr/>
        </p:nvSpPr>
        <p:spPr>
          <a:xfrm>
            <a:off x="2469636" y="408263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raha-asiat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3517444" y="419186"/>
            <a:ext cx="1044184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maksaa lasku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3618696" y="1509863"/>
            <a:ext cx="86825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laina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2300850" y="1491718"/>
            <a:ext cx="1212218" cy="23104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900" dirty="0"/>
              <a:t>pankkiautomaatti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63582" y="1515365"/>
            <a:ext cx="1070601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pankkikortilla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1171447" y="1515365"/>
            <a:ext cx="1064589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luottokortilla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126141" y="256522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rahalla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97148" y="2475779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2469636" y="2475779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4901866" y="3972945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4901866" y="5022801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0" name="Tekstiruutu 99"/>
          <p:cNvSpPr txBox="1"/>
          <p:nvPr/>
        </p:nvSpPr>
        <p:spPr>
          <a:xfrm>
            <a:off x="4901866" y="6040460"/>
            <a:ext cx="92382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6011987" y="6040460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6011988" y="3972945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1236263" y="2476353"/>
            <a:ext cx="923829" cy="710981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taksikortti,</a:t>
            </a:r>
          </a:p>
          <a:p>
            <a:pPr algn="ctr"/>
            <a:r>
              <a:rPr lang="fi-FI" sz="1300" dirty="0"/>
              <a:t>matkakortti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7237137" y="435746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minä</a:t>
            </a:r>
          </a:p>
        </p:txBody>
      </p:sp>
      <p:sp>
        <p:nvSpPr>
          <p:cNvPr id="122" name="Tekstiruutu 121"/>
          <p:cNvSpPr txBox="1"/>
          <p:nvPr/>
        </p:nvSpPr>
        <p:spPr>
          <a:xfrm>
            <a:off x="7237137" y="1477667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Joku muu</a:t>
            </a:r>
          </a:p>
        </p:txBody>
      </p:sp>
      <p:sp>
        <p:nvSpPr>
          <p:cNvPr id="124" name="Tekstiruutu 123"/>
          <p:cNvSpPr txBox="1"/>
          <p:nvPr/>
        </p:nvSpPr>
        <p:spPr>
          <a:xfrm>
            <a:off x="8347262" y="443552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virkailija</a:t>
            </a:r>
          </a:p>
        </p:txBody>
      </p:sp>
      <p:sp>
        <p:nvSpPr>
          <p:cNvPr id="125" name="Tekstiruutu 124"/>
          <p:cNvSpPr txBox="1"/>
          <p:nvPr/>
        </p:nvSpPr>
        <p:spPr>
          <a:xfrm>
            <a:off x="8347262" y="1477667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7189205" y="3564732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a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7237138" y="3936403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6" name="Tekstiruutu 105"/>
          <p:cNvSpPr txBox="1"/>
          <p:nvPr/>
        </p:nvSpPr>
        <p:spPr>
          <a:xfrm>
            <a:off x="8422981" y="397294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7237138" y="500930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8" name="Tekstiruutu 107"/>
          <p:cNvSpPr txBox="1"/>
          <p:nvPr/>
        </p:nvSpPr>
        <p:spPr>
          <a:xfrm>
            <a:off x="8347465" y="5007281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09" name="Tekstiruutu 108"/>
          <p:cNvSpPr txBox="1"/>
          <p:nvPr/>
        </p:nvSpPr>
        <p:spPr>
          <a:xfrm>
            <a:off x="8347261" y="604046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0" name="Tekstiruutu 109"/>
          <p:cNvSpPr txBox="1"/>
          <p:nvPr/>
        </p:nvSpPr>
        <p:spPr>
          <a:xfrm>
            <a:off x="7237342" y="6020339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6005368" y="503862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26140" y="3992493"/>
            <a:ext cx="4355785" cy="325465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2300" dirty="0"/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9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67" y="662900"/>
            <a:ext cx="620259" cy="65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52" y="657819"/>
            <a:ext cx="717857" cy="64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13" y="1808416"/>
            <a:ext cx="754546" cy="5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8" y="1808416"/>
            <a:ext cx="756090" cy="5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42" y="655160"/>
            <a:ext cx="444020" cy="64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480" y="687776"/>
            <a:ext cx="395678" cy="63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21" y="1742458"/>
            <a:ext cx="564921" cy="61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51" y="1756054"/>
            <a:ext cx="717857" cy="59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67" y="1738593"/>
            <a:ext cx="703067" cy="6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3" y="2780501"/>
            <a:ext cx="726750" cy="6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Alanuoli 128"/>
          <p:cNvSpPr/>
          <p:nvPr/>
        </p:nvSpPr>
        <p:spPr>
          <a:xfrm>
            <a:off x="5586360" y="1578285"/>
            <a:ext cx="180389" cy="150699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sp>
        <p:nvSpPr>
          <p:cNvPr id="130" name="Alanuoli 129"/>
          <p:cNvSpPr/>
          <p:nvPr/>
        </p:nvSpPr>
        <p:spPr>
          <a:xfrm flipV="1">
            <a:off x="5578482" y="429737"/>
            <a:ext cx="189354" cy="125713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sp>
        <p:nvSpPr>
          <p:cNvPr id="131" name="Tekstiruutu 130"/>
          <p:cNvSpPr txBox="1"/>
          <p:nvPr/>
        </p:nvSpPr>
        <p:spPr>
          <a:xfrm>
            <a:off x="5217519" y="-18924"/>
            <a:ext cx="885116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enemmän</a:t>
            </a:r>
          </a:p>
          <a:p>
            <a:pPr algn="ctr"/>
            <a:r>
              <a:rPr lang="fi-FI" sz="1300" dirty="0"/>
              <a:t>kallis</a:t>
            </a:r>
          </a:p>
        </p:txBody>
      </p:sp>
      <p:sp>
        <p:nvSpPr>
          <p:cNvPr id="132" name="Tekstiruutu 131"/>
          <p:cNvSpPr txBox="1"/>
          <p:nvPr/>
        </p:nvSpPr>
        <p:spPr>
          <a:xfrm>
            <a:off x="5091762" y="2994383"/>
            <a:ext cx="1162796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vähemmän</a:t>
            </a:r>
          </a:p>
          <a:p>
            <a:pPr algn="ctr"/>
            <a:r>
              <a:rPr lang="fi-FI" sz="1300" dirty="0"/>
              <a:t>halpa</a:t>
            </a:r>
          </a:p>
        </p:txBody>
      </p:sp>
      <p:sp>
        <p:nvSpPr>
          <p:cNvPr id="133" name="Tekstiruutu 132"/>
          <p:cNvSpPr txBox="1"/>
          <p:nvPr/>
        </p:nvSpPr>
        <p:spPr>
          <a:xfrm>
            <a:off x="5675094" y="1497217"/>
            <a:ext cx="461712" cy="3793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dirty="0"/>
              <a:t>OK</a:t>
            </a:r>
          </a:p>
        </p:txBody>
      </p:sp>
      <p:sp>
        <p:nvSpPr>
          <p:cNvPr id="134" name="Pyöristetty suorakulmio 133"/>
          <p:cNvSpPr/>
          <p:nvPr/>
        </p:nvSpPr>
        <p:spPr>
          <a:xfrm>
            <a:off x="7246179" y="255830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5" name="Pyöristetty suorakulmio 134"/>
          <p:cNvSpPr/>
          <p:nvPr/>
        </p:nvSpPr>
        <p:spPr>
          <a:xfrm>
            <a:off x="8356302" y="255830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6" name="Tekstiruutu 135"/>
          <p:cNvSpPr txBox="1"/>
          <p:nvPr/>
        </p:nvSpPr>
        <p:spPr>
          <a:xfrm>
            <a:off x="8395559" y="2484092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37" name="Tekstiruutu 136"/>
          <p:cNvSpPr txBox="1"/>
          <p:nvPr/>
        </p:nvSpPr>
        <p:spPr>
          <a:xfrm>
            <a:off x="7268047" y="2484092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75" y="2948600"/>
            <a:ext cx="657007" cy="43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1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yöristetty suorakulmio 50"/>
          <p:cNvSpPr/>
          <p:nvPr/>
        </p:nvSpPr>
        <p:spPr>
          <a:xfrm>
            <a:off x="2347116" y="4943963"/>
            <a:ext cx="2243219" cy="213667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82746"/>
              <a:gd name="connsiteY0" fmla="*/ 300277 h 3477987"/>
              <a:gd name="connsiteX1" fmla="*/ 421575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065743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065743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272286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257114 w 2482746"/>
              <a:gd name="connsiteY5" fmla="*/ 3477987 h 3477987"/>
              <a:gd name="connsiteX6" fmla="*/ 272286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501408"/>
              <a:gd name="connsiteY0" fmla="*/ 300277 h 3477987"/>
              <a:gd name="connsiteX1" fmla="*/ 244293 w 2501408"/>
              <a:gd name="connsiteY1" fmla="*/ 0 h 3477987"/>
              <a:gd name="connsiteX2" fmla="*/ 2070502 w 2501408"/>
              <a:gd name="connsiteY2" fmla="*/ 0 h 3477987"/>
              <a:gd name="connsiteX3" fmla="*/ 2482746 w 2501408"/>
              <a:gd name="connsiteY3" fmla="*/ 412244 h 3477987"/>
              <a:gd name="connsiteX4" fmla="*/ 2501408 w 2501408"/>
              <a:gd name="connsiteY4" fmla="*/ 3149719 h 3477987"/>
              <a:gd name="connsiteX5" fmla="*/ 2257114 w 2501408"/>
              <a:gd name="connsiteY5" fmla="*/ 3477987 h 3477987"/>
              <a:gd name="connsiteX6" fmla="*/ 272286 w 2501408"/>
              <a:gd name="connsiteY6" fmla="*/ 3477987 h 3477987"/>
              <a:gd name="connsiteX7" fmla="*/ 9331 w 2501408"/>
              <a:gd name="connsiteY7" fmla="*/ 3196372 h 3477987"/>
              <a:gd name="connsiteX8" fmla="*/ 0 w 2501408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73416 w 2482746"/>
              <a:gd name="connsiteY4" fmla="*/ 3149719 h 3477987"/>
              <a:gd name="connsiteX5" fmla="*/ 2257114 w 2482746"/>
              <a:gd name="connsiteY5" fmla="*/ 3477987 h 3477987"/>
              <a:gd name="connsiteX6" fmla="*/ 272286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492077"/>
              <a:gd name="connsiteY0" fmla="*/ 300277 h 3477987"/>
              <a:gd name="connsiteX1" fmla="*/ 244293 w 2492077"/>
              <a:gd name="connsiteY1" fmla="*/ 0 h 3477987"/>
              <a:gd name="connsiteX2" fmla="*/ 2070502 w 2492077"/>
              <a:gd name="connsiteY2" fmla="*/ 0 h 3477987"/>
              <a:gd name="connsiteX3" fmla="*/ 2492077 w 2492077"/>
              <a:gd name="connsiteY3" fmla="*/ 262954 h 3477987"/>
              <a:gd name="connsiteX4" fmla="*/ 2473416 w 2492077"/>
              <a:gd name="connsiteY4" fmla="*/ 3149719 h 3477987"/>
              <a:gd name="connsiteX5" fmla="*/ 2257114 w 2492077"/>
              <a:gd name="connsiteY5" fmla="*/ 3477987 h 3477987"/>
              <a:gd name="connsiteX6" fmla="*/ 272286 w 2492077"/>
              <a:gd name="connsiteY6" fmla="*/ 3477987 h 3477987"/>
              <a:gd name="connsiteX7" fmla="*/ 9331 w 2492077"/>
              <a:gd name="connsiteY7" fmla="*/ 3196372 h 3477987"/>
              <a:gd name="connsiteX8" fmla="*/ 0 w 2492077"/>
              <a:gd name="connsiteY8" fmla="*/ 300277 h 3477987"/>
              <a:gd name="connsiteX0" fmla="*/ 0 w 2492170"/>
              <a:gd name="connsiteY0" fmla="*/ 300277 h 3477987"/>
              <a:gd name="connsiteX1" fmla="*/ 244293 w 2492170"/>
              <a:gd name="connsiteY1" fmla="*/ 0 h 3477987"/>
              <a:gd name="connsiteX2" fmla="*/ 2275776 w 2492170"/>
              <a:gd name="connsiteY2" fmla="*/ 9331 h 3477987"/>
              <a:gd name="connsiteX3" fmla="*/ 2492077 w 2492170"/>
              <a:gd name="connsiteY3" fmla="*/ 262954 h 3477987"/>
              <a:gd name="connsiteX4" fmla="*/ 2473416 w 2492170"/>
              <a:gd name="connsiteY4" fmla="*/ 3149719 h 3477987"/>
              <a:gd name="connsiteX5" fmla="*/ 2257114 w 2492170"/>
              <a:gd name="connsiteY5" fmla="*/ 3477987 h 3477987"/>
              <a:gd name="connsiteX6" fmla="*/ 272286 w 2492170"/>
              <a:gd name="connsiteY6" fmla="*/ 3477987 h 3477987"/>
              <a:gd name="connsiteX7" fmla="*/ 9331 w 2492170"/>
              <a:gd name="connsiteY7" fmla="*/ 3196372 h 3477987"/>
              <a:gd name="connsiteX8" fmla="*/ 0 w 2492170"/>
              <a:gd name="connsiteY8" fmla="*/ 300277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2170" h="3477987">
                <a:moveTo>
                  <a:pt x="0" y="300277"/>
                </a:moveTo>
                <a:cubicBezTo>
                  <a:pt x="0" y="72601"/>
                  <a:pt x="16617" y="0"/>
                  <a:pt x="244293" y="0"/>
                </a:cubicBezTo>
                <a:lnTo>
                  <a:pt x="2275776" y="9331"/>
                </a:lnTo>
                <a:cubicBezTo>
                  <a:pt x="2503452" y="9331"/>
                  <a:pt x="2492077" y="35278"/>
                  <a:pt x="2492077" y="262954"/>
                </a:cubicBezTo>
                <a:lnTo>
                  <a:pt x="2473416" y="3149719"/>
                </a:lnTo>
                <a:cubicBezTo>
                  <a:pt x="2473416" y="3377395"/>
                  <a:pt x="2484790" y="3477987"/>
                  <a:pt x="2257114" y="3477987"/>
                </a:cubicBezTo>
                <a:lnTo>
                  <a:pt x="272286" y="3477987"/>
                </a:lnTo>
                <a:cubicBezTo>
                  <a:pt x="44610" y="3477987"/>
                  <a:pt x="9331" y="3424048"/>
                  <a:pt x="9331" y="3196372"/>
                </a:cubicBezTo>
                <a:cubicBezTo>
                  <a:pt x="9331" y="2311872"/>
                  <a:pt x="0" y="1184777"/>
                  <a:pt x="0" y="3002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36482" y="46392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7116" y="80082"/>
            <a:ext cx="2234735" cy="3425007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64085 w 2473415"/>
              <a:gd name="connsiteY4" fmla="*/ 3159049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64085 w 2473415"/>
              <a:gd name="connsiteY4" fmla="*/ 3159049 h 3477987"/>
              <a:gd name="connsiteX5" fmla="*/ 2173138 w 2473415"/>
              <a:gd name="connsiteY5" fmla="*/ 346865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64085 w 2473415"/>
              <a:gd name="connsiteY4" fmla="*/ 3159049 h 3477987"/>
              <a:gd name="connsiteX5" fmla="*/ 2173138 w 2473415"/>
              <a:gd name="connsiteY5" fmla="*/ 3468657 h 3477987"/>
              <a:gd name="connsiteX6" fmla="*/ 318938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9331 w 2482746"/>
              <a:gd name="connsiteY0" fmla="*/ 412244 h 3477987"/>
              <a:gd name="connsiteX1" fmla="*/ 421575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73416 w 2482746"/>
              <a:gd name="connsiteY4" fmla="*/ 3159049 h 3477987"/>
              <a:gd name="connsiteX5" fmla="*/ 2182469 w 2482746"/>
              <a:gd name="connsiteY5" fmla="*/ 3468657 h 3477987"/>
              <a:gd name="connsiteX6" fmla="*/ 328269 w 2482746"/>
              <a:gd name="connsiteY6" fmla="*/ 3477987 h 3477987"/>
              <a:gd name="connsiteX7" fmla="*/ 0 w 2482746"/>
              <a:gd name="connsiteY7" fmla="*/ 3168379 h 3477987"/>
              <a:gd name="connsiteX8" fmla="*/ 9331 w 2482746"/>
              <a:gd name="connsiteY8" fmla="*/ 412244 h 3477987"/>
              <a:gd name="connsiteX0" fmla="*/ 9331 w 2482746"/>
              <a:gd name="connsiteY0" fmla="*/ 328269 h 3477987"/>
              <a:gd name="connsiteX1" fmla="*/ 421575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73416 w 2482746"/>
              <a:gd name="connsiteY4" fmla="*/ 3159049 h 3477987"/>
              <a:gd name="connsiteX5" fmla="*/ 2182469 w 2482746"/>
              <a:gd name="connsiteY5" fmla="*/ 3468657 h 3477987"/>
              <a:gd name="connsiteX6" fmla="*/ 328269 w 2482746"/>
              <a:gd name="connsiteY6" fmla="*/ 3477987 h 3477987"/>
              <a:gd name="connsiteX7" fmla="*/ 0 w 2482746"/>
              <a:gd name="connsiteY7" fmla="*/ 3168379 h 3477987"/>
              <a:gd name="connsiteX8" fmla="*/ 9331 w 2482746"/>
              <a:gd name="connsiteY8" fmla="*/ 328269 h 3477987"/>
              <a:gd name="connsiteX0" fmla="*/ 9331 w 2482746"/>
              <a:gd name="connsiteY0" fmla="*/ 328269 h 3477987"/>
              <a:gd name="connsiteX1" fmla="*/ 290946 w 2482746"/>
              <a:gd name="connsiteY1" fmla="*/ 18662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73416 w 2482746"/>
              <a:gd name="connsiteY4" fmla="*/ 3159049 h 3477987"/>
              <a:gd name="connsiteX5" fmla="*/ 2182469 w 2482746"/>
              <a:gd name="connsiteY5" fmla="*/ 3468657 h 3477987"/>
              <a:gd name="connsiteX6" fmla="*/ 328269 w 2482746"/>
              <a:gd name="connsiteY6" fmla="*/ 3477987 h 3477987"/>
              <a:gd name="connsiteX7" fmla="*/ 0 w 2482746"/>
              <a:gd name="connsiteY7" fmla="*/ 3168379 h 3477987"/>
              <a:gd name="connsiteX8" fmla="*/ 9331 w 2482746"/>
              <a:gd name="connsiteY8" fmla="*/ 328269 h 3477987"/>
              <a:gd name="connsiteX0" fmla="*/ 9331 w 2482746"/>
              <a:gd name="connsiteY0" fmla="*/ 328269 h 3477987"/>
              <a:gd name="connsiteX1" fmla="*/ 290946 w 2482746"/>
              <a:gd name="connsiteY1" fmla="*/ 18662 h 3477987"/>
              <a:gd name="connsiteX2" fmla="*/ 2182469 w 2482746"/>
              <a:gd name="connsiteY2" fmla="*/ 0 h 3477987"/>
              <a:gd name="connsiteX3" fmla="*/ 2482746 w 2482746"/>
              <a:gd name="connsiteY3" fmla="*/ 412244 h 3477987"/>
              <a:gd name="connsiteX4" fmla="*/ 2473416 w 2482746"/>
              <a:gd name="connsiteY4" fmla="*/ 3159049 h 3477987"/>
              <a:gd name="connsiteX5" fmla="*/ 2182469 w 2482746"/>
              <a:gd name="connsiteY5" fmla="*/ 3468657 h 3477987"/>
              <a:gd name="connsiteX6" fmla="*/ 328269 w 2482746"/>
              <a:gd name="connsiteY6" fmla="*/ 3477987 h 3477987"/>
              <a:gd name="connsiteX7" fmla="*/ 0 w 2482746"/>
              <a:gd name="connsiteY7" fmla="*/ 3168379 h 3477987"/>
              <a:gd name="connsiteX8" fmla="*/ 9331 w 2482746"/>
              <a:gd name="connsiteY8" fmla="*/ 328269 h 3477987"/>
              <a:gd name="connsiteX0" fmla="*/ 9331 w 2482746"/>
              <a:gd name="connsiteY0" fmla="*/ 328269 h 3477987"/>
              <a:gd name="connsiteX1" fmla="*/ 290946 w 2482746"/>
              <a:gd name="connsiteY1" fmla="*/ 18662 h 3477987"/>
              <a:gd name="connsiteX2" fmla="*/ 2182469 w 2482746"/>
              <a:gd name="connsiteY2" fmla="*/ 0 h 3477987"/>
              <a:gd name="connsiteX3" fmla="*/ 2482746 w 2482746"/>
              <a:gd name="connsiteY3" fmla="*/ 300276 h 3477987"/>
              <a:gd name="connsiteX4" fmla="*/ 2473416 w 2482746"/>
              <a:gd name="connsiteY4" fmla="*/ 3159049 h 3477987"/>
              <a:gd name="connsiteX5" fmla="*/ 2182469 w 2482746"/>
              <a:gd name="connsiteY5" fmla="*/ 3468657 h 3477987"/>
              <a:gd name="connsiteX6" fmla="*/ 328269 w 2482746"/>
              <a:gd name="connsiteY6" fmla="*/ 3477987 h 3477987"/>
              <a:gd name="connsiteX7" fmla="*/ 0 w 2482746"/>
              <a:gd name="connsiteY7" fmla="*/ 3168379 h 3477987"/>
              <a:gd name="connsiteX8" fmla="*/ 9331 w 2482746"/>
              <a:gd name="connsiteY8" fmla="*/ 328269 h 3477987"/>
              <a:gd name="connsiteX0" fmla="*/ 9331 w 2482746"/>
              <a:gd name="connsiteY0" fmla="*/ 309608 h 3459326"/>
              <a:gd name="connsiteX1" fmla="*/ 290946 w 2482746"/>
              <a:gd name="connsiteY1" fmla="*/ 1 h 3459326"/>
              <a:gd name="connsiteX2" fmla="*/ 2182469 w 2482746"/>
              <a:gd name="connsiteY2" fmla="*/ 0 h 3459326"/>
              <a:gd name="connsiteX3" fmla="*/ 2482746 w 2482746"/>
              <a:gd name="connsiteY3" fmla="*/ 281615 h 3459326"/>
              <a:gd name="connsiteX4" fmla="*/ 2473416 w 2482746"/>
              <a:gd name="connsiteY4" fmla="*/ 3140388 h 3459326"/>
              <a:gd name="connsiteX5" fmla="*/ 2182469 w 2482746"/>
              <a:gd name="connsiteY5" fmla="*/ 3449996 h 3459326"/>
              <a:gd name="connsiteX6" fmla="*/ 328269 w 2482746"/>
              <a:gd name="connsiteY6" fmla="*/ 3459326 h 3459326"/>
              <a:gd name="connsiteX7" fmla="*/ 0 w 2482746"/>
              <a:gd name="connsiteY7" fmla="*/ 3149718 h 3459326"/>
              <a:gd name="connsiteX8" fmla="*/ 9331 w 2482746"/>
              <a:gd name="connsiteY8" fmla="*/ 309608 h 345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746" h="3459326">
                <a:moveTo>
                  <a:pt x="9331" y="309608"/>
                </a:moveTo>
                <a:cubicBezTo>
                  <a:pt x="9331" y="81932"/>
                  <a:pt x="63270" y="1"/>
                  <a:pt x="290946" y="1"/>
                </a:cubicBezTo>
                <a:lnTo>
                  <a:pt x="2182469" y="0"/>
                </a:lnTo>
                <a:cubicBezTo>
                  <a:pt x="2410145" y="0"/>
                  <a:pt x="2482746" y="53939"/>
                  <a:pt x="2482746" y="281615"/>
                </a:cubicBezTo>
                <a:cubicBezTo>
                  <a:pt x="2482746" y="1166115"/>
                  <a:pt x="2473416" y="2255888"/>
                  <a:pt x="2473416" y="3140388"/>
                </a:cubicBezTo>
                <a:cubicBezTo>
                  <a:pt x="2473416" y="3368064"/>
                  <a:pt x="2410145" y="3449996"/>
                  <a:pt x="2182469" y="3449996"/>
                </a:cubicBezTo>
                <a:lnTo>
                  <a:pt x="328269" y="3459326"/>
                </a:lnTo>
                <a:cubicBezTo>
                  <a:pt x="100593" y="3459326"/>
                  <a:pt x="0" y="3377394"/>
                  <a:pt x="0" y="3149718"/>
                </a:cubicBezTo>
                <a:cubicBezTo>
                  <a:pt x="3110" y="2231006"/>
                  <a:pt x="6221" y="1228320"/>
                  <a:pt x="9331" y="30960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6385"/>
            <a:ext cx="2150257" cy="353551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sz="1700" dirty="0"/>
              <a:t>Kuka/ketä koskee?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4789202" y="37153"/>
            <a:ext cx="4586807" cy="2308822"/>
          </a:xfrm>
          <a:custGeom>
            <a:avLst/>
            <a:gdLst>
              <a:gd name="connsiteX0" fmla="*/ 0 w 5067858"/>
              <a:gd name="connsiteY0" fmla="*/ 385557 h 2313295"/>
              <a:gd name="connsiteX1" fmla="*/ 385557 w 5067858"/>
              <a:gd name="connsiteY1" fmla="*/ 0 h 2313295"/>
              <a:gd name="connsiteX2" fmla="*/ 4682301 w 5067858"/>
              <a:gd name="connsiteY2" fmla="*/ 0 h 2313295"/>
              <a:gd name="connsiteX3" fmla="*/ 5067858 w 5067858"/>
              <a:gd name="connsiteY3" fmla="*/ 385557 h 2313295"/>
              <a:gd name="connsiteX4" fmla="*/ 5067858 w 5067858"/>
              <a:gd name="connsiteY4" fmla="*/ 1927738 h 2313295"/>
              <a:gd name="connsiteX5" fmla="*/ 4682301 w 5067858"/>
              <a:gd name="connsiteY5" fmla="*/ 2313295 h 2313295"/>
              <a:gd name="connsiteX6" fmla="*/ 385557 w 5067858"/>
              <a:gd name="connsiteY6" fmla="*/ 2313295 h 2313295"/>
              <a:gd name="connsiteX7" fmla="*/ 0 w 5067858"/>
              <a:gd name="connsiteY7" fmla="*/ 1927738 h 2313295"/>
              <a:gd name="connsiteX8" fmla="*/ 0 w 5067858"/>
              <a:gd name="connsiteY8" fmla="*/ 385557 h 2313295"/>
              <a:gd name="connsiteX0" fmla="*/ 0 w 5067858"/>
              <a:gd name="connsiteY0" fmla="*/ 385557 h 2322626"/>
              <a:gd name="connsiteX1" fmla="*/ 385557 w 5067858"/>
              <a:gd name="connsiteY1" fmla="*/ 0 h 2322626"/>
              <a:gd name="connsiteX2" fmla="*/ 4682301 w 5067858"/>
              <a:gd name="connsiteY2" fmla="*/ 0 h 2322626"/>
              <a:gd name="connsiteX3" fmla="*/ 5067858 w 5067858"/>
              <a:gd name="connsiteY3" fmla="*/ 385557 h 2322626"/>
              <a:gd name="connsiteX4" fmla="*/ 5067858 w 5067858"/>
              <a:gd name="connsiteY4" fmla="*/ 1927738 h 2322626"/>
              <a:gd name="connsiteX5" fmla="*/ 4682301 w 5067858"/>
              <a:gd name="connsiteY5" fmla="*/ 2313295 h 2322626"/>
              <a:gd name="connsiteX6" fmla="*/ 292251 w 5067858"/>
              <a:gd name="connsiteY6" fmla="*/ 2322626 h 2322626"/>
              <a:gd name="connsiteX7" fmla="*/ 0 w 5067858"/>
              <a:gd name="connsiteY7" fmla="*/ 1927738 h 2322626"/>
              <a:gd name="connsiteX8" fmla="*/ 0 w 5067858"/>
              <a:gd name="connsiteY8" fmla="*/ 385557 h 2322626"/>
              <a:gd name="connsiteX0" fmla="*/ 0 w 5067858"/>
              <a:gd name="connsiteY0" fmla="*/ 385557 h 2322626"/>
              <a:gd name="connsiteX1" fmla="*/ 385557 w 5067858"/>
              <a:gd name="connsiteY1" fmla="*/ 0 h 2322626"/>
              <a:gd name="connsiteX2" fmla="*/ 4682301 w 5067858"/>
              <a:gd name="connsiteY2" fmla="*/ 0 h 2322626"/>
              <a:gd name="connsiteX3" fmla="*/ 5067858 w 5067858"/>
              <a:gd name="connsiteY3" fmla="*/ 385557 h 2322626"/>
              <a:gd name="connsiteX4" fmla="*/ 5067858 w 5067858"/>
              <a:gd name="connsiteY4" fmla="*/ 1927738 h 2322626"/>
              <a:gd name="connsiteX5" fmla="*/ 4682301 w 5067858"/>
              <a:gd name="connsiteY5" fmla="*/ 2313295 h 2322626"/>
              <a:gd name="connsiteX6" fmla="*/ 292251 w 5067858"/>
              <a:gd name="connsiteY6" fmla="*/ 2322626 h 2322626"/>
              <a:gd name="connsiteX7" fmla="*/ 9331 w 5067858"/>
              <a:gd name="connsiteY7" fmla="*/ 2011714 h 2322626"/>
              <a:gd name="connsiteX8" fmla="*/ 0 w 5067858"/>
              <a:gd name="connsiteY8" fmla="*/ 385557 h 2322626"/>
              <a:gd name="connsiteX0" fmla="*/ 0 w 5086519"/>
              <a:gd name="connsiteY0" fmla="*/ 282920 h 2322626"/>
              <a:gd name="connsiteX1" fmla="*/ 404218 w 5086519"/>
              <a:gd name="connsiteY1" fmla="*/ 0 h 2322626"/>
              <a:gd name="connsiteX2" fmla="*/ 4700962 w 5086519"/>
              <a:gd name="connsiteY2" fmla="*/ 0 h 2322626"/>
              <a:gd name="connsiteX3" fmla="*/ 5086519 w 5086519"/>
              <a:gd name="connsiteY3" fmla="*/ 385557 h 2322626"/>
              <a:gd name="connsiteX4" fmla="*/ 5086519 w 5086519"/>
              <a:gd name="connsiteY4" fmla="*/ 1927738 h 2322626"/>
              <a:gd name="connsiteX5" fmla="*/ 4700962 w 5086519"/>
              <a:gd name="connsiteY5" fmla="*/ 2313295 h 2322626"/>
              <a:gd name="connsiteX6" fmla="*/ 310912 w 5086519"/>
              <a:gd name="connsiteY6" fmla="*/ 2322626 h 2322626"/>
              <a:gd name="connsiteX7" fmla="*/ 27992 w 5086519"/>
              <a:gd name="connsiteY7" fmla="*/ 2011714 h 2322626"/>
              <a:gd name="connsiteX8" fmla="*/ 0 w 5086519"/>
              <a:gd name="connsiteY8" fmla="*/ 282920 h 2322626"/>
              <a:gd name="connsiteX0" fmla="*/ 0 w 5086519"/>
              <a:gd name="connsiteY0" fmla="*/ 292251 h 2331957"/>
              <a:gd name="connsiteX1" fmla="*/ 292251 w 5086519"/>
              <a:gd name="connsiteY1" fmla="*/ 0 h 2331957"/>
              <a:gd name="connsiteX2" fmla="*/ 4700962 w 5086519"/>
              <a:gd name="connsiteY2" fmla="*/ 9331 h 2331957"/>
              <a:gd name="connsiteX3" fmla="*/ 5086519 w 5086519"/>
              <a:gd name="connsiteY3" fmla="*/ 394888 h 2331957"/>
              <a:gd name="connsiteX4" fmla="*/ 5086519 w 5086519"/>
              <a:gd name="connsiteY4" fmla="*/ 1937069 h 2331957"/>
              <a:gd name="connsiteX5" fmla="*/ 4700962 w 5086519"/>
              <a:gd name="connsiteY5" fmla="*/ 2322626 h 2331957"/>
              <a:gd name="connsiteX6" fmla="*/ 310912 w 5086519"/>
              <a:gd name="connsiteY6" fmla="*/ 2331957 h 2331957"/>
              <a:gd name="connsiteX7" fmla="*/ 27992 w 5086519"/>
              <a:gd name="connsiteY7" fmla="*/ 2021045 h 2331957"/>
              <a:gd name="connsiteX8" fmla="*/ 0 w 5086519"/>
              <a:gd name="connsiteY8" fmla="*/ 292251 h 2331957"/>
              <a:gd name="connsiteX0" fmla="*/ 0 w 5086519"/>
              <a:gd name="connsiteY0" fmla="*/ 292251 h 2331957"/>
              <a:gd name="connsiteX1" fmla="*/ 292251 w 5086519"/>
              <a:gd name="connsiteY1" fmla="*/ 0 h 2331957"/>
              <a:gd name="connsiteX2" fmla="*/ 4831590 w 5086519"/>
              <a:gd name="connsiteY2" fmla="*/ 9331 h 2331957"/>
              <a:gd name="connsiteX3" fmla="*/ 5086519 w 5086519"/>
              <a:gd name="connsiteY3" fmla="*/ 394888 h 2331957"/>
              <a:gd name="connsiteX4" fmla="*/ 5086519 w 5086519"/>
              <a:gd name="connsiteY4" fmla="*/ 1937069 h 2331957"/>
              <a:gd name="connsiteX5" fmla="*/ 4700962 w 5086519"/>
              <a:gd name="connsiteY5" fmla="*/ 2322626 h 2331957"/>
              <a:gd name="connsiteX6" fmla="*/ 310912 w 5086519"/>
              <a:gd name="connsiteY6" fmla="*/ 2331957 h 2331957"/>
              <a:gd name="connsiteX7" fmla="*/ 27992 w 5086519"/>
              <a:gd name="connsiteY7" fmla="*/ 2021045 h 2331957"/>
              <a:gd name="connsiteX8" fmla="*/ 0 w 5086519"/>
              <a:gd name="connsiteY8" fmla="*/ 292251 h 2331957"/>
              <a:gd name="connsiteX0" fmla="*/ 0 w 5095850"/>
              <a:gd name="connsiteY0" fmla="*/ 292251 h 2331957"/>
              <a:gd name="connsiteX1" fmla="*/ 292251 w 5095850"/>
              <a:gd name="connsiteY1" fmla="*/ 0 h 2331957"/>
              <a:gd name="connsiteX2" fmla="*/ 4831590 w 5095850"/>
              <a:gd name="connsiteY2" fmla="*/ 9331 h 2331957"/>
              <a:gd name="connsiteX3" fmla="*/ 5095850 w 5095850"/>
              <a:gd name="connsiteY3" fmla="*/ 226937 h 2331957"/>
              <a:gd name="connsiteX4" fmla="*/ 5086519 w 5095850"/>
              <a:gd name="connsiteY4" fmla="*/ 1937069 h 2331957"/>
              <a:gd name="connsiteX5" fmla="*/ 4700962 w 5095850"/>
              <a:gd name="connsiteY5" fmla="*/ 2322626 h 2331957"/>
              <a:gd name="connsiteX6" fmla="*/ 310912 w 5095850"/>
              <a:gd name="connsiteY6" fmla="*/ 2331957 h 2331957"/>
              <a:gd name="connsiteX7" fmla="*/ 27992 w 5095850"/>
              <a:gd name="connsiteY7" fmla="*/ 2021045 h 2331957"/>
              <a:gd name="connsiteX8" fmla="*/ 0 w 5095850"/>
              <a:gd name="connsiteY8" fmla="*/ 292251 h 2331957"/>
              <a:gd name="connsiteX0" fmla="*/ 0 w 5095850"/>
              <a:gd name="connsiteY0" fmla="*/ 292251 h 2331957"/>
              <a:gd name="connsiteX1" fmla="*/ 292251 w 5095850"/>
              <a:gd name="connsiteY1" fmla="*/ 0 h 2331957"/>
              <a:gd name="connsiteX2" fmla="*/ 4831590 w 5095850"/>
              <a:gd name="connsiteY2" fmla="*/ 9331 h 2331957"/>
              <a:gd name="connsiteX3" fmla="*/ 5095850 w 5095850"/>
              <a:gd name="connsiteY3" fmla="*/ 226937 h 2331957"/>
              <a:gd name="connsiteX4" fmla="*/ 5086519 w 5095850"/>
              <a:gd name="connsiteY4" fmla="*/ 2077028 h 2331957"/>
              <a:gd name="connsiteX5" fmla="*/ 4700962 w 5095850"/>
              <a:gd name="connsiteY5" fmla="*/ 2322626 h 2331957"/>
              <a:gd name="connsiteX6" fmla="*/ 310912 w 5095850"/>
              <a:gd name="connsiteY6" fmla="*/ 2331957 h 2331957"/>
              <a:gd name="connsiteX7" fmla="*/ 27992 w 5095850"/>
              <a:gd name="connsiteY7" fmla="*/ 2021045 h 2331957"/>
              <a:gd name="connsiteX8" fmla="*/ 0 w 5095850"/>
              <a:gd name="connsiteY8" fmla="*/ 292251 h 2331957"/>
              <a:gd name="connsiteX0" fmla="*/ 0 w 5095850"/>
              <a:gd name="connsiteY0" fmla="*/ 292251 h 2331957"/>
              <a:gd name="connsiteX1" fmla="*/ 292251 w 5095850"/>
              <a:gd name="connsiteY1" fmla="*/ 0 h 2331957"/>
              <a:gd name="connsiteX2" fmla="*/ 4831590 w 5095850"/>
              <a:gd name="connsiteY2" fmla="*/ 9331 h 2331957"/>
              <a:gd name="connsiteX3" fmla="*/ 5095850 w 5095850"/>
              <a:gd name="connsiteY3" fmla="*/ 226937 h 2331957"/>
              <a:gd name="connsiteX4" fmla="*/ 5086519 w 5095850"/>
              <a:gd name="connsiteY4" fmla="*/ 2077028 h 2331957"/>
              <a:gd name="connsiteX5" fmla="*/ 4840922 w 5095850"/>
              <a:gd name="connsiteY5" fmla="*/ 2322626 h 2331957"/>
              <a:gd name="connsiteX6" fmla="*/ 310912 w 5095850"/>
              <a:gd name="connsiteY6" fmla="*/ 2331957 h 2331957"/>
              <a:gd name="connsiteX7" fmla="*/ 27992 w 5095850"/>
              <a:gd name="connsiteY7" fmla="*/ 2021045 h 2331957"/>
              <a:gd name="connsiteX8" fmla="*/ 0 w 5095850"/>
              <a:gd name="connsiteY8" fmla="*/ 292251 h 23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50" h="2331957">
                <a:moveTo>
                  <a:pt x="0" y="292251"/>
                </a:moveTo>
                <a:cubicBezTo>
                  <a:pt x="0" y="79314"/>
                  <a:pt x="79314" y="0"/>
                  <a:pt x="292251" y="0"/>
                </a:cubicBezTo>
                <a:lnTo>
                  <a:pt x="4831590" y="9331"/>
                </a:lnTo>
                <a:cubicBezTo>
                  <a:pt x="5044527" y="9331"/>
                  <a:pt x="5095850" y="14000"/>
                  <a:pt x="5095850" y="226937"/>
                </a:cubicBezTo>
                <a:cubicBezTo>
                  <a:pt x="5092740" y="796981"/>
                  <a:pt x="5089629" y="1506984"/>
                  <a:pt x="5086519" y="2077028"/>
                </a:cubicBezTo>
                <a:cubicBezTo>
                  <a:pt x="5086519" y="2289965"/>
                  <a:pt x="5053859" y="2322626"/>
                  <a:pt x="4840922" y="2322626"/>
                </a:cubicBezTo>
                <a:lnTo>
                  <a:pt x="310912" y="2331957"/>
                </a:lnTo>
                <a:cubicBezTo>
                  <a:pt x="97975" y="2331957"/>
                  <a:pt x="27992" y="2233982"/>
                  <a:pt x="27992" y="2021045"/>
                </a:cubicBezTo>
                <a:cubicBezTo>
                  <a:pt x="24882" y="1478993"/>
                  <a:pt x="3110" y="834303"/>
                  <a:pt x="0" y="29225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34582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34582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39384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39384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226780" y="31137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36904" y="31137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226780" y="135939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36904" y="135939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0" name="Pyöristetty suorakulmio 29"/>
          <p:cNvSpPr/>
          <p:nvPr/>
        </p:nvSpPr>
        <p:spPr>
          <a:xfrm>
            <a:off x="4797399" y="3627912"/>
            <a:ext cx="2251532" cy="2387717"/>
          </a:xfrm>
          <a:custGeom>
            <a:avLst/>
            <a:gdLst>
              <a:gd name="connsiteX0" fmla="*/ 0 w 2473415"/>
              <a:gd name="connsiteY0" fmla="*/ 400393 h 2402311"/>
              <a:gd name="connsiteX1" fmla="*/ 400393 w 2473415"/>
              <a:gd name="connsiteY1" fmla="*/ 0 h 2402311"/>
              <a:gd name="connsiteX2" fmla="*/ 2073022 w 2473415"/>
              <a:gd name="connsiteY2" fmla="*/ 0 h 2402311"/>
              <a:gd name="connsiteX3" fmla="*/ 2473415 w 2473415"/>
              <a:gd name="connsiteY3" fmla="*/ 400393 h 2402311"/>
              <a:gd name="connsiteX4" fmla="*/ 2473415 w 2473415"/>
              <a:gd name="connsiteY4" fmla="*/ 2001918 h 2402311"/>
              <a:gd name="connsiteX5" fmla="*/ 2073022 w 2473415"/>
              <a:gd name="connsiteY5" fmla="*/ 2402311 h 2402311"/>
              <a:gd name="connsiteX6" fmla="*/ 400393 w 2473415"/>
              <a:gd name="connsiteY6" fmla="*/ 2402311 h 2402311"/>
              <a:gd name="connsiteX7" fmla="*/ 0 w 2473415"/>
              <a:gd name="connsiteY7" fmla="*/ 2001918 h 2402311"/>
              <a:gd name="connsiteX8" fmla="*/ 0 w 2473415"/>
              <a:gd name="connsiteY8" fmla="*/ 400393 h 2402311"/>
              <a:gd name="connsiteX0" fmla="*/ 0 w 2473415"/>
              <a:gd name="connsiteY0" fmla="*/ 344410 h 2402311"/>
              <a:gd name="connsiteX1" fmla="*/ 400393 w 2473415"/>
              <a:gd name="connsiteY1" fmla="*/ 0 h 2402311"/>
              <a:gd name="connsiteX2" fmla="*/ 2073022 w 2473415"/>
              <a:gd name="connsiteY2" fmla="*/ 0 h 2402311"/>
              <a:gd name="connsiteX3" fmla="*/ 2473415 w 2473415"/>
              <a:gd name="connsiteY3" fmla="*/ 400393 h 2402311"/>
              <a:gd name="connsiteX4" fmla="*/ 2473415 w 2473415"/>
              <a:gd name="connsiteY4" fmla="*/ 2001918 h 2402311"/>
              <a:gd name="connsiteX5" fmla="*/ 2073022 w 2473415"/>
              <a:gd name="connsiteY5" fmla="*/ 2402311 h 2402311"/>
              <a:gd name="connsiteX6" fmla="*/ 400393 w 2473415"/>
              <a:gd name="connsiteY6" fmla="*/ 2402311 h 2402311"/>
              <a:gd name="connsiteX7" fmla="*/ 0 w 2473415"/>
              <a:gd name="connsiteY7" fmla="*/ 2001918 h 2402311"/>
              <a:gd name="connsiteX8" fmla="*/ 0 w 2473415"/>
              <a:gd name="connsiteY8" fmla="*/ 344410 h 2402311"/>
              <a:gd name="connsiteX0" fmla="*/ 0 w 2473415"/>
              <a:gd name="connsiteY0" fmla="*/ 344410 h 2402311"/>
              <a:gd name="connsiteX1" fmla="*/ 251103 w 2473415"/>
              <a:gd name="connsiteY1" fmla="*/ 18661 h 2402311"/>
              <a:gd name="connsiteX2" fmla="*/ 2073022 w 2473415"/>
              <a:gd name="connsiteY2" fmla="*/ 0 h 2402311"/>
              <a:gd name="connsiteX3" fmla="*/ 2473415 w 2473415"/>
              <a:gd name="connsiteY3" fmla="*/ 400393 h 2402311"/>
              <a:gd name="connsiteX4" fmla="*/ 2473415 w 2473415"/>
              <a:gd name="connsiteY4" fmla="*/ 2001918 h 2402311"/>
              <a:gd name="connsiteX5" fmla="*/ 2073022 w 2473415"/>
              <a:gd name="connsiteY5" fmla="*/ 2402311 h 2402311"/>
              <a:gd name="connsiteX6" fmla="*/ 400393 w 2473415"/>
              <a:gd name="connsiteY6" fmla="*/ 2402311 h 2402311"/>
              <a:gd name="connsiteX7" fmla="*/ 0 w 2473415"/>
              <a:gd name="connsiteY7" fmla="*/ 2001918 h 2402311"/>
              <a:gd name="connsiteX8" fmla="*/ 0 w 2473415"/>
              <a:gd name="connsiteY8" fmla="*/ 344410 h 2402311"/>
              <a:gd name="connsiteX0" fmla="*/ 0 w 2473415"/>
              <a:gd name="connsiteY0" fmla="*/ 353741 h 2411642"/>
              <a:gd name="connsiteX1" fmla="*/ 251103 w 2473415"/>
              <a:gd name="connsiteY1" fmla="*/ 27992 h 2411642"/>
              <a:gd name="connsiteX2" fmla="*/ 2175659 w 2473415"/>
              <a:gd name="connsiteY2" fmla="*/ 0 h 2411642"/>
              <a:gd name="connsiteX3" fmla="*/ 2473415 w 2473415"/>
              <a:gd name="connsiteY3" fmla="*/ 409724 h 2411642"/>
              <a:gd name="connsiteX4" fmla="*/ 2473415 w 2473415"/>
              <a:gd name="connsiteY4" fmla="*/ 2011249 h 2411642"/>
              <a:gd name="connsiteX5" fmla="*/ 2073022 w 2473415"/>
              <a:gd name="connsiteY5" fmla="*/ 2411642 h 2411642"/>
              <a:gd name="connsiteX6" fmla="*/ 400393 w 2473415"/>
              <a:gd name="connsiteY6" fmla="*/ 2411642 h 2411642"/>
              <a:gd name="connsiteX7" fmla="*/ 0 w 2473415"/>
              <a:gd name="connsiteY7" fmla="*/ 2011249 h 2411642"/>
              <a:gd name="connsiteX8" fmla="*/ 0 w 2473415"/>
              <a:gd name="connsiteY8" fmla="*/ 353741 h 2411642"/>
              <a:gd name="connsiteX0" fmla="*/ 0 w 2473415"/>
              <a:gd name="connsiteY0" fmla="*/ 353741 h 2411642"/>
              <a:gd name="connsiteX1" fmla="*/ 251103 w 2473415"/>
              <a:gd name="connsiteY1" fmla="*/ 27992 h 2411642"/>
              <a:gd name="connsiteX2" fmla="*/ 2175659 w 2473415"/>
              <a:gd name="connsiteY2" fmla="*/ 0 h 2411642"/>
              <a:gd name="connsiteX3" fmla="*/ 2473415 w 2473415"/>
              <a:gd name="connsiteY3" fmla="*/ 288426 h 2411642"/>
              <a:gd name="connsiteX4" fmla="*/ 2473415 w 2473415"/>
              <a:gd name="connsiteY4" fmla="*/ 2011249 h 2411642"/>
              <a:gd name="connsiteX5" fmla="*/ 2073022 w 2473415"/>
              <a:gd name="connsiteY5" fmla="*/ 2411642 h 2411642"/>
              <a:gd name="connsiteX6" fmla="*/ 400393 w 2473415"/>
              <a:gd name="connsiteY6" fmla="*/ 2411642 h 2411642"/>
              <a:gd name="connsiteX7" fmla="*/ 0 w 2473415"/>
              <a:gd name="connsiteY7" fmla="*/ 2011249 h 2411642"/>
              <a:gd name="connsiteX8" fmla="*/ 0 w 2473415"/>
              <a:gd name="connsiteY8" fmla="*/ 353741 h 2411642"/>
              <a:gd name="connsiteX0" fmla="*/ 9331 w 2482746"/>
              <a:gd name="connsiteY0" fmla="*/ 353741 h 2411642"/>
              <a:gd name="connsiteX1" fmla="*/ 260434 w 2482746"/>
              <a:gd name="connsiteY1" fmla="*/ 27992 h 2411642"/>
              <a:gd name="connsiteX2" fmla="*/ 2184990 w 2482746"/>
              <a:gd name="connsiteY2" fmla="*/ 0 h 2411642"/>
              <a:gd name="connsiteX3" fmla="*/ 2482746 w 2482746"/>
              <a:gd name="connsiteY3" fmla="*/ 288426 h 2411642"/>
              <a:gd name="connsiteX4" fmla="*/ 2482746 w 2482746"/>
              <a:gd name="connsiteY4" fmla="*/ 2011249 h 2411642"/>
              <a:gd name="connsiteX5" fmla="*/ 2082353 w 2482746"/>
              <a:gd name="connsiteY5" fmla="*/ 2411642 h 2411642"/>
              <a:gd name="connsiteX6" fmla="*/ 409724 w 2482746"/>
              <a:gd name="connsiteY6" fmla="*/ 2411642 h 2411642"/>
              <a:gd name="connsiteX7" fmla="*/ 0 w 2482746"/>
              <a:gd name="connsiteY7" fmla="*/ 2141877 h 2411642"/>
              <a:gd name="connsiteX8" fmla="*/ 9331 w 2482746"/>
              <a:gd name="connsiteY8" fmla="*/ 353741 h 2411642"/>
              <a:gd name="connsiteX0" fmla="*/ 9331 w 2482746"/>
              <a:gd name="connsiteY0" fmla="*/ 353741 h 2411642"/>
              <a:gd name="connsiteX1" fmla="*/ 260434 w 2482746"/>
              <a:gd name="connsiteY1" fmla="*/ 27992 h 2411642"/>
              <a:gd name="connsiteX2" fmla="*/ 2184990 w 2482746"/>
              <a:gd name="connsiteY2" fmla="*/ 0 h 2411642"/>
              <a:gd name="connsiteX3" fmla="*/ 2482746 w 2482746"/>
              <a:gd name="connsiteY3" fmla="*/ 288426 h 2411642"/>
              <a:gd name="connsiteX4" fmla="*/ 2482746 w 2482746"/>
              <a:gd name="connsiteY4" fmla="*/ 2011249 h 2411642"/>
              <a:gd name="connsiteX5" fmla="*/ 2082353 w 2482746"/>
              <a:gd name="connsiteY5" fmla="*/ 2411642 h 2411642"/>
              <a:gd name="connsiteX6" fmla="*/ 279095 w 2482746"/>
              <a:gd name="connsiteY6" fmla="*/ 2411642 h 2411642"/>
              <a:gd name="connsiteX7" fmla="*/ 0 w 2482746"/>
              <a:gd name="connsiteY7" fmla="*/ 2141877 h 2411642"/>
              <a:gd name="connsiteX8" fmla="*/ 9331 w 2482746"/>
              <a:gd name="connsiteY8" fmla="*/ 353741 h 2411642"/>
              <a:gd name="connsiteX0" fmla="*/ 9331 w 2482746"/>
              <a:gd name="connsiteY0" fmla="*/ 353741 h 2411642"/>
              <a:gd name="connsiteX1" fmla="*/ 260434 w 2482746"/>
              <a:gd name="connsiteY1" fmla="*/ 27992 h 2411642"/>
              <a:gd name="connsiteX2" fmla="*/ 2184990 w 2482746"/>
              <a:gd name="connsiteY2" fmla="*/ 0 h 2411642"/>
              <a:gd name="connsiteX3" fmla="*/ 2482746 w 2482746"/>
              <a:gd name="connsiteY3" fmla="*/ 288426 h 2411642"/>
              <a:gd name="connsiteX4" fmla="*/ 2482746 w 2482746"/>
              <a:gd name="connsiteY4" fmla="*/ 2011249 h 2411642"/>
              <a:gd name="connsiteX5" fmla="*/ 2240974 w 2482746"/>
              <a:gd name="connsiteY5" fmla="*/ 2411642 h 2411642"/>
              <a:gd name="connsiteX6" fmla="*/ 279095 w 2482746"/>
              <a:gd name="connsiteY6" fmla="*/ 2411642 h 2411642"/>
              <a:gd name="connsiteX7" fmla="*/ 0 w 2482746"/>
              <a:gd name="connsiteY7" fmla="*/ 2141877 h 2411642"/>
              <a:gd name="connsiteX8" fmla="*/ 9331 w 2482746"/>
              <a:gd name="connsiteY8" fmla="*/ 353741 h 2411642"/>
              <a:gd name="connsiteX0" fmla="*/ 9331 w 2501407"/>
              <a:gd name="connsiteY0" fmla="*/ 353741 h 2411642"/>
              <a:gd name="connsiteX1" fmla="*/ 260434 w 2501407"/>
              <a:gd name="connsiteY1" fmla="*/ 27992 h 2411642"/>
              <a:gd name="connsiteX2" fmla="*/ 2184990 w 2501407"/>
              <a:gd name="connsiteY2" fmla="*/ 0 h 2411642"/>
              <a:gd name="connsiteX3" fmla="*/ 2482746 w 2501407"/>
              <a:gd name="connsiteY3" fmla="*/ 288426 h 2411642"/>
              <a:gd name="connsiteX4" fmla="*/ 2501407 w 2501407"/>
              <a:gd name="connsiteY4" fmla="*/ 2113886 h 2411642"/>
              <a:gd name="connsiteX5" fmla="*/ 2240974 w 2501407"/>
              <a:gd name="connsiteY5" fmla="*/ 2411642 h 2411642"/>
              <a:gd name="connsiteX6" fmla="*/ 279095 w 2501407"/>
              <a:gd name="connsiteY6" fmla="*/ 2411642 h 2411642"/>
              <a:gd name="connsiteX7" fmla="*/ 0 w 2501407"/>
              <a:gd name="connsiteY7" fmla="*/ 2141877 h 2411642"/>
              <a:gd name="connsiteX8" fmla="*/ 9331 w 2501407"/>
              <a:gd name="connsiteY8" fmla="*/ 353741 h 2411642"/>
              <a:gd name="connsiteX0" fmla="*/ 9331 w 2501407"/>
              <a:gd name="connsiteY0" fmla="*/ 353741 h 2411642"/>
              <a:gd name="connsiteX1" fmla="*/ 260434 w 2501407"/>
              <a:gd name="connsiteY1" fmla="*/ 27992 h 2411642"/>
              <a:gd name="connsiteX2" fmla="*/ 2184990 w 2501407"/>
              <a:gd name="connsiteY2" fmla="*/ 0 h 2411642"/>
              <a:gd name="connsiteX3" fmla="*/ 2482746 w 2501407"/>
              <a:gd name="connsiteY3" fmla="*/ 288426 h 2411642"/>
              <a:gd name="connsiteX4" fmla="*/ 2501407 w 2501407"/>
              <a:gd name="connsiteY4" fmla="*/ 2113886 h 2411642"/>
              <a:gd name="connsiteX5" fmla="*/ 2240974 w 2501407"/>
              <a:gd name="connsiteY5" fmla="*/ 2411642 h 2411642"/>
              <a:gd name="connsiteX6" fmla="*/ 279095 w 2501407"/>
              <a:gd name="connsiteY6" fmla="*/ 2411642 h 2411642"/>
              <a:gd name="connsiteX7" fmla="*/ 0 w 2501407"/>
              <a:gd name="connsiteY7" fmla="*/ 2141877 h 2411642"/>
              <a:gd name="connsiteX8" fmla="*/ 9331 w 2501407"/>
              <a:gd name="connsiteY8" fmla="*/ 353741 h 24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407" h="2411642">
                <a:moveTo>
                  <a:pt x="9331" y="353741"/>
                </a:moveTo>
                <a:cubicBezTo>
                  <a:pt x="9331" y="132610"/>
                  <a:pt x="39303" y="27992"/>
                  <a:pt x="260434" y="27992"/>
                </a:cubicBezTo>
                <a:lnTo>
                  <a:pt x="2184990" y="0"/>
                </a:lnTo>
                <a:cubicBezTo>
                  <a:pt x="2406121" y="0"/>
                  <a:pt x="2482746" y="67295"/>
                  <a:pt x="2482746" y="288426"/>
                </a:cubicBezTo>
                <a:lnTo>
                  <a:pt x="2501407" y="2113886"/>
                </a:lnTo>
                <a:cubicBezTo>
                  <a:pt x="2501407" y="2335017"/>
                  <a:pt x="2462105" y="2411642"/>
                  <a:pt x="2240974" y="2411642"/>
                </a:cubicBezTo>
                <a:lnTo>
                  <a:pt x="279095" y="2411642"/>
                </a:lnTo>
                <a:cubicBezTo>
                  <a:pt x="57964" y="2411642"/>
                  <a:pt x="0" y="2363008"/>
                  <a:pt x="0" y="2141877"/>
                </a:cubicBezTo>
                <a:cubicBezTo>
                  <a:pt x="3110" y="1545832"/>
                  <a:pt x="6221" y="949786"/>
                  <a:pt x="9331" y="35374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4901661" y="396273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2" name="Pyöristetty suorakulmio 31"/>
          <p:cNvSpPr/>
          <p:nvPr/>
        </p:nvSpPr>
        <p:spPr>
          <a:xfrm>
            <a:off x="5995298" y="3962733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3" name="Pyöristetty suorakulmio 32"/>
          <p:cNvSpPr/>
          <p:nvPr/>
        </p:nvSpPr>
        <p:spPr>
          <a:xfrm>
            <a:off x="4768950" y="2424034"/>
            <a:ext cx="1226347" cy="10909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4" name="Pyöristetty suorakulmio 33"/>
          <p:cNvSpPr/>
          <p:nvPr/>
        </p:nvSpPr>
        <p:spPr>
          <a:xfrm>
            <a:off x="4901661" y="506065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5" name="Pyöristetty suorakulmio 34"/>
          <p:cNvSpPr/>
          <p:nvPr/>
        </p:nvSpPr>
        <p:spPr>
          <a:xfrm>
            <a:off x="5995298" y="506189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7" name="Pyöristetty suorakulmio 36"/>
          <p:cNvSpPr/>
          <p:nvPr/>
        </p:nvSpPr>
        <p:spPr>
          <a:xfrm>
            <a:off x="7130934" y="3636025"/>
            <a:ext cx="2234736" cy="2387717"/>
          </a:xfrm>
          <a:custGeom>
            <a:avLst/>
            <a:gdLst>
              <a:gd name="connsiteX0" fmla="*/ 0 w 2473415"/>
              <a:gd name="connsiteY0" fmla="*/ 395862 h 2375127"/>
              <a:gd name="connsiteX1" fmla="*/ 395862 w 2473415"/>
              <a:gd name="connsiteY1" fmla="*/ 0 h 2375127"/>
              <a:gd name="connsiteX2" fmla="*/ 2077553 w 2473415"/>
              <a:gd name="connsiteY2" fmla="*/ 0 h 2375127"/>
              <a:gd name="connsiteX3" fmla="*/ 2473415 w 2473415"/>
              <a:gd name="connsiteY3" fmla="*/ 395862 h 2375127"/>
              <a:gd name="connsiteX4" fmla="*/ 2473415 w 2473415"/>
              <a:gd name="connsiteY4" fmla="*/ 1979265 h 2375127"/>
              <a:gd name="connsiteX5" fmla="*/ 2077553 w 2473415"/>
              <a:gd name="connsiteY5" fmla="*/ 2375127 h 2375127"/>
              <a:gd name="connsiteX6" fmla="*/ 395862 w 2473415"/>
              <a:gd name="connsiteY6" fmla="*/ 2375127 h 2375127"/>
              <a:gd name="connsiteX7" fmla="*/ 0 w 2473415"/>
              <a:gd name="connsiteY7" fmla="*/ 1979265 h 2375127"/>
              <a:gd name="connsiteX8" fmla="*/ 0 w 2473415"/>
              <a:gd name="connsiteY8" fmla="*/ 395862 h 2375127"/>
              <a:gd name="connsiteX0" fmla="*/ 0 w 2473415"/>
              <a:gd name="connsiteY0" fmla="*/ 395862 h 2375127"/>
              <a:gd name="connsiteX1" fmla="*/ 255903 w 2473415"/>
              <a:gd name="connsiteY1" fmla="*/ 9330 h 2375127"/>
              <a:gd name="connsiteX2" fmla="*/ 2077553 w 2473415"/>
              <a:gd name="connsiteY2" fmla="*/ 0 h 2375127"/>
              <a:gd name="connsiteX3" fmla="*/ 2473415 w 2473415"/>
              <a:gd name="connsiteY3" fmla="*/ 395862 h 2375127"/>
              <a:gd name="connsiteX4" fmla="*/ 2473415 w 2473415"/>
              <a:gd name="connsiteY4" fmla="*/ 1979265 h 2375127"/>
              <a:gd name="connsiteX5" fmla="*/ 2077553 w 2473415"/>
              <a:gd name="connsiteY5" fmla="*/ 2375127 h 2375127"/>
              <a:gd name="connsiteX6" fmla="*/ 395862 w 2473415"/>
              <a:gd name="connsiteY6" fmla="*/ 2375127 h 2375127"/>
              <a:gd name="connsiteX7" fmla="*/ 0 w 2473415"/>
              <a:gd name="connsiteY7" fmla="*/ 1979265 h 2375127"/>
              <a:gd name="connsiteX8" fmla="*/ 0 w 2473415"/>
              <a:gd name="connsiteY8" fmla="*/ 395862 h 2375127"/>
              <a:gd name="connsiteX0" fmla="*/ 0 w 2492077"/>
              <a:gd name="connsiteY0" fmla="*/ 265233 h 2375127"/>
              <a:gd name="connsiteX1" fmla="*/ 274565 w 2492077"/>
              <a:gd name="connsiteY1" fmla="*/ 9330 h 2375127"/>
              <a:gd name="connsiteX2" fmla="*/ 2096215 w 2492077"/>
              <a:gd name="connsiteY2" fmla="*/ 0 h 2375127"/>
              <a:gd name="connsiteX3" fmla="*/ 2492077 w 2492077"/>
              <a:gd name="connsiteY3" fmla="*/ 395862 h 2375127"/>
              <a:gd name="connsiteX4" fmla="*/ 2492077 w 2492077"/>
              <a:gd name="connsiteY4" fmla="*/ 1979265 h 2375127"/>
              <a:gd name="connsiteX5" fmla="*/ 2096215 w 2492077"/>
              <a:gd name="connsiteY5" fmla="*/ 2375127 h 2375127"/>
              <a:gd name="connsiteX6" fmla="*/ 414524 w 2492077"/>
              <a:gd name="connsiteY6" fmla="*/ 2375127 h 2375127"/>
              <a:gd name="connsiteX7" fmla="*/ 18662 w 2492077"/>
              <a:gd name="connsiteY7" fmla="*/ 1979265 h 2375127"/>
              <a:gd name="connsiteX8" fmla="*/ 0 w 2492077"/>
              <a:gd name="connsiteY8" fmla="*/ 265233 h 2375127"/>
              <a:gd name="connsiteX0" fmla="*/ 0 w 2492077"/>
              <a:gd name="connsiteY0" fmla="*/ 255903 h 2365797"/>
              <a:gd name="connsiteX1" fmla="*/ 274565 w 2492077"/>
              <a:gd name="connsiteY1" fmla="*/ 0 h 2365797"/>
              <a:gd name="connsiteX2" fmla="*/ 2217513 w 2492077"/>
              <a:gd name="connsiteY2" fmla="*/ 1 h 2365797"/>
              <a:gd name="connsiteX3" fmla="*/ 2492077 w 2492077"/>
              <a:gd name="connsiteY3" fmla="*/ 386532 h 2365797"/>
              <a:gd name="connsiteX4" fmla="*/ 2492077 w 2492077"/>
              <a:gd name="connsiteY4" fmla="*/ 1969935 h 2365797"/>
              <a:gd name="connsiteX5" fmla="*/ 2096215 w 2492077"/>
              <a:gd name="connsiteY5" fmla="*/ 2365797 h 2365797"/>
              <a:gd name="connsiteX6" fmla="*/ 414524 w 2492077"/>
              <a:gd name="connsiteY6" fmla="*/ 2365797 h 2365797"/>
              <a:gd name="connsiteX7" fmla="*/ 18662 w 2492077"/>
              <a:gd name="connsiteY7" fmla="*/ 1969935 h 2365797"/>
              <a:gd name="connsiteX8" fmla="*/ 0 w 2492077"/>
              <a:gd name="connsiteY8" fmla="*/ 255903 h 2365797"/>
              <a:gd name="connsiteX0" fmla="*/ 0 w 2492077"/>
              <a:gd name="connsiteY0" fmla="*/ 255903 h 2365797"/>
              <a:gd name="connsiteX1" fmla="*/ 274565 w 2492077"/>
              <a:gd name="connsiteY1" fmla="*/ 0 h 2365797"/>
              <a:gd name="connsiteX2" fmla="*/ 2217513 w 2492077"/>
              <a:gd name="connsiteY2" fmla="*/ 1 h 2365797"/>
              <a:gd name="connsiteX3" fmla="*/ 2473416 w 2492077"/>
              <a:gd name="connsiteY3" fmla="*/ 255903 h 2365797"/>
              <a:gd name="connsiteX4" fmla="*/ 2492077 w 2492077"/>
              <a:gd name="connsiteY4" fmla="*/ 1969935 h 2365797"/>
              <a:gd name="connsiteX5" fmla="*/ 2096215 w 2492077"/>
              <a:gd name="connsiteY5" fmla="*/ 2365797 h 2365797"/>
              <a:gd name="connsiteX6" fmla="*/ 414524 w 2492077"/>
              <a:gd name="connsiteY6" fmla="*/ 2365797 h 2365797"/>
              <a:gd name="connsiteX7" fmla="*/ 18662 w 2492077"/>
              <a:gd name="connsiteY7" fmla="*/ 1969935 h 2365797"/>
              <a:gd name="connsiteX8" fmla="*/ 0 w 2492077"/>
              <a:gd name="connsiteY8" fmla="*/ 255903 h 2365797"/>
              <a:gd name="connsiteX0" fmla="*/ 0 w 2482747"/>
              <a:gd name="connsiteY0" fmla="*/ 255903 h 2365797"/>
              <a:gd name="connsiteX1" fmla="*/ 274565 w 2482747"/>
              <a:gd name="connsiteY1" fmla="*/ 0 h 2365797"/>
              <a:gd name="connsiteX2" fmla="*/ 2217513 w 2482747"/>
              <a:gd name="connsiteY2" fmla="*/ 1 h 2365797"/>
              <a:gd name="connsiteX3" fmla="*/ 2473416 w 2482747"/>
              <a:gd name="connsiteY3" fmla="*/ 255903 h 2365797"/>
              <a:gd name="connsiteX4" fmla="*/ 2482747 w 2482747"/>
              <a:gd name="connsiteY4" fmla="*/ 2053911 h 2365797"/>
              <a:gd name="connsiteX5" fmla="*/ 2096215 w 2482747"/>
              <a:gd name="connsiteY5" fmla="*/ 2365797 h 2365797"/>
              <a:gd name="connsiteX6" fmla="*/ 414524 w 2482747"/>
              <a:gd name="connsiteY6" fmla="*/ 2365797 h 2365797"/>
              <a:gd name="connsiteX7" fmla="*/ 18662 w 2482747"/>
              <a:gd name="connsiteY7" fmla="*/ 1969935 h 2365797"/>
              <a:gd name="connsiteX8" fmla="*/ 0 w 2482747"/>
              <a:gd name="connsiteY8" fmla="*/ 255903 h 2365797"/>
              <a:gd name="connsiteX0" fmla="*/ 0 w 2482747"/>
              <a:gd name="connsiteY0" fmla="*/ 255903 h 2365797"/>
              <a:gd name="connsiteX1" fmla="*/ 274565 w 2482747"/>
              <a:gd name="connsiteY1" fmla="*/ 0 h 2365797"/>
              <a:gd name="connsiteX2" fmla="*/ 2217513 w 2482747"/>
              <a:gd name="connsiteY2" fmla="*/ 1 h 2365797"/>
              <a:gd name="connsiteX3" fmla="*/ 2473416 w 2482747"/>
              <a:gd name="connsiteY3" fmla="*/ 255903 h 2365797"/>
              <a:gd name="connsiteX4" fmla="*/ 2482747 w 2482747"/>
              <a:gd name="connsiteY4" fmla="*/ 2053911 h 2365797"/>
              <a:gd name="connsiteX5" fmla="*/ 2254835 w 2482747"/>
              <a:gd name="connsiteY5" fmla="*/ 2347136 h 2365797"/>
              <a:gd name="connsiteX6" fmla="*/ 414524 w 2482747"/>
              <a:gd name="connsiteY6" fmla="*/ 2365797 h 2365797"/>
              <a:gd name="connsiteX7" fmla="*/ 18662 w 2482747"/>
              <a:gd name="connsiteY7" fmla="*/ 1969935 h 2365797"/>
              <a:gd name="connsiteX8" fmla="*/ 0 w 2482747"/>
              <a:gd name="connsiteY8" fmla="*/ 255903 h 2365797"/>
              <a:gd name="connsiteX0" fmla="*/ 0 w 2482747"/>
              <a:gd name="connsiteY0" fmla="*/ 255903 h 2365797"/>
              <a:gd name="connsiteX1" fmla="*/ 274565 w 2482747"/>
              <a:gd name="connsiteY1" fmla="*/ 0 h 2365797"/>
              <a:gd name="connsiteX2" fmla="*/ 2217513 w 2482747"/>
              <a:gd name="connsiteY2" fmla="*/ 1 h 2365797"/>
              <a:gd name="connsiteX3" fmla="*/ 2473416 w 2482747"/>
              <a:gd name="connsiteY3" fmla="*/ 255903 h 2365797"/>
              <a:gd name="connsiteX4" fmla="*/ 2482747 w 2482747"/>
              <a:gd name="connsiteY4" fmla="*/ 2053911 h 2365797"/>
              <a:gd name="connsiteX5" fmla="*/ 2254835 w 2482747"/>
              <a:gd name="connsiteY5" fmla="*/ 2347136 h 2365797"/>
              <a:gd name="connsiteX6" fmla="*/ 302557 w 2482747"/>
              <a:gd name="connsiteY6" fmla="*/ 2365797 h 2365797"/>
              <a:gd name="connsiteX7" fmla="*/ 18662 w 2482747"/>
              <a:gd name="connsiteY7" fmla="*/ 1969935 h 2365797"/>
              <a:gd name="connsiteX8" fmla="*/ 0 w 2482747"/>
              <a:gd name="connsiteY8" fmla="*/ 255903 h 2365797"/>
              <a:gd name="connsiteX0" fmla="*/ 0 w 2482747"/>
              <a:gd name="connsiteY0" fmla="*/ 255903 h 2365797"/>
              <a:gd name="connsiteX1" fmla="*/ 274565 w 2482747"/>
              <a:gd name="connsiteY1" fmla="*/ 0 h 2365797"/>
              <a:gd name="connsiteX2" fmla="*/ 2217513 w 2482747"/>
              <a:gd name="connsiteY2" fmla="*/ 1 h 2365797"/>
              <a:gd name="connsiteX3" fmla="*/ 2473416 w 2482747"/>
              <a:gd name="connsiteY3" fmla="*/ 255903 h 2365797"/>
              <a:gd name="connsiteX4" fmla="*/ 2482747 w 2482747"/>
              <a:gd name="connsiteY4" fmla="*/ 2053911 h 2365797"/>
              <a:gd name="connsiteX5" fmla="*/ 2254835 w 2482747"/>
              <a:gd name="connsiteY5" fmla="*/ 2347136 h 2365797"/>
              <a:gd name="connsiteX6" fmla="*/ 302557 w 2482747"/>
              <a:gd name="connsiteY6" fmla="*/ 2365797 h 2365797"/>
              <a:gd name="connsiteX7" fmla="*/ 18662 w 2482747"/>
              <a:gd name="connsiteY7" fmla="*/ 2063241 h 2365797"/>
              <a:gd name="connsiteX8" fmla="*/ 0 w 2482747"/>
              <a:gd name="connsiteY8" fmla="*/ 255903 h 236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747" h="2365797">
                <a:moveTo>
                  <a:pt x="0" y="255903"/>
                </a:moveTo>
                <a:cubicBezTo>
                  <a:pt x="0" y="37274"/>
                  <a:pt x="55936" y="0"/>
                  <a:pt x="274565" y="0"/>
                </a:cubicBezTo>
                <a:lnTo>
                  <a:pt x="2217513" y="1"/>
                </a:lnTo>
                <a:cubicBezTo>
                  <a:pt x="2436142" y="1"/>
                  <a:pt x="2473416" y="37274"/>
                  <a:pt x="2473416" y="255903"/>
                </a:cubicBezTo>
                <a:cubicBezTo>
                  <a:pt x="2476526" y="855239"/>
                  <a:pt x="2479637" y="1454575"/>
                  <a:pt x="2482747" y="2053911"/>
                </a:cubicBezTo>
                <a:cubicBezTo>
                  <a:pt x="2482747" y="2272540"/>
                  <a:pt x="2473464" y="2347136"/>
                  <a:pt x="2254835" y="2347136"/>
                </a:cubicBezTo>
                <a:lnTo>
                  <a:pt x="302557" y="2365797"/>
                </a:lnTo>
                <a:cubicBezTo>
                  <a:pt x="83928" y="2365797"/>
                  <a:pt x="18662" y="2281870"/>
                  <a:pt x="18662" y="2063241"/>
                </a:cubicBezTo>
                <a:lnTo>
                  <a:pt x="0" y="2559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2439125" y="41656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3549249" y="41656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0" name="Pyöristetty suorakulmio 39"/>
          <p:cNvSpPr/>
          <p:nvPr/>
        </p:nvSpPr>
        <p:spPr>
          <a:xfrm>
            <a:off x="2439125" y="146458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1" name="Pyöristetty suorakulmio 40"/>
          <p:cNvSpPr/>
          <p:nvPr/>
        </p:nvSpPr>
        <p:spPr>
          <a:xfrm>
            <a:off x="2439125" y="251260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2" name="Pyöristetty suorakulmio 41"/>
          <p:cNvSpPr/>
          <p:nvPr/>
        </p:nvSpPr>
        <p:spPr>
          <a:xfrm>
            <a:off x="3549249" y="146458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3" name="Pyöristetty suorakulmio 42"/>
          <p:cNvSpPr/>
          <p:nvPr/>
        </p:nvSpPr>
        <p:spPr>
          <a:xfrm>
            <a:off x="3549249" y="251260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28700" y="3564733"/>
            <a:ext cx="2234734" cy="351590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262955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262955 h 3477987"/>
              <a:gd name="connsiteX0" fmla="*/ 0 w 2473415"/>
              <a:gd name="connsiteY0" fmla="*/ 262955 h 3477987"/>
              <a:gd name="connsiteX1" fmla="*/ 309608 w 2473415"/>
              <a:gd name="connsiteY1" fmla="*/ 1866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262955 h 3477987"/>
              <a:gd name="connsiteX0" fmla="*/ 0 w 2473415"/>
              <a:gd name="connsiteY0" fmla="*/ 253624 h 3468656"/>
              <a:gd name="connsiteX1" fmla="*/ 309608 w 2473415"/>
              <a:gd name="connsiteY1" fmla="*/ 9330 h 3468656"/>
              <a:gd name="connsiteX2" fmla="*/ 2163808 w 2473415"/>
              <a:gd name="connsiteY2" fmla="*/ 0 h 3468656"/>
              <a:gd name="connsiteX3" fmla="*/ 2473415 w 2473415"/>
              <a:gd name="connsiteY3" fmla="*/ 402913 h 3468656"/>
              <a:gd name="connsiteX4" fmla="*/ 2473415 w 2473415"/>
              <a:gd name="connsiteY4" fmla="*/ 3056412 h 3468656"/>
              <a:gd name="connsiteX5" fmla="*/ 2061171 w 2473415"/>
              <a:gd name="connsiteY5" fmla="*/ 3468656 h 3468656"/>
              <a:gd name="connsiteX6" fmla="*/ 412244 w 2473415"/>
              <a:gd name="connsiteY6" fmla="*/ 3468656 h 3468656"/>
              <a:gd name="connsiteX7" fmla="*/ 0 w 2473415"/>
              <a:gd name="connsiteY7" fmla="*/ 3056412 h 3468656"/>
              <a:gd name="connsiteX8" fmla="*/ 0 w 2473415"/>
              <a:gd name="connsiteY8" fmla="*/ 253624 h 3468656"/>
              <a:gd name="connsiteX0" fmla="*/ 0 w 2482745"/>
              <a:gd name="connsiteY0" fmla="*/ 253624 h 3468656"/>
              <a:gd name="connsiteX1" fmla="*/ 309608 w 2482745"/>
              <a:gd name="connsiteY1" fmla="*/ 9330 h 3468656"/>
              <a:gd name="connsiteX2" fmla="*/ 2163808 w 2482745"/>
              <a:gd name="connsiteY2" fmla="*/ 0 h 3468656"/>
              <a:gd name="connsiteX3" fmla="*/ 2482745 w 2482745"/>
              <a:gd name="connsiteY3" fmla="*/ 290946 h 3468656"/>
              <a:gd name="connsiteX4" fmla="*/ 2473415 w 2482745"/>
              <a:gd name="connsiteY4" fmla="*/ 3056412 h 3468656"/>
              <a:gd name="connsiteX5" fmla="*/ 2061171 w 2482745"/>
              <a:gd name="connsiteY5" fmla="*/ 3468656 h 3468656"/>
              <a:gd name="connsiteX6" fmla="*/ 412244 w 2482745"/>
              <a:gd name="connsiteY6" fmla="*/ 3468656 h 3468656"/>
              <a:gd name="connsiteX7" fmla="*/ 0 w 2482745"/>
              <a:gd name="connsiteY7" fmla="*/ 3056412 h 3468656"/>
              <a:gd name="connsiteX8" fmla="*/ 0 w 2482745"/>
              <a:gd name="connsiteY8" fmla="*/ 253624 h 3468656"/>
              <a:gd name="connsiteX0" fmla="*/ 0 w 2482745"/>
              <a:gd name="connsiteY0" fmla="*/ 253624 h 3468656"/>
              <a:gd name="connsiteX1" fmla="*/ 309608 w 2482745"/>
              <a:gd name="connsiteY1" fmla="*/ 9330 h 3468656"/>
              <a:gd name="connsiteX2" fmla="*/ 2163808 w 2482745"/>
              <a:gd name="connsiteY2" fmla="*/ 0 h 3468656"/>
              <a:gd name="connsiteX3" fmla="*/ 2482745 w 2482745"/>
              <a:gd name="connsiteY3" fmla="*/ 290946 h 3468656"/>
              <a:gd name="connsiteX4" fmla="*/ 2473415 w 2482745"/>
              <a:gd name="connsiteY4" fmla="*/ 3159049 h 3468656"/>
              <a:gd name="connsiteX5" fmla="*/ 2061171 w 2482745"/>
              <a:gd name="connsiteY5" fmla="*/ 3468656 h 3468656"/>
              <a:gd name="connsiteX6" fmla="*/ 412244 w 2482745"/>
              <a:gd name="connsiteY6" fmla="*/ 3468656 h 3468656"/>
              <a:gd name="connsiteX7" fmla="*/ 0 w 2482745"/>
              <a:gd name="connsiteY7" fmla="*/ 3056412 h 3468656"/>
              <a:gd name="connsiteX8" fmla="*/ 0 w 2482745"/>
              <a:gd name="connsiteY8" fmla="*/ 253624 h 3468656"/>
              <a:gd name="connsiteX0" fmla="*/ 0 w 2482745"/>
              <a:gd name="connsiteY0" fmla="*/ 253624 h 3468656"/>
              <a:gd name="connsiteX1" fmla="*/ 309608 w 2482745"/>
              <a:gd name="connsiteY1" fmla="*/ 9330 h 3468656"/>
              <a:gd name="connsiteX2" fmla="*/ 2163808 w 2482745"/>
              <a:gd name="connsiteY2" fmla="*/ 0 h 3468656"/>
              <a:gd name="connsiteX3" fmla="*/ 2482745 w 2482745"/>
              <a:gd name="connsiteY3" fmla="*/ 290946 h 3468656"/>
              <a:gd name="connsiteX4" fmla="*/ 2473415 w 2482745"/>
              <a:gd name="connsiteY4" fmla="*/ 3159049 h 3468656"/>
              <a:gd name="connsiteX5" fmla="*/ 2257114 w 2482745"/>
              <a:gd name="connsiteY5" fmla="*/ 3459325 h 3468656"/>
              <a:gd name="connsiteX6" fmla="*/ 412244 w 2482745"/>
              <a:gd name="connsiteY6" fmla="*/ 3468656 h 3468656"/>
              <a:gd name="connsiteX7" fmla="*/ 0 w 2482745"/>
              <a:gd name="connsiteY7" fmla="*/ 3056412 h 3468656"/>
              <a:gd name="connsiteX8" fmla="*/ 0 w 2482745"/>
              <a:gd name="connsiteY8" fmla="*/ 253624 h 3468656"/>
              <a:gd name="connsiteX0" fmla="*/ 0 w 2482745"/>
              <a:gd name="connsiteY0" fmla="*/ 253624 h 3468656"/>
              <a:gd name="connsiteX1" fmla="*/ 309608 w 2482745"/>
              <a:gd name="connsiteY1" fmla="*/ 9330 h 3468656"/>
              <a:gd name="connsiteX2" fmla="*/ 2163808 w 2482745"/>
              <a:gd name="connsiteY2" fmla="*/ 0 h 3468656"/>
              <a:gd name="connsiteX3" fmla="*/ 2482745 w 2482745"/>
              <a:gd name="connsiteY3" fmla="*/ 290946 h 3468656"/>
              <a:gd name="connsiteX4" fmla="*/ 2473415 w 2482745"/>
              <a:gd name="connsiteY4" fmla="*/ 3159049 h 3468656"/>
              <a:gd name="connsiteX5" fmla="*/ 2257114 w 2482745"/>
              <a:gd name="connsiteY5" fmla="*/ 3459325 h 3468656"/>
              <a:gd name="connsiteX6" fmla="*/ 272284 w 2482745"/>
              <a:gd name="connsiteY6" fmla="*/ 3468656 h 3468656"/>
              <a:gd name="connsiteX7" fmla="*/ 0 w 2482745"/>
              <a:gd name="connsiteY7" fmla="*/ 3056412 h 3468656"/>
              <a:gd name="connsiteX8" fmla="*/ 0 w 2482745"/>
              <a:gd name="connsiteY8" fmla="*/ 253624 h 3468656"/>
              <a:gd name="connsiteX0" fmla="*/ 0 w 2482745"/>
              <a:gd name="connsiteY0" fmla="*/ 253624 h 3468656"/>
              <a:gd name="connsiteX1" fmla="*/ 309608 w 2482745"/>
              <a:gd name="connsiteY1" fmla="*/ 9330 h 3468656"/>
              <a:gd name="connsiteX2" fmla="*/ 2163808 w 2482745"/>
              <a:gd name="connsiteY2" fmla="*/ 0 h 3468656"/>
              <a:gd name="connsiteX3" fmla="*/ 2482745 w 2482745"/>
              <a:gd name="connsiteY3" fmla="*/ 290946 h 3468656"/>
              <a:gd name="connsiteX4" fmla="*/ 2473415 w 2482745"/>
              <a:gd name="connsiteY4" fmla="*/ 3159049 h 3468656"/>
              <a:gd name="connsiteX5" fmla="*/ 2257114 w 2482745"/>
              <a:gd name="connsiteY5" fmla="*/ 3459325 h 3468656"/>
              <a:gd name="connsiteX6" fmla="*/ 272284 w 2482745"/>
              <a:gd name="connsiteY6" fmla="*/ 3468656 h 3468656"/>
              <a:gd name="connsiteX7" fmla="*/ 18661 w 2482745"/>
              <a:gd name="connsiteY7" fmla="*/ 3196371 h 3468656"/>
              <a:gd name="connsiteX8" fmla="*/ 0 w 2482745"/>
              <a:gd name="connsiteY8" fmla="*/ 253624 h 346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745" h="3468656">
                <a:moveTo>
                  <a:pt x="0" y="253624"/>
                </a:moveTo>
                <a:cubicBezTo>
                  <a:pt x="0" y="25948"/>
                  <a:pt x="81932" y="9330"/>
                  <a:pt x="309608" y="9330"/>
                </a:cubicBezTo>
                <a:lnTo>
                  <a:pt x="2163808" y="0"/>
                </a:lnTo>
                <a:cubicBezTo>
                  <a:pt x="2391484" y="0"/>
                  <a:pt x="2482745" y="63270"/>
                  <a:pt x="2482745" y="290946"/>
                </a:cubicBezTo>
                <a:lnTo>
                  <a:pt x="2473415" y="3159049"/>
                </a:lnTo>
                <a:cubicBezTo>
                  <a:pt x="2473415" y="3386725"/>
                  <a:pt x="2484790" y="3459325"/>
                  <a:pt x="2257114" y="3459325"/>
                </a:cubicBezTo>
                <a:lnTo>
                  <a:pt x="272284" y="3468656"/>
                </a:lnTo>
                <a:cubicBezTo>
                  <a:pt x="44608" y="3468656"/>
                  <a:pt x="18661" y="3424047"/>
                  <a:pt x="18661" y="3196371"/>
                </a:cubicBezTo>
                <a:lnTo>
                  <a:pt x="0" y="2536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1" name="Pyöristetty suorakulmio 50"/>
          <p:cNvSpPr/>
          <p:nvPr/>
        </p:nvSpPr>
        <p:spPr>
          <a:xfrm>
            <a:off x="2334636" y="3604495"/>
            <a:ext cx="2243219" cy="1295657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82746"/>
              <a:gd name="connsiteY0" fmla="*/ 300277 h 3477987"/>
              <a:gd name="connsiteX1" fmla="*/ 421575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065743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065743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421575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070502 w 2482746"/>
              <a:gd name="connsiteY5" fmla="*/ 3477987 h 3477987"/>
              <a:gd name="connsiteX6" fmla="*/ 272286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82746 w 2482746"/>
              <a:gd name="connsiteY4" fmla="*/ 3065743 h 3477987"/>
              <a:gd name="connsiteX5" fmla="*/ 2257114 w 2482746"/>
              <a:gd name="connsiteY5" fmla="*/ 3477987 h 3477987"/>
              <a:gd name="connsiteX6" fmla="*/ 272286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501408"/>
              <a:gd name="connsiteY0" fmla="*/ 300277 h 3477987"/>
              <a:gd name="connsiteX1" fmla="*/ 244293 w 2501408"/>
              <a:gd name="connsiteY1" fmla="*/ 0 h 3477987"/>
              <a:gd name="connsiteX2" fmla="*/ 2070502 w 2501408"/>
              <a:gd name="connsiteY2" fmla="*/ 0 h 3477987"/>
              <a:gd name="connsiteX3" fmla="*/ 2482746 w 2501408"/>
              <a:gd name="connsiteY3" fmla="*/ 412244 h 3477987"/>
              <a:gd name="connsiteX4" fmla="*/ 2501408 w 2501408"/>
              <a:gd name="connsiteY4" fmla="*/ 3149719 h 3477987"/>
              <a:gd name="connsiteX5" fmla="*/ 2257114 w 2501408"/>
              <a:gd name="connsiteY5" fmla="*/ 3477987 h 3477987"/>
              <a:gd name="connsiteX6" fmla="*/ 272286 w 2501408"/>
              <a:gd name="connsiteY6" fmla="*/ 3477987 h 3477987"/>
              <a:gd name="connsiteX7" fmla="*/ 9331 w 2501408"/>
              <a:gd name="connsiteY7" fmla="*/ 3196372 h 3477987"/>
              <a:gd name="connsiteX8" fmla="*/ 0 w 2501408"/>
              <a:gd name="connsiteY8" fmla="*/ 300277 h 3477987"/>
              <a:gd name="connsiteX0" fmla="*/ 0 w 2482746"/>
              <a:gd name="connsiteY0" fmla="*/ 300277 h 3477987"/>
              <a:gd name="connsiteX1" fmla="*/ 244293 w 2482746"/>
              <a:gd name="connsiteY1" fmla="*/ 0 h 3477987"/>
              <a:gd name="connsiteX2" fmla="*/ 2070502 w 2482746"/>
              <a:gd name="connsiteY2" fmla="*/ 0 h 3477987"/>
              <a:gd name="connsiteX3" fmla="*/ 2482746 w 2482746"/>
              <a:gd name="connsiteY3" fmla="*/ 412244 h 3477987"/>
              <a:gd name="connsiteX4" fmla="*/ 2473416 w 2482746"/>
              <a:gd name="connsiteY4" fmla="*/ 3149719 h 3477987"/>
              <a:gd name="connsiteX5" fmla="*/ 2257114 w 2482746"/>
              <a:gd name="connsiteY5" fmla="*/ 3477987 h 3477987"/>
              <a:gd name="connsiteX6" fmla="*/ 272286 w 2482746"/>
              <a:gd name="connsiteY6" fmla="*/ 3477987 h 3477987"/>
              <a:gd name="connsiteX7" fmla="*/ 9331 w 2482746"/>
              <a:gd name="connsiteY7" fmla="*/ 3196372 h 3477987"/>
              <a:gd name="connsiteX8" fmla="*/ 0 w 2482746"/>
              <a:gd name="connsiteY8" fmla="*/ 300277 h 3477987"/>
              <a:gd name="connsiteX0" fmla="*/ 0 w 2492077"/>
              <a:gd name="connsiteY0" fmla="*/ 300277 h 3477987"/>
              <a:gd name="connsiteX1" fmla="*/ 244293 w 2492077"/>
              <a:gd name="connsiteY1" fmla="*/ 0 h 3477987"/>
              <a:gd name="connsiteX2" fmla="*/ 2070502 w 2492077"/>
              <a:gd name="connsiteY2" fmla="*/ 0 h 3477987"/>
              <a:gd name="connsiteX3" fmla="*/ 2492077 w 2492077"/>
              <a:gd name="connsiteY3" fmla="*/ 262954 h 3477987"/>
              <a:gd name="connsiteX4" fmla="*/ 2473416 w 2492077"/>
              <a:gd name="connsiteY4" fmla="*/ 3149719 h 3477987"/>
              <a:gd name="connsiteX5" fmla="*/ 2257114 w 2492077"/>
              <a:gd name="connsiteY5" fmla="*/ 3477987 h 3477987"/>
              <a:gd name="connsiteX6" fmla="*/ 272286 w 2492077"/>
              <a:gd name="connsiteY6" fmla="*/ 3477987 h 3477987"/>
              <a:gd name="connsiteX7" fmla="*/ 9331 w 2492077"/>
              <a:gd name="connsiteY7" fmla="*/ 3196372 h 3477987"/>
              <a:gd name="connsiteX8" fmla="*/ 0 w 2492077"/>
              <a:gd name="connsiteY8" fmla="*/ 300277 h 3477987"/>
              <a:gd name="connsiteX0" fmla="*/ 0 w 2492170"/>
              <a:gd name="connsiteY0" fmla="*/ 300277 h 3477987"/>
              <a:gd name="connsiteX1" fmla="*/ 244293 w 2492170"/>
              <a:gd name="connsiteY1" fmla="*/ 0 h 3477987"/>
              <a:gd name="connsiteX2" fmla="*/ 2275776 w 2492170"/>
              <a:gd name="connsiteY2" fmla="*/ 9331 h 3477987"/>
              <a:gd name="connsiteX3" fmla="*/ 2492077 w 2492170"/>
              <a:gd name="connsiteY3" fmla="*/ 262954 h 3477987"/>
              <a:gd name="connsiteX4" fmla="*/ 2473416 w 2492170"/>
              <a:gd name="connsiteY4" fmla="*/ 3149719 h 3477987"/>
              <a:gd name="connsiteX5" fmla="*/ 2257114 w 2492170"/>
              <a:gd name="connsiteY5" fmla="*/ 3477987 h 3477987"/>
              <a:gd name="connsiteX6" fmla="*/ 272286 w 2492170"/>
              <a:gd name="connsiteY6" fmla="*/ 3477987 h 3477987"/>
              <a:gd name="connsiteX7" fmla="*/ 9331 w 2492170"/>
              <a:gd name="connsiteY7" fmla="*/ 3196372 h 3477987"/>
              <a:gd name="connsiteX8" fmla="*/ 0 w 2492170"/>
              <a:gd name="connsiteY8" fmla="*/ 300277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2170" h="3477987">
                <a:moveTo>
                  <a:pt x="0" y="300277"/>
                </a:moveTo>
                <a:cubicBezTo>
                  <a:pt x="0" y="72601"/>
                  <a:pt x="16617" y="0"/>
                  <a:pt x="244293" y="0"/>
                </a:cubicBezTo>
                <a:lnTo>
                  <a:pt x="2275776" y="9331"/>
                </a:lnTo>
                <a:cubicBezTo>
                  <a:pt x="2503452" y="9331"/>
                  <a:pt x="2492077" y="35278"/>
                  <a:pt x="2492077" y="262954"/>
                </a:cubicBezTo>
                <a:lnTo>
                  <a:pt x="2473416" y="3149719"/>
                </a:lnTo>
                <a:cubicBezTo>
                  <a:pt x="2473416" y="3377395"/>
                  <a:pt x="2484790" y="3477987"/>
                  <a:pt x="2257114" y="3477987"/>
                </a:cubicBezTo>
                <a:lnTo>
                  <a:pt x="272286" y="3477987"/>
                </a:lnTo>
                <a:cubicBezTo>
                  <a:pt x="44610" y="3477987"/>
                  <a:pt x="9331" y="3424048"/>
                  <a:pt x="9331" y="3196372"/>
                </a:cubicBezTo>
                <a:cubicBezTo>
                  <a:pt x="9331" y="2311872"/>
                  <a:pt x="0" y="1184777"/>
                  <a:pt x="0" y="3002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39300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393007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23310" y="520448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23310" y="6159589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33434" y="520448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33434" y="6159589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805998" y="51"/>
            <a:ext cx="4561612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tapahtuu tai mitä koskee?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50855" y="3564732"/>
            <a:ext cx="2185180" cy="676717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Mikä kohta kehosta?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2393555" y="3564732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pitää tehdä?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4901660" y="3608543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Missä?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iruutu 8"/>
          <p:cNvSpPr txBox="1"/>
          <p:nvPr/>
        </p:nvSpPr>
        <p:spPr>
          <a:xfrm>
            <a:off x="73485" y="71344"/>
            <a:ext cx="199822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LÄÄKÄRI, TERVEYS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2450059" y="6131303"/>
            <a:ext cx="887830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kipu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557893" y="3877390"/>
            <a:ext cx="90674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soittaa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39693" y="3877390"/>
            <a:ext cx="9074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mennä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01865" y="285225"/>
            <a:ext cx="9255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röntgen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11986" y="285225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verikoe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4901865" y="133508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leikkaus</a:t>
            </a:r>
          </a:p>
        </p:txBody>
      </p:sp>
      <p:sp>
        <p:nvSpPr>
          <p:cNvPr id="91" name="Tekstiruutu 90"/>
          <p:cNvSpPr txBox="1"/>
          <p:nvPr/>
        </p:nvSpPr>
        <p:spPr>
          <a:xfrm>
            <a:off x="168419" y="5988716"/>
            <a:ext cx="8801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endParaRPr lang="fi-FI" sz="1300" dirty="0"/>
          </a:p>
        </p:txBody>
      </p:sp>
      <p:sp>
        <p:nvSpPr>
          <p:cNvPr id="94" name="Tekstiruutu 93"/>
          <p:cNvSpPr txBox="1"/>
          <p:nvPr/>
        </p:nvSpPr>
        <p:spPr>
          <a:xfrm>
            <a:off x="3540604" y="5133193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ahdistaa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3447762" y="6157019"/>
            <a:ext cx="1121609" cy="240381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00" dirty="0"/>
              <a:t>nukkua huonosti</a:t>
            </a:r>
          </a:p>
        </p:txBody>
      </p:sp>
      <p:sp>
        <p:nvSpPr>
          <p:cNvPr id="98" name="Tekstiruutu 97"/>
          <p:cNvSpPr txBox="1"/>
          <p:nvPr/>
        </p:nvSpPr>
        <p:spPr>
          <a:xfrm>
            <a:off x="4828629" y="3891877"/>
            <a:ext cx="1065031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sairaala/</a:t>
            </a:r>
          </a:p>
          <a:p>
            <a:pPr algn="ctr"/>
            <a:r>
              <a:rPr lang="fi-FI" sz="1100" dirty="0"/>
              <a:t>terveyskeskus</a:t>
            </a:r>
          </a:p>
        </p:txBody>
      </p:sp>
      <p:sp>
        <p:nvSpPr>
          <p:cNvPr id="99" name="Tekstiruutu 98"/>
          <p:cNvSpPr txBox="1"/>
          <p:nvPr/>
        </p:nvSpPr>
        <p:spPr>
          <a:xfrm>
            <a:off x="4847017" y="2424034"/>
            <a:ext cx="1115258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ambulanssi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6011988" y="3901652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apteekki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6024840" y="135939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muisti</a:t>
            </a:r>
          </a:p>
        </p:txBody>
      </p:sp>
      <p:sp>
        <p:nvSpPr>
          <p:cNvPr id="121" name="Tekstiruutu 120"/>
          <p:cNvSpPr txBox="1"/>
          <p:nvPr/>
        </p:nvSpPr>
        <p:spPr>
          <a:xfrm>
            <a:off x="7226780" y="265676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EKG</a:t>
            </a:r>
          </a:p>
        </p:txBody>
      </p:sp>
      <p:sp>
        <p:nvSpPr>
          <p:cNvPr id="122" name="Tekstiruutu 121"/>
          <p:cNvSpPr txBox="1"/>
          <p:nvPr/>
        </p:nvSpPr>
        <p:spPr>
          <a:xfrm>
            <a:off x="7226780" y="1294030"/>
            <a:ext cx="924032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kuulokoje/ silmälasit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8376824" y="2347852"/>
            <a:ext cx="924031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Positiivinen asia</a:t>
            </a:r>
          </a:p>
        </p:txBody>
      </p:sp>
      <p:sp>
        <p:nvSpPr>
          <p:cNvPr id="124" name="Tekstiruutu 123"/>
          <p:cNvSpPr txBox="1"/>
          <p:nvPr/>
        </p:nvSpPr>
        <p:spPr>
          <a:xfrm>
            <a:off x="8336904" y="265676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virtsatesti</a:t>
            </a:r>
          </a:p>
        </p:txBody>
      </p:sp>
      <p:sp>
        <p:nvSpPr>
          <p:cNvPr id="125" name="Tekstiruutu 124"/>
          <p:cNvSpPr txBox="1"/>
          <p:nvPr/>
        </p:nvSpPr>
        <p:spPr>
          <a:xfrm>
            <a:off x="8336905" y="1294031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hampaat</a:t>
            </a:r>
          </a:p>
        </p:txBody>
      </p:sp>
      <p:sp>
        <p:nvSpPr>
          <p:cNvPr id="126" name="Tekstiruutu 125"/>
          <p:cNvSpPr txBox="1"/>
          <p:nvPr/>
        </p:nvSpPr>
        <p:spPr>
          <a:xfrm>
            <a:off x="6621643" y="2379295"/>
            <a:ext cx="924031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negatiivinen asia</a:t>
            </a:r>
          </a:p>
        </p:txBody>
      </p:sp>
      <p:sp>
        <p:nvSpPr>
          <p:cNvPr id="104" name="Tekstiruutu 103"/>
          <p:cNvSpPr txBox="1"/>
          <p:nvPr/>
        </p:nvSpPr>
        <p:spPr>
          <a:xfrm>
            <a:off x="7189205" y="3564732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Mitä, mikä?</a:t>
            </a:r>
          </a:p>
        </p:txBody>
      </p:sp>
      <p:sp>
        <p:nvSpPr>
          <p:cNvPr id="105" name="Tekstiruutu 104"/>
          <p:cNvSpPr txBox="1"/>
          <p:nvPr/>
        </p:nvSpPr>
        <p:spPr>
          <a:xfrm>
            <a:off x="2404745" y="1435759"/>
            <a:ext cx="1017282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erikoislääkäri</a:t>
            </a:r>
          </a:p>
        </p:txBody>
      </p:sp>
      <p:sp>
        <p:nvSpPr>
          <p:cNvPr id="106" name="Tekstiruutu 105"/>
          <p:cNvSpPr txBox="1"/>
          <p:nvPr/>
        </p:nvSpPr>
        <p:spPr>
          <a:xfrm>
            <a:off x="3530715" y="1414231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hoitaja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2413019" y="2475779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terapeutti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6005368" y="4986876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taksi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8" y="3948682"/>
            <a:ext cx="2121656" cy="306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Pyöristetty suorakulmio 111"/>
          <p:cNvSpPr/>
          <p:nvPr/>
        </p:nvSpPr>
        <p:spPr>
          <a:xfrm>
            <a:off x="7226780" y="396130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3" name="Pyöristetty suorakulmio 112"/>
          <p:cNvSpPr/>
          <p:nvPr/>
        </p:nvSpPr>
        <p:spPr>
          <a:xfrm>
            <a:off x="8336904" y="396130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4" name="Pyöristetty suorakulmio 113"/>
          <p:cNvSpPr/>
          <p:nvPr/>
        </p:nvSpPr>
        <p:spPr>
          <a:xfrm>
            <a:off x="7226780" y="500932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6" name="Pyöristetty suorakulmio 115"/>
          <p:cNvSpPr/>
          <p:nvPr/>
        </p:nvSpPr>
        <p:spPr>
          <a:xfrm>
            <a:off x="8336904" y="500932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7" name="Tekstiruutu 126"/>
          <p:cNvSpPr txBox="1"/>
          <p:nvPr/>
        </p:nvSpPr>
        <p:spPr>
          <a:xfrm>
            <a:off x="7248648" y="3926302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lääke</a:t>
            </a:r>
          </a:p>
        </p:txBody>
      </p:sp>
      <p:sp>
        <p:nvSpPr>
          <p:cNvPr id="128" name="Tekstiruutu 127"/>
          <p:cNvSpPr txBox="1"/>
          <p:nvPr/>
        </p:nvSpPr>
        <p:spPr>
          <a:xfrm>
            <a:off x="8376160" y="3926877"/>
            <a:ext cx="884777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resepti</a:t>
            </a:r>
          </a:p>
        </p:txBody>
      </p:sp>
      <p:sp>
        <p:nvSpPr>
          <p:cNvPr id="129" name="Tekstiruutu 128"/>
          <p:cNvSpPr txBox="1"/>
          <p:nvPr/>
        </p:nvSpPr>
        <p:spPr>
          <a:xfrm>
            <a:off x="7248649" y="4961282"/>
            <a:ext cx="868252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apteekin tuotteet</a:t>
            </a:r>
          </a:p>
        </p:txBody>
      </p:sp>
      <p:sp>
        <p:nvSpPr>
          <p:cNvPr id="130" name="Tekstiruutu 129"/>
          <p:cNvSpPr txBox="1"/>
          <p:nvPr/>
        </p:nvSpPr>
        <p:spPr>
          <a:xfrm>
            <a:off x="8376161" y="4943963"/>
            <a:ext cx="86748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apuväline</a:t>
            </a:r>
          </a:p>
        </p:txBody>
      </p:sp>
      <p:cxnSp>
        <p:nvCxnSpPr>
          <p:cNvPr id="77" name="Suora nuoliyhdysviiva 76"/>
          <p:cNvCxnSpPr/>
          <p:nvPr/>
        </p:nvCxnSpPr>
        <p:spPr>
          <a:xfrm>
            <a:off x="7086804" y="6522375"/>
            <a:ext cx="2127946" cy="3668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nuoliyhdysviiva 78"/>
          <p:cNvCxnSpPr/>
          <p:nvPr/>
        </p:nvCxnSpPr>
        <p:spPr>
          <a:xfrm flipH="1">
            <a:off x="4805999" y="6522375"/>
            <a:ext cx="2335275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kstiruutu 79"/>
          <p:cNvSpPr txBox="1"/>
          <p:nvPr/>
        </p:nvSpPr>
        <p:spPr>
          <a:xfrm>
            <a:off x="5065378" y="6202597"/>
            <a:ext cx="817753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100" dirty="0"/>
              <a:t>vähän</a:t>
            </a:r>
          </a:p>
        </p:txBody>
      </p:sp>
      <p:sp>
        <p:nvSpPr>
          <p:cNvPr id="133" name="Tekstiruutu 132"/>
          <p:cNvSpPr txBox="1"/>
          <p:nvPr/>
        </p:nvSpPr>
        <p:spPr>
          <a:xfrm>
            <a:off x="8263818" y="6213521"/>
            <a:ext cx="619208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r"/>
            <a:r>
              <a:rPr lang="fi-FI" sz="1100" dirty="0"/>
              <a:t>paljon</a:t>
            </a:r>
          </a:p>
        </p:txBody>
      </p:sp>
      <p:sp>
        <p:nvSpPr>
          <p:cNvPr id="81" name="Tekstiruutu 80"/>
          <p:cNvSpPr txBox="1"/>
          <p:nvPr/>
        </p:nvSpPr>
        <p:spPr>
          <a:xfrm>
            <a:off x="4818561" y="6630358"/>
            <a:ext cx="917478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r>
              <a:rPr lang="fi-FI" sz="1100" dirty="0"/>
              <a:t>aikaisemmin</a:t>
            </a:r>
          </a:p>
        </p:txBody>
      </p:sp>
      <p:sp>
        <p:nvSpPr>
          <p:cNvPr id="82" name="Tekstiruutu 81"/>
          <p:cNvSpPr txBox="1"/>
          <p:nvPr/>
        </p:nvSpPr>
        <p:spPr>
          <a:xfrm>
            <a:off x="6837891" y="6630358"/>
            <a:ext cx="388891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nyt</a:t>
            </a:r>
          </a:p>
        </p:txBody>
      </p:sp>
      <p:sp>
        <p:nvSpPr>
          <p:cNvPr id="83" name="Tekstiruutu 82"/>
          <p:cNvSpPr txBox="1"/>
          <p:nvPr/>
        </p:nvSpPr>
        <p:spPr>
          <a:xfrm>
            <a:off x="8257661" y="6630358"/>
            <a:ext cx="1043195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r"/>
            <a:r>
              <a:rPr lang="fi-FI" sz="1100" dirty="0"/>
              <a:t>myöhemmin</a:t>
            </a:r>
          </a:p>
        </p:txBody>
      </p:sp>
      <p:sp>
        <p:nvSpPr>
          <p:cNvPr id="85" name="Nuoli oikealle 84"/>
          <p:cNvSpPr/>
          <p:nvPr/>
        </p:nvSpPr>
        <p:spPr>
          <a:xfrm>
            <a:off x="7899559" y="2748419"/>
            <a:ext cx="1401297" cy="388551"/>
          </a:xfrm>
          <a:prstGeom prst="rightArrow">
            <a:avLst/>
          </a:prstGeom>
          <a:gradFill>
            <a:gsLst>
              <a:gs pos="42000">
                <a:schemeClr val="accent3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sp>
        <p:nvSpPr>
          <p:cNvPr id="86" name="Nuoli oikealle 85"/>
          <p:cNvSpPr/>
          <p:nvPr/>
        </p:nvSpPr>
        <p:spPr>
          <a:xfrm flipH="1">
            <a:off x="6443820" y="2748419"/>
            <a:ext cx="1469108" cy="388551"/>
          </a:xfrm>
          <a:prstGeom prst="rightArrow">
            <a:avLst/>
          </a:prstGeom>
          <a:gradFill flip="none" rotWithShape="1">
            <a:gsLst>
              <a:gs pos="2200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28" y="1603526"/>
            <a:ext cx="642185" cy="6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90" y="1578786"/>
            <a:ext cx="576058" cy="66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53" y="4135081"/>
            <a:ext cx="707821" cy="6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03" y="4172119"/>
            <a:ext cx="643108" cy="6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28" y="4132769"/>
            <a:ext cx="692915" cy="69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58" y="4277109"/>
            <a:ext cx="538990" cy="53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10" y="1753171"/>
            <a:ext cx="422375" cy="4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51" y="1803238"/>
            <a:ext cx="472774" cy="32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875" y="1553045"/>
            <a:ext cx="631503" cy="63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33" y="1638292"/>
            <a:ext cx="549534" cy="69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41" y="2709208"/>
            <a:ext cx="617762" cy="63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3" y="5295328"/>
            <a:ext cx="811579" cy="61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60" y="5167785"/>
            <a:ext cx="855677" cy="5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797" y="4144465"/>
            <a:ext cx="551141" cy="62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24" y="4136691"/>
            <a:ext cx="407319" cy="6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10" y="5189823"/>
            <a:ext cx="589171" cy="65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5" y="5358893"/>
            <a:ext cx="794591" cy="50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Tekstiruutu 119"/>
          <p:cNvSpPr txBox="1"/>
          <p:nvPr/>
        </p:nvSpPr>
        <p:spPr>
          <a:xfrm>
            <a:off x="2463203" y="356518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minä itse</a:t>
            </a: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80" y="625926"/>
            <a:ext cx="571244" cy="6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14" y="591477"/>
            <a:ext cx="644359" cy="69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Tekstiruutu 133"/>
          <p:cNvSpPr txBox="1"/>
          <p:nvPr/>
        </p:nvSpPr>
        <p:spPr>
          <a:xfrm>
            <a:off x="3572589" y="380667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joku muu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71" y="3065677"/>
            <a:ext cx="342942" cy="32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47" y="3065677"/>
            <a:ext cx="286341" cy="31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iruutu 9"/>
          <p:cNvSpPr txBox="1"/>
          <p:nvPr/>
        </p:nvSpPr>
        <p:spPr>
          <a:xfrm>
            <a:off x="2892396" y="4894876"/>
            <a:ext cx="112263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olotila</a:t>
            </a:r>
          </a:p>
        </p:txBody>
      </p:sp>
      <p:sp>
        <p:nvSpPr>
          <p:cNvPr id="136" name="Tekstiruutu 135"/>
          <p:cNvSpPr txBox="1"/>
          <p:nvPr/>
        </p:nvSpPr>
        <p:spPr>
          <a:xfrm>
            <a:off x="2431955" y="5184937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huono olo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41" y="6405554"/>
            <a:ext cx="589699" cy="62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58" y="6350645"/>
            <a:ext cx="566480" cy="63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191" y="5410403"/>
            <a:ext cx="423564" cy="62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59" y="5436190"/>
            <a:ext cx="538230" cy="6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Kuva 13" descr="Kuva, joka sisältää kohteen piirtäminen, ikkuna&#10;&#10;Kuvaus luotu automaattisesti">
            <a:extLst>
              <a:ext uri="{FF2B5EF4-FFF2-40B4-BE49-F238E27FC236}">
                <a16:creationId xmlns:a16="http://schemas.microsoft.com/office/drawing/2014/main" id="{84617200-B3DA-455F-B697-F5C5B05312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" y="345825"/>
            <a:ext cx="2116162" cy="2116162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53F76613-B3C8-4B10-A79E-AF8CD2B7106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68" y="494908"/>
            <a:ext cx="715471" cy="715471"/>
          </a:xfrm>
          <a:prstGeom prst="rect">
            <a:avLst/>
          </a:prstGeom>
        </p:spPr>
      </p:pic>
      <p:pic>
        <p:nvPicPr>
          <p:cNvPr id="29" name="Kuva 28" descr="Kuva, joka sisältää kohteen kello&#10;&#10;Kuvaus luotu automaattisesti">
            <a:extLst>
              <a:ext uri="{FF2B5EF4-FFF2-40B4-BE49-F238E27FC236}">
                <a16:creationId xmlns:a16="http://schemas.microsoft.com/office/drawing/2014/main" id="{C31A0B0C-9C70-40A0-9EB8-08F885BAA6E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55" y="515252"/>
            <a:ext cx="670588" cy="670588"/>
          </a:xfrm>
          <a:prstGeom prst="rect">
            <a:avLst/>
          </a:prstGeom>
        </p:spPr>
      </p:pic>
      <p:pic>
        <p:nvPicPr>
          <p:cNvPr id="45" name="Kuva 4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E4E86B6B-87EA-448B-8DF9-A8009665D48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57" y="520348"/>
            <a:ext cx="668119" cy="668119"/>
          </a:xfrm>
          <a:prstGeom prst="rect">
            <a:avLst/>
          </a:prstGeom>
        </p:spPr>
      </p:pic>
      <p:pic>
        <p:nvPicPr>
          <p:cNvPr id="47" name="Kuva 4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0E37055A-61AC-40B8-9C31-17C3C4764D4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16" y="453756"/>
            <a:ext cx="716406" cy="716406"/>
          </a:xfrm>
          <a:prstGeom prst="rect">
            <a:avLst/>
          </a:prstGeom>
        </p:spPr>
      </p:pic>
      <p:pic>
        <p:nvPicPr>
          <p:cNvPr id="49" name="Kuva 48" descr="Kuva, joka sisältää kohteen auto&#10;&#10;Kuvaus luotu automaattisesti">
            <a:extLst>
              <a:ext uri="{FF2B5EF4-FFF2-40B4-BE49-F238E27FC236}">
                <a16:creationId xmlns:a16="http://schemas.microsoft.com/office/drawing/2014/main" id="{885E4DD7-558D-47CF-BB9D-6C265441A50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83" y="2485528"/>
            <a:ext cx="1111622" cy="1111622"/>
          </a:xfrm>
          <a:prstGeom prst="rect">
            <a:avLst/>
          </a:prstGeom>
        </p:spPr>
      </p:pic>
      <p:pic>
        <p:nvPicPr>
          <p:cNvPr id="20" name="Kuva 19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87FA48B6-34FF-4A63-B429-2222D1A4A45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06" y="1643513"/>
            <a:ext cx="670607" cy="67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yöristetty suorakulmio 4"/>
          <p:cNvSpPr/>
          <p:nvPr/>
        </p:nvSpPr>
        <p:spPr>
          <a:xfrm>
            <a:off x="7097150" y="3608543"/>
            <a:ext cx="2226337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9" name="Pyöristetty suorakulmio 158"/>
          <p:cNvSpPr/>
          <p:nvPr/>
        </p:nvSpPr>
        <p:spPr>
          <a:xfrm>
            <a:off x="7133058" y="5498386"/>
            <a:ext cx="2163332" cy="69876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7" name="Pyöristetty suorakulmio 4"/>
          <p:cNvSpPr/>
          <p:nvPr/>
        </p:nvSpPr>
        <p:spPr>
          <a:xfrm>
            <a:off x="4806000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7" name="Pyöristetty suorakulmio 4"/>
          <p:cNvSpPr/>
          <p:nvPr/>
        </p:nvSpPr>
        <p:spPr>
          <a:xfrm>
            <a:off x="30276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6" name="Pyöristetty suorakulmio 4"/>
          <p:cNvSpPr/>
          <p:nvPr/>
        </p:nvSpPr>
        <p:spPr>
          <a:xfrm>
            <a:off x="2345674" y="2549994"/>
            <a:ext cx="2226336" cy="4502033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3" name="Pyöristetty suorakulmio 4"/>
          <p:cNvSpPr/>
          <p:nvPr/>
        </p:nvSpPr>
        <p:spPr>
          <a:xfrm>
            <a:off x="8260901" y="46391"/>
            <a:ext cx="1104770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4"/>
          <p:cNvSpPr/>
          <p:nvPr/>
        </p:nvSpPr>
        <p:spPr>
          <a:xfrm>
            <a:off x="4805999" y="46391"/>
            <a:ext cx="3316298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3"/>
          <p:cNvSpPr/>
          <p:nvPr/>
        </p:nvSpPr>
        <p:spPr>
          <a:xfrm>
            <a:off x="13851" y="46391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2343035" y="46391"/>
            <a:ext cx="2226336" cy="2429387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2447768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3557892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2447768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2447768" y="299730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" name="Pyöristetty suorakulmio 12"/>
          <p:cNvSpPr/>
          <p:nvPr/>
        </p:nvSpPr>
        <p:spPr>
          <a:xfrm>
            <a:off x="3557892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3557892" y="299730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2393555" y="51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tehdä?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4901864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601198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9" name="Pyöristetty suorakulmio 18"/>
          <p:cNvSpPr/>
          <p:nvPr/>
        </p:nvSpPr>
        <p:spPr>
          <a:xfrm>
            <a:off x="4901864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0" name="Pyöristetty suorakulmio 19"/>
          <p:cNvSpPr/>
          <p:nvPr/>
        </p:nvSpPr>
        <p:spPr>
          <a:xfrm>
            <a:off x="490186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1" name="Pyöristetty suorakulmio 20"/>
          <p:cNvSpPr/>
          <p:nvPr/>
        </p:nvSpPr>
        <p:spPr>
          <a:xfrm>
            <a:off x="601198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2" name="Pyöristetty suorakulmio 21"/>
          <p:cNvSpPr/>
          <p:nvPr/>
        </p:nvSpPr>
        <p:spPr>
          <a:xfrm>
            <a:off x="601198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4" name="Pyöristetty suorakulmio 23"/>
          <p:cNvSpPr/>
          <p:nvPr/>
        </p:nvSpPr>
        <p:spPr>
          <a:xfrm>
            <a:off x="7097150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5" name="Pyöristetty suorakulmio 24"/>
          <p:cNvSpPr/>
          <p:nvPr/>
        </p:nvSpPr>
        <p:spPr>
          <a:xfrm>
            <a:off x="8376823" y="15304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6" name="Pyöristetty suorakulmio 25"/>
          <p:cNvSpPr/>
          <p:nvPr/>
        </p:nvSpPr>
        <p:spPr>
          <a:xfrm>
            <a:off x="7097150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7" name="Pyöristetty suorakulmio 26"/>
          <p:cNvSpPr/>
          <p:nvPr/>
        </p:nvSpPr>
        <p:spPr>
          <a:xfrm>
            <a:off x="7097150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8" name="Pyöristetty suorakulmio 27"/>
          <p:cNvSpPr/>
          <p:nvPr/>
        </p:nvSpPr>
        <p:spPr>
          <a:xfrm>
            <a:off x="8376823" y="120106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29" name="Pyöristetty suorakulmio 28"/>
          <p:cNvSpPr/>
          <p:nvPr/>
        </p:nvSpPr>
        <p:spPr>
          <a:xfrm>
            <a:off x="8402033" y="256086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8" name="Pyöristetty suorakulmio 37"/>
          <p:cNvSpPr/>
          <p:nvPr/>
        </p:nvSpPr>
        <p:spPr>
          <a:xfrm>
            <a:off x="4901634" y="397560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9" name="Pyöristetty suorakulmio 38"/>
          <p:cNvSpPr/>
          <p:nvPr/>
        </p:nvSpPr>
        <p:spPr>
          <a:xfrm>
            <a:off x="6011758" y="397560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12456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1234687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7" name="Pyöristetty suorakulmio 46"/>
          <p:cNvSpPr/>
          <p:nvPr/>
        </p:nvSpPr>
        <p:spPr>
          <a:xfrm>
            <a:off x="12456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8" name="Pyöristetty suorakulmio 47"/>
          <p:cNvSpPr/>
          <p:nvPr/>
        </p:nvSpPr>
        <p:spPr>
          <a:xfrm>
            <a:off x="12456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9" name="Pyöristetty suorakulmio 48"/>
          <p:cNvSpPr/>
          <p:nvPr/>
        </p:nvSpPr>
        <p:spPr>
          <a:xfrm>
            <a:off x="1234687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0" name="Pyöristetty suorakulmio 49"/>
          <p:cNvSpPr/>
          <p:nvPr/>
        </p:nvSpPr>
        <p:spPr>
          <a:xfrm>
            <a:off x="1234687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2" name="Pyöristetty suorakulmio 51"/>
          <p:cNvSpPr/>
          <p:nvPr/>
        </p:nvSpPr>
        <p:spPr>
          <a:xfrm>
            <a:off x="2430480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3" name="Pyöristetty suorakulmio 52"/>
          <p:cNvSpPr/>
          <p:nvPr/>
        </p:nvSpPr>
        <p:spPr>
          <a:xfrm>
            <a:off x="354060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4" name="Pyöristetty suorakulmio 53"/>
          <p:cNvSpPr/>
          <p:nvPr/>
        </p:nvSpPr>
        <p:spPr>
          <a:xfrm>
            <a:off x="2430480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5" name="Pyöristetty suorakulmio 54"/>
          <p:cNvSpPr/>
          <p:nvPr/>
        </p:nvSpPr>
        <p:spPr>
          <a:xfrm>
            <a:off x="2430480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6" name="Pyöristetty suorakulmio 55"/>
          <p:cNvSpPr/>
          <p:nvPr/>
        </p:nvSpPr>
        <p:spPr>
          <a:xfrm>
            <a:off x="354060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354060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Tekstiruutu 57"/>
          <p:cNvSpPr txBox="1"/>
          <p:nvPr/>
        </p:nvSpPr>
        <p:spPr>
          <a:xfrm>
            <a:off x="4820782" y="46391"/>
            <a:ext cx="329626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tekemiset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50855" y="3637083"/>
            <a:ext cx="2185180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Minne mennä?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2393555" y="2495328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Minne mennä?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1234687" y="4021034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sauna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9658" y="5046425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vene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0854" y="71344"/>
            <a:ext cx="199822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VAPAA AIKA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124564" y="3972945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mökki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4915079" y="408263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liikunta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2462366" y="3972945"/>
            <a:ext cx="86825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konsertti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464725" y="446065"/>
            <a:ext cx="89012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soittaa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3557893" y="408263"/>
            <a:ext cx="90674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mennä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2456079" y="1425923"/>
            <a:ext cx="9074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varata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11986" y="408263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musiikki</a:t>
            </a:r>
          </a:p>
        </p:txBody>
      </p:sp>
      <p:sp>
        <p:nvSpPr>
          <p:cNvPr id="93" name="Tekstiruutu 92"/>
          <p:cNvSpPr txBox="1"/>
          <p:nvPr/>
        </p:nvSpPr>
        <p:spPr>
          <a:xfrm>
            <a:off x="1234689" y="6060010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luonto</a:t>
            </a:r>
          </a:p>
        </p:txBody>
      </p:sp>
      <p:sp>
        <p:nvSpPr>
          <p:cNvPr id="94" name="Tekstiruutu 93"/>
          <p:cNvSpPr txBox="1"/>
          <p:nvPr/>
        </p:nvSpPr>
        <p:spPr>
          <a:xfrm>
            <a:off x="3557894" y="1509835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kirjoittaa</a:t>
            </a:r>
          </a:p>
        </p:txBody>
      </p:sp>
      <p:sp>
        <p:nvSpPr>
          <p:cNvPr id="95" name="Tekstiruutu 94"/>
          <p:cNvSpPr txBox="1"/>
          <p:nvPr/>
        </p:nvSpPr>
        <p:spPr>
          <a:xfrm>
            <a:off x="3597148" y="2923091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elokuva</a:t>
            </a:r>
          </a:p>
        </p:txBody>
      </p:sp>
      <p:sp>
        <p:nvSpPr>
          <p:cNvPr id="96" name="Tekstiruutu 95"/>
          <p:cNvSpPr txBox="1"/>
          <p:nvPr/>
        </p:nvSpPr>
        <p:spPr>
          <a:xfrm>
            <a:off x="2477261" y="2923090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teatteri</a:t>
            </a:r>
          </a:p>
        </p:txBody>
      </p:sp>
      <p:sp>
        <p:nvSpPr>
          <p:cNvPr id="97" name="Tekstiruutu 96"/>
          <p:cNvSpPr txBox="1"/>
          <p:nvPr/>
        </p:nvSpPr>
        <p:spPr>
          <a:xfrm>
            <a:off x="3557894" y="6040460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  <p:sp>
        <p:nvSpPr>
          <p:cNvPr id="118" name="Tekstiruutu 117"/>
          <p:cNvSpPr txBox="1"/>
          <p:nvPr/>
        </p:nvSpPr>
        <p:spPr>
          <a:xfrm>
            <a:off x="4901866" y="2475779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tanssi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6011988" y="1477667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puutyöt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6011988" y="2475779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uinti</a:t>
            </a:r>
          </a:p>
        </p:txBody>
      </p:sp>
      <p:sp>
        <p:nvSpPr>
          <p:cNvPr id="123" name="Tekstiruutu 122"/>
          <p:cNvSpPr txBox="1"/>
          <p:nvPr/>
        </p:nvSpPr>
        <p:spPr>
          <a:xfrm>
            <a:off x="7009856" y="2495328"/>
            <a:ext cx="108271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 err="1"/>
              <a:t>kirjat,lehdet</a:t>
            </a:r>
            <a:endParaRPr lang="fi-FI" sz="1300" dirty="0"/>
          </a:p>
        </p:txBody>
      </p:sp>
      <p:sp>
        <p:nvSpPr>
          <p:cNvPr id="124" name="Tekstiruutu 123"/>
          <p:cNvSpPr txBox="1"/>
          <p:nvPr/>
        </p:nvSpPr>
        <p:spPr>
          <a:xfrm>
            <a:off x="8376823" y="142637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 err="1"/>
              <a:t>Tv,media</a:t>
            </a:r>
            <a:endParaRPr lang="fi-FI" sz="1300" dirty="0"/>
          </a:p>
        </p:txBody>
      </p:sp>
      <p:sp>
        <p:nvSpPr>
          <p:cNvPr id="106" name="Tekstiruutu 105"/>
          <p:cNvSpPr txBox="1"/>
          <p:nvPr/>
        </p:nvSpPr>
        <p:spPr>
          <a:xfrm>
            <a:off x="6011962" y="3929908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joku muu</a:t>
            </a:r>
          </a:p>
        </p:txBody>
      </p:sp>
      <p:sp>
        <p:nvSpPr>
          <p:cNvPr id="107" name="Tekstiruutu 106"/>
          <p:cNvSpPr txBox="1"/>
          <p:nvPr/>
        </p:nvSpPr>
        <p:spPr>
          <a:xfrm>
            <a:off x="4901634" y="4848018"/>
            <a:ext cx="2034385" cy="213320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_________________________________________________________________________________________________________</a:t>
            </a:r>
          </a:p>
        </p:txBody>
      </p:sp>
      <p:sp>
        <p:nvSpPr>
          <p:cNvPr id="111" name="Tekstiruutu 110"/>
          <p:cNvSpPr txBox="1"/>
          <p:nvPr/>
        </p:nvSpPr>
        <p:spPr>
          <a:xfrm>
            <a:off x="4856184" y="3953209"/>
            <a:ext cx="1009483" cy="271158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minä itse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9" y="499106"/>
            <a:ext cx="1750001" cy="190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kstiruutu 127"/>
          <p:cNvSpPr txBox="1"/>
          <p:nvPr/>
        </p:nvSpPr>
        <p:spPr>
          <a:xfrm>
            <a:off x="4800317" y="3562203"/>
            <a:ext cx="2209539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Kuka/ketä koskee?</a:t>
            </a:r>
          </a:p>
        </p:txBody>
      </p:sp>
      <p:sp>
        <p:nvSpPr>
          <p:cNvPr id="129" name="Tekstiruutu 128"/>
          <p:cNvSpPr txBox="1"/>
          <p:nvPr/>
        </p:nvSpPr>
        <p:spPr>
          <a:xfrm>
            <a:off x="4895603" y="1477667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käsityöt</a:t>
            </a:r>
          </a:p>
        </p:txBody>
      </p:sp>
      <p:sp>
        <p:nvSpPr>
          <p:cNvPr id="131" name="Pyöristetty suorakulmio 130"/>
          <p:cNvSpPr/>
          <p:nvPr/>
        </p:nvSpPr>
        <p:spPr>
          <a:xfrm>
            <a:off x="7137521" y="3921200"/>
            <a:ext cx="2163332" cy="68678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3" name="Pyöristetty suorakulmio 132"/>
          <p:cNvSpPr/>
          <p:nvPr/>
        </p:nvSpPr>
        <p:spPr>
          <a:xfrm>
            <a:off x="7137520" y="4703804"/>
            <a:ext cx="2163332" cy="69876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7" name="Tekstiruutu 136"/>
          <p:cNvSpPr txBox="1"/>
          <p:nvPr/>
        </p:nvSpPr>
        <p:spPr>
          <a:xfrm>
            <a:off x="7097353" y="3564732"/>
            <a:ext cx="2226135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kysymykset</a:t>
            </a:r>
          </a:p>
        </p:txBody>
      </p:sp>
      <p:sp>
        <p:nvSpPr>
          <p:cNvPr id="138" name="Tekstiruutu 137"/>
          <p:cNvSpPr txBox="1"/>
          <p:nvPr/>
        </p:nvSpPr>
        <p:spPr>
          <a:xfrm>
            <a:off x="7857562" y="4080965"/>
            <a:ext cx="134627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Mitä kuuluu?</a:t>
            </a:r>
          </a:p>
        </p:txBody>
      </p:sp>
      <p:sp>
        <p:nvSpPr>
          <p:cNvPr id="139" name="Tekstiruutu 138"/>
          <p:cNvSpPr txBox="1"/>
          <p:nvPr/>
        </p:nvSpPr>
        <p:spPr>
          <a:xfrm>
            <a:off x="7832068" y="4795237"/>
            <a:ext cx="1459917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Minkälaista säätä on luvattu?</a:t>
            </a:r>
          </a:p>
        </p:txBody>
      </p:sp>
      <p:sp>
        <p:nvSpPr>
          <p:cNvPr id="142" name="Tekstiruutu 141"/>
          <p:cNvSpPr txBox="1"/>
          <p:nvPr/>
        </p:nvSpPr>
        <p:spPr>
          <a:xfrm>
            <a:off x="8027442" y="5575776"/>
            <a:ext cx="1255407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Mitä teet/teit viikonloppuna?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8260901" y="6383337"/>
            <a:ext cx="923829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Mitä teet lomalla?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7" y="4276602"/>
            <a:ext cx="697262" cy="56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23" y="4255113"/>
            <a:ext cx="684188" cy="61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9" y="5270578"/>
            <a:ext cx="556911" cy="64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10" y="5114922"/>
            <a:ext cx="694096" cy="8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kstiruutu 90"/>
          <p:cNvSpPr txBox="1"/>
          <p:nvPr/>
        </p:nvSpPr>
        <p:spPr>
          <a:xfrm>
            <a:off x="1124877" y="5025561"/>
            <a:ext cx="91671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matka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0" y="6322860"/>
            <a:ext cx="597447" cy="65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kstiruutu 91"/>
          <p:cNvSpPr txBox="1"/>
          <p:nvPr/>
        </p:nvSpPr>
        <p:spPr>
          <a:xfrm>
            <a:off x="124565" y="6088698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puutarha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28" y="6345184"/>
            <a:ext cx="704730" cy="6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18" y="694782"/>
            <a:ext cx="536164" cy="56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55" y="653690"/>
            <a:ext cx="476161" cy="66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46" y="3136916"/>
            <a:ext cx="682128" cy="7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43" y="3136916"/>
            <a:ext cx="724652" cy="71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43" y="4233326"/>
            <a:ext cx="626265" cy="65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kstiruutu 72"/>
          <p:cNvSpPr txBox="1"/>
          <p:nvPr/>
        </p:nvSpPr>
        <p:spPr>
          <a:xfrm>
            <a:off x="3402856" y="4003417"/>
            <a:ext cx="1242798" cy="240381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00" dirty="0"/>
              <a:t>ravintola/kahvila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04" y="5270579"/>
            <a:ext cx="672676" cy="64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kstiruutu 74"/>
          <p:cNvSpPr txBox="1"/>
          <p:nvPr/>
        </p:nvSpPr>
        <p:spPr>
          <a:xfrm>
            <a:off x="3467518" y="5036922"/>
            <a:ext cx="1084835" cy="255770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50" dirty="0"/>
              <a:t>museo/näyttely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01" y="5242985"/>
            <a:ext cx="613905" cy="6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kstiruutu 65"/>
          <p:cNvSpPr txBox="1"/>
          <p:nvPr/>
        </p:nvSpPr>
        <p:spPr>
          <a:xfrm>
            <a:off x="2466983" y="5043011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kirkko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61" y="641692"/>
            <a:ext cx="793544" cy="66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41" y="1711097"/>
            <a:ext cx="583334" cy="64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2" y="632603"/>
            <a:ext cx="712095" cy="6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8969" y="641692"/>
            <a:ext cx="440396" cy="6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Tekstiruutu 120"/>
          <p:cNvSpPr txBox="1"/>
          <p:nvPr/>
        </p:nvSpPr>
        <p:spPr>
          <a:xfrm>
            <a:off x="7097151" y="408263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ulkoilu</a:t>
            </a: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261" y="1744137"/>
            <a:ext cx="793544" cy="58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9" y="1664918"/>
            <a:ext cx="751734" cy="6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kstiruutu 121"/>
          <p:cNvSpPr txBox="1"/>
          <p:nvPr/>
        </p:nvSpPr>
        <p:spPr>
          <a:xfrm>
            <a:off x="7097151" y="1477667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tietokone</a:t>
            </a:r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59" y="2699434"/>
            <a:ext cx="556971" cy="7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95" y="2699433"/>
            <a:ext cx="884111" cy="5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842" y="2923088"/>
            <a:ext cx="608717" cy="3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21" y="2769238"/>
            <a:ext cx="323123" cy="58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47" y="356520"/>
            <a:ext cx="729986" cy="60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69" y="1389212"/>
            <a:ext cx="395232" cy="66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Tekstiruutu 124"/>
          <p:cNvSpPr txBox="1"/>
          <p:nvPr/>
        </p:nvSpPr>
        <p:spPr>
          <a:xfrm>
            <a:off x="8376824" y="1176753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radio</a:t>
            </a:r>
          </a:p>
        </p:txBody>
      </p:sp>
      <p:sp>
        <p:nvSpPr>
          <p:cNvPr id="16" name="Ellipsi 15"/>
          <p:cNvSpPr/>
          <p:nvPr/>
        </p:nvSpPr>
        <p:spPr>
          <a:xfrm>
            <a:off x="8561381" y="2709208"/>
            <a:ext cx="588163" cy="6119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656" tIns="42828" rIns="85656" bIns="42828" rtlCol="0" anchor="ctr"/>
          <a:lstStyle/>
          <a:p>
            <a:pPr algn="ctr"/>
            <a:endParaRPr lang="fi-FI"/>
          </a:p>
        </p:txBody>
      </p:sp>
      <p:sp>
        <p:nvSpPr>
          <p:cNvPr id="126" name="Tekstiruutu 125"/>
          <p:cNvSpPr txBox="1"/>
          <p:nvPr/>
        </p:nvSpPr>
        <p:spPr>
          <a:xfrm>
            <a:off x="8413097" y="2896357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>
                <a:solidFill>
                  <a:schemeClr val="bg1"/>
                </a:solidFill>
              </a:rPr>
              <a:t>LOTTO</a:t>
            </a: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2" y="5560953"/>
            <a:ext cx="850207" cy="58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52" y="3992495"/>
            <a:ext cx="477348" cy="5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Pyöristetty suorakulmio 159"/>
          <p:cNvSpPr/>
          <p:nvPr/>
        </p:nvSpPr>
        <p:spPr>
          <a:xfrm>
            <a:off x="7128653" y="6292969"/>
            <a:ext cx="2163332" cy="69876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27" y="4748750"/>
            <a:ext cx="557152" cy="6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Tekstiruutu 161"/>
          <p:cNvSpPr txBox="1"/>
          <p:nvPr/>
        </p:nvSpPr>
        <p:spPr>
          <a:xfrm>
            <a:off x="7948425" y="6393422"/>
            <a:ext cx="1255407" cy="486602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Mitä teet/teit lomalla?</a:t>
            </a:r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523" y="6328709"/>
            <a:ext cx="606841" cy="6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74" y="1856879"/>
            <a:ext cx="840474" cy="5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32" y="1682525"/>
            <a:ext cx="853356" cy="6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75" y="4214036"/>
            <a:ext cx="583407" cy="66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92" y="4158171"/>
            <a:ext cx="595517" cy="65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29" y="4150774"/>
            <a:ext cx="644359" cy="69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Tekstiruutu 145"/>
          <p:cNvSpPr txBox="1"/>
          <p:nvPr/>
        </p:nvSpPr>
        <p:spPr>
          <a:xfrm>
            <a:off x="2435512" y="6060010"/>
            <a:ext cx="906744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8291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yöristetty suorakulmio 4"/>
          <p:cNvSpPr/>
          <p:nvPr/>
        </p:nvSpPr>
        <p:spPr>
          <a:xfrm>
            <a:off x="7121407" y="3608544"/>
            <a:ext cx="2226336" cy="2394561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1" name="Pyöristetty suorakulmio 130"/>
          <p:cNvSpPr/>
          <p:nvPr/>
        </p:nvSpPr>
        <p:spPr>
          <a:xfrm>
            <a:off x="8313356" y="508479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2" name="Pyöristetty suorakulmio 131"/>
          <p:cNvSpPr/>
          <p:nvPr/>
        </p:nvSpPr>
        <p:spPr>
          <a:xfrm>
            <a:off x="8288272" y="40512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" name="Pyöristetty suorakulmio 2"/>
          <p:cNvSpPr/>
          <p:nvPr/>
        </p:nvSpPr>
        <p:spPr>
          <a:xfrm>
            <a:off x="36482" y="46391"/>
            <a:ext cx="2072230" cy="24299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" name="Pyöristetty suorakulmio 4"/>
          <p:cNvSpPr/>
          <p:nvPr/>
        </p:nvSpPr>
        <p:spPr>
          <a:xfrm>
            <a:off x="62963" y="3582806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" name="Pyöristetty suorakulmio 4"/>
          <p:cNvSpPr/>
          <p:nvPr/>
        </p:nvSpPr>
        <p:spPr>
          <a:xfrm>
            <a:off x="50854" y="2748419"/>
            <a:ext cx="1998222" cy="6737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167697" y="39903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1277820" y="39903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167697" y="503839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167697" y="608640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1277820" y="503839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1277820" y="6086408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113483" y="3536466"/>
            <a:ext cx="2150257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06136" y="2760662"/>
            <a:ext cx="1998222" cy="572484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r>
              <a:rPr lang="fi-FI" sz="1500" dirty="0"/>
              <a:t>Jotain muuta/</a:t>
            </a:r>
          </a:p>
          <a:p>
            <a:r>
              <a:rPr lang="fi-FI" sz="1500" dirty="0"/>
              <a:t>Takaisin alkuun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" y="2780502"/>
            <a:ext cx="447623" cy="57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iruutu 14"/>
          <p:cNvSpPr txBox="1"/>
          <p:nvPr/>
        </p:nvSpPr>
        <p:spPr>
          <a:xfrm>
            <a:off x="73485" y="71344"/>
            <a:ext cx="1998222" cy="380904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dirty="0"/>
              <a:t>RUOKA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89565" y="4994533"/>
            <a:ext cx="86825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illallinen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317077" y="6031743"/>
            <a:ext cx="884777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jälkiruoka,</a:t>
            </a:r>
          </a:p>
          <a:p>
            <a:pPr algn="ctr"/>
            <a:r>
              <a:rPr lang="fi-FI" sz="1100" dirty="0"/>
              <a:t>herkku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5" y="518432"/>
            <a:ext cx="1693726" cy="186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8" y="4132329"/>
            <a:ext cx="629748" cy="71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iruutu 19"/>
          <p:cNvSpPr txBox="1"/>
          <p:nvPr/>
        </p:nvSpPr>
        <p:spPr>
          <a:xfrm>
            <a:off x="189564" y="3925129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aamupala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04" y="4042723"/>
            <a:ext cx="744248" cy="8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iruutu 21"/>
          <p:cNvSpPr txBox="1"/>
          <p:nvPr/>
        </p:nvSpPr>
        <p:spPr>
          <a:xfrm>
            <a:off x="1187447" y="3959915"/>
            <a:ext cx="88477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lounas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0" y="5318807"/>
            <a:ext cx="761455" cy="57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9" y="6127363"/>
            <a:ext cx="716581" cy="75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iruutu 24"/>
          <p:cNvSpPr txBox="1"/>
          <p:nvPr/>
        </p:nvSpPr>
        <p:spPr>
          <a:xfrm>
            <a:off x="43309" y="6031743"/>
            <a:ext cx="884878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iltapala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997" y="5247512"/>
            <a:ext cx="567650" cy="6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iruutu 26"/>
          <p:cNvSpPr txBox="1"/>
          <p:nvPr/>
        </p:nvSpPr>
        <p:spPr>
          <a:xfrm>
            <a:off x="1317077" y="5014083"/>
            <a:ext cx="86748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välipala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72" y="6404888"/>
            <a:ext cx="364428" cy="4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yöristetty suorakulmio 4"/>
          <p:cNvSpPr/>
          <p:nvPr/>
        </p:nvSpPr>
        <p:spPr>
          <a:xfrm>
            <a:off x="2365667" y="68582"/>
            <a:ext cx="2226336" cy="4477818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0" name="Pyöristetty suorakulmio 29"/>
          <p:cNvSpPr/>
          <p:nvPr/>
        </p:nvSpPr>
        <p:spPr>
          <a:xfrm>
            <a:off x="2440289" y="473069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3550412" y="473069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2447059" y="432120"/>
            <a:ext cx="9255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liha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3550815" y="466128"/>
            <a:ext cx="923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kala</a:t>
            </a: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90" y="708941"/>
            <a:ext cx="675270" cy="6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26" y="717896"/>
            <a:ext cx="824837" cy="5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Pyöristetty suorakulmio 35"/>
          <p:cNvSpPr/>
          <p:nvPr/>
        </p:nvSpPr>
        <p:spPr>
          <a:xfrm>
            <a:off x="2430480" y="152184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7" name="Pyöristetty suorakulmio 36"/>
          <p:cNvSpPr/>
          <p:nvPr/>
        </p:nvSpPr>
        <p:spPr>
          <a:xfrm>
            <a:off x="3540604" y="1521844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38" name="Tekstiruutu 37"/>
          <p:cNvSpPr txBox="1"/>
          <p:nvPr/>
        </p:nvSpPr>
        <p:spPr>
          <a:xfrm>
            <a:off x="3532119" y="1494595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kasvis</a:t>
            </a:r>
          </a:p>
        </p:txBody>
      </p:sp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51" y="1696345"/>
            <a:ext cx="750745" cy="65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kstiruutu 39"/>
          <p:cNvSpPr txBox="1"/>
          <p:nvPr/>
        </p:nvSpPr>
        <p:spPr>
          <a:xfrm>
            <a:off x="2464303" y="147649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kana</a:t>
            </a:r>
          </a:p>
        </p:txBody>
      </p:sp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337" y="1728022"/>
            <a:ext cx="645294" cy="62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Pyöristetty suorakulmio 42"/>
          <p:cNvSpPr/>
          <p:nvPr/>
        </p:nvSpPr>
        <p:spPr>
          <a:xfrm>
            <a:off x="2462372" y="257062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4" name="Pyöristetty suorakulmio 43"/>
          <p:cNvSpPr/>
          <p:nvPr/>
        </p:nvSpPr>
        <p:spPr>
          <a:xfrm>
            <a:off x="3572495" y="2570621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5" name="Pyöristetty suorakulmio 44"/>
          <p:cNvSpPr/>
          <p:nvPr/>
        </p:nvSpPr>
        <p:spPr>
          <a:xfrm>
            <a:off x="2475071" y="361939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6" name="Pyöristetty suorakulmio 45"/>
          <p:cNvSpPr/>
          <p:nvPr/>
        </p:nvSpPr>
        <p:spPr>
          <a:xfrm>
            <a:off x="3585196" y="361939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47" name="Tekstiruutu 46"/>
          <p:cNvSpPr txBox="1"/>
          <p:nvPr/>
        </p:nvSpPr>
        <p:spPr>
          <a:xfrm>
            <a:off x="2474263" y="3545184"/>
            <a:ext cx="924033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riisiruoka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2446520" y="2495328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makkara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3581815" y="2516732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peruna</a:t>
            </a: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39" y="2892749"/>
            <a:ext cx="355979" cy="45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92" y="3784003"/>
            <a:ext cx="635639" cy="67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22" y="2722272"/>
            <a:ext cx="758667" cy="6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27" y="3839182"/>
            <a:ext cx="604595" cy="5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kstiruutu 54"/>
          <p:cNvSpPr txBox="1"/>
          <p:nvPr/>
        </p:nvSpPr>
        <p:spPr>
          <a:xfrm>
            <a:off x="2365667" y="43862"/>
            <a:ext cx="2226336" cy="383950"/>
          </a:xfrm>
          <a:prstGeom prst="rect">
            <a:avLst/>
          </a:prstGeom>
          <a:noFill/>
          <a:ln>
            <a:noFill/>
          </a:ln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 </a:t>
            </a:r>
          </a:p>
        </p:txBody>
      </p:sp>
      <p:sp>
        <p:nvSpPr>
          <p:cNvPr id="56" name="Pyöristetty suorakulmio 4"/>
          <p:cNvSpPr/>
          <p:nvPr/>
        </p:nvSpPr>
        <p:spPr>
          <a:xfrm>
            <a:off x="4823297" y="46391"/>
            <a:ext cx="4542374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7" name="Pyöristetty suorakulmio 56"/>
          <p:cNvSpPr/>
          <p:nvPr/>
        </p:nvSpPr>
        <p:spPr>
          <a:xfrm>
            <a:off x="4998179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8" name="Pyöristetty suorakulmio 57"/>
          <p:cNvSpPr/>
          <p:nvPr/>
        </p:nvSpPr>
        <p:spPr>
          <a:xfrm>
            <a:off x="6108303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59" name="Pyöristetty suorakulmio 58"/>
          <p:cNvSpPr/>
          <p:nvPr/>
        </p:nvSpPr>
        <p:spPr>
          <a:xfrm>
            <a:off x="4998179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0" name="Pyöristetty suorakulmio 59"/>
          <p:cNvSpPr/>
          <p:nvPr/>
        </p:nvSpPr>
        <p:spPr>
          <a:xfrm>
            <a:off x="4998179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1" name="Pyöristetty suorakulmio 60"/>
          <p:cNvSpPr/>
          <p:nvPr/>
        </p:nvSpPr>
        <p:spPr>
          <a:xfrm>
            <a:off x="6108303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2" name="Pyöristetty suorakulmio 61"/>
          <p:cNvSpPr/>
          <p:nvPr/>
        </p:nvSpPr>
        <p:spPr>
          <a:xfrm>
            <a:off x="6108303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3" name="Pyöristetty suorakulmio 62"/>
          <p:cNvSpPr/>
          <p:nvPr/>
        </p:nvSpPr>
        <p:spPr>
          <a:xfrm>
            <a:off x="7201884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4" name="Pyöristetty suorakulmio 63"/>
          <p:cNvSpPr/>
          <p:nvPr/>
        </p:nvSpPr>
        <p:spPr>
          <a:xfrm>
            <a:off x="8312007" y="45396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5" name="Pyöristetty suorakulmio 64"/>
          <p:cNvSpPr/>
          <p:nvPr/>
        </p:nvSpPr>
        <p:spPr>
          <a:xfrm>
            <a:off x="7201884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6" name="Pyöristetty suorakulmio 65"/>
          <p:cNvSpPr/>
          <p:nvPr/>
        </p:nvSpPr>
        <p:spPr>
          <a:xfrm>
            <a:off x="7201884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7" name="Pyöristetty suorakulmio 66"/>
          <p:cNvSpPr/>
          <p:nvPr/>
        </p:nvSpPr>
        <p:spPr>
          <a:xfrm>
            <a:off x="8312007" y="1501976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8" name="Pyöristetty suorakulmio 67"/>
          <p:cNvSpPr/>
          <p:nvPr/>
        </p:nvSpPr>
        <p:spPr>
          <a:xfrm>
            <a:off x="8312007" y="254999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69" name="Tekstiruutu 68"/>
          <p:cNvSpPr txBox="1"/>
          <p:nvPr/>
        </p:nvSpPr>
        <p:spPr>
          <a:xfrm>
            <a:off x="4806000" y="51"/>
            <a:ext cx="4559671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Mitä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7239461" y="2495328"/>
            <a:ext cx="88783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leikkele</a:t>
            </a:r>
          </a:p>
        </p:txBody>
      </p:sp>
      <p:sp>
        <p:nvSpPr>
          <p:cNvPr id="72" name="Tekstiruutu 71"/>
          <p:cNvSpPr txBox="1"/>
          <p:nvPr/>
        </p:nvSpPr>
        <p:spPr>
          <a:xfrm>
            <a:off x="6104969" y="437424"/>
            <a:ext cx="890120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puuro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4997689" y="2535849"/>
            <a:ext cx="90674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leipä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6095307" y="2511425"/>
            <a:ext cx="9074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juusto</a:t>
            </a:r>
          </a:p>
        </p:txBody>
      </p:sp>
      <p:sp>
        <p:nvSpPr>
          <p:cNvPr id="76" name="Tekstiruutu 75"/>
          <p:cNvSpPr txBox="1"/>
          <p:nvPr/>
        </p:nvSpPr>
        <p:spPr>
          <a:xfrm>
            <a:off x="8245797" y="2529459"/>
            <a:ext cx="107629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viili, jogurtti</a:t>
            </a:r>
          </a:p>
        </p:txBody>
      </p:sp>
      <p:sp>
        <p:nvSpPr>
          <p:cNvPr id="77" name="Tekstiruutu 76"/>
          <p:cNvSpPr txBox="1"/>
          <p:nvPr/>
        </p:nvSpPr>
        <p:spPr>
          <a:xfrm>
            <a:off x="5026806" y="1492616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lihapullat</a:t>
            </a:r>
          </a:p>
        </p:txBody>
      </p:sp>
      <p:sp>
        <p:nvSpPr>
          <p:cNvPr id="78" name="Tekstiruutu 77"/>
          <p:cNvSpPr txBox="1"/>
          <p:nvPr/>
        </p:nvSpPr>
        <p:spPr>
          <a:xfrm>
            <a:off x="8103378" y="429816"/>
            <a:ext cx="1331755" cy="27903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200" dirty="0"/>
              <a:t>laatikkoruoka</a:t>
            </a:r>
          </a:p>
        </p:txBody>
      </p:sp>
      <p:pic>
        <p:nvPicPr>
          <p:cNvPr id="79" name="Picture 1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69" y="1645480"/>
            <a:ext cx="741003" cy="7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kstiruutu 79"/>
          <p:cNvSpPr txBox="1"/>
          <p:nvPr/>
        </p:nvSpPr>
        <p:spPr>
          <a:xfrm>
            <a:off x="7139910" y="1493120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kastike</a:t>
            </a:r>
          </a:p>
        </p:txBody>
      </p:sp>
      <p:pic>
        <p:nvPicPr>
          <p:cNvPr id="81" name="Picture 1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37" y="1681632"/>
            <a:ext cx="54322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kstiruutu 81"/>
          <p:cNvSpPr txBox="1"/>
          <p:nvPr/>
        </p:nvSpPr>
        <p:spPr>
          <a:xfrm>
            <a:off x="8321104" y="1526538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salaatti</a:t>
            </a:r>
          </a:p>
        </p:txBody>
      </p:sp>
      <p:pic>
        <p:nvPicPr>
          <p:cNvPr id="8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4" y="1807084"/>
            <a:ext cx="757327" cy="4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79" y="729923"/>
            <a:ext cx="560136" cy="57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66" y="652689"/>
            <a:ext cx="603003" cy="61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kstiruutu 86"/>
          <p:cNvSpPr txBox="1"/>
          <p:nvPr/>
        </p:nvSpPr>
        <p:spPr>
          <a:xfrm>
            <a:off x="4989478" y="451343"/>
            <a:ext cx="924031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keitto</a:t>
            </a:r>
          </a:p>
        </p:txBody>
      </p:sp>
      <p:pic>
        <p:nvPicPr>
          <p:cNvPr id="88" name="Picture 2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41" y="509444"/>
            <a:ext cx="685730" cy="8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kstiruutu 88"/>
          <p:cNvSpPr txBox="1"/>
          <p:nvPr/>
        </p:nvSpPr>
        <p:spPr>
          <a:xfrm>
            <a:off x="7181371" y="393890"/>
            <a:ext cx="924032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muusi</a:t>
            </a:r>
          </a:p>
        </p:txBody>
      </p:sp>
      <p:pic>
        <p:nvPicPr>
          <p:cNvPr id="90" name="Picture 2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22" y="672563"/>
            <a:ext cx="760742" cy="62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81" y="2804024"/>
            <a:ext cx="726642" cy="6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00" y="2763637"/>
            <a:ext cx="443213" cy="64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09" y="2768793"/>
            <a:ext cx="551980" cy="62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42" y="2799114"/>
            <a:ext cx="442387" cy="59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Pyöristetty suorakulmio 4"/>
          <p:cNvSpPr/>
          <p:nvPr/>
        </p:nvSpPr>
        <p:spPr>
          <a:xfrm>
            <a:off x="2365667" y="4630132"/>
            <a:ext cx="2226336" cy="2473408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96" name="Pyöristetty suorakulmio 95"/>
          <p:cNvSpPr/>
          <p:nvPr/>
        </p:nvSpPr>
        <p:spPr>
          <a:xfrm>
            <a:off x="2483010" y="511152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97" name="Pyöristetty suorakulmio 96"/>
          <p:cNvSpPr/>
          <p:nvPr/>
        </p:nvSpPr>
        <p:spPr>
          <a:xfrm>
            <a:off x="3593133" y="511152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98" name="Pyöristetty suorakulmio 97"/>
          <p:cNvSpPr/>
          <p:nvPr/>
        </p:nvSpPr>
        <p:spPr>
          <a:xfrm>
            <a:off x="2483010" y="615954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99" name="Pyöristetty suorakulmio 98"/>
          <p:cNvSpPr/>
          <p:nvPr/>
        </p:nvSpPr>
        <p:spPr>
          <a:xfrm>
            <a:off x="3593133" y="6159540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0" name="Tekstiruutu 99"/>
          <p:cNvSpPr txBox="1"/>
          <p:nvPr/>
        </p:nvSpPr>
        <p:spPr>
          <a:xfrm>
            <a:off x="2483010" y="5065828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koti</a:t>
            </a:r>
          </a:p>
        </p:txBody>
      </p:sp>
      <p:sp>
        <p:nvSpPr>
          <p:cNvPr id="101" name="Tekstiruutu 100"/>
          <p:cNvSpPr txBox="1"/>
          <p:nvPr/>
        </p:nvSpPr>
        <p:spPr>
          <a:xfrm>
            <a:off x="3593337" y="5065828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kauppa</a:t>
            </a:r>
          </a:p>
        </p:txBody>
      </p:sp>
      <p:sp>
        <p:nvSpPr>
          <p:cNvPr id="102" name="Tekstiruutu 101"/>
          <p:cNvSpPr txBox="1"/>
          <p:nvPr/>
        </p:nvSpPr>
        <p:spPr>
          <a:xfrm>
            <a:off x="2483010" y="6102187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ravintola</a:t>
            </a:r>
          </a:p>
        </p:txBody>
      </p:sp>
      <p:sp>
        <p:nvSpPr>
          <p:cNvPr id="103" name="Tekstiruutu 102"/>
          <p:cNvSpPr txBox="1"/>
          <p:nvPr/>
        </p:nvSpPr>
        <p:spPr>
          <a:xfrm>
            <a:off x="3593337" y="6100164"/>
            <a:ext cx="92382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kahvila</a:t>
            </a:r>
          </a:p>
        </p:txBody>
      </p:sp>
      <p:pic>
        <p:nvPicPr>
          <p:cNvPr id="104" name="Picture 1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89" y="5318806"/>
            <a:ext cx="605069" cy="64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8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68" y="5334003"/>
            <a:ext cx="616715" cy="6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9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68" y="6329298"/>
            <a:ext cx="668262" cy="6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49" y="6340303"/>
            <a:ext cx="640023" cy="6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Pyöristetty suorakulmio 4"/>
          <p:cNvSpPr/>
          <p:nvPr/>
        </p:nvSpPr>
        <p:spPr>
          <a:xfrm>
            <a:off x="4805797" y="3608543"/>
            <a:ext cx="2226336" cy="3443484"/>
          </a:xfrm>
          <a:custGeom>
            <a:avLst/>
            <a:gdLst>
              <a:gd name="connsiteX0" fmla="*/ 0 w 2473415"/>
              <a:gd name="connsiteY0" fmla="*/ 412244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412244 h 3477987"/>
              <a:gd name="connsiteX0" fmla="*/ 0 w 2473415"/>
              <a:gd name="connsiteY0" fmla="*/ 318938 h 3477987"/>
              <a:gd name="connsiteX1" fmla="*/ 412244 w 2473415"/>
              <a:gd name="connsiteY1" fmla="*/ 0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061171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412244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0 w 2473415"/>
              <a:gd name="connsiteY7" fmla="*/ 3065743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412244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061171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065743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  <a:gd name="connsiteX0" fmla="*/ 0 w 2473415"/>
              <a:gd name="connsiteY0" fmla="*/ 318938 h 3477987"/>
              <a:gd name="connsiteX1" fmla="*/ 300276 w 2473415"/>
              <a:gd name="connsiteY1" fmla="*/ 9331 h 3477987"/>
              <a:gd name="connsiteX2" fmla="*/ 2210460 w 2473415"/>
              <a:gd name="connsiteY2" fmla="*/ 0 h 3477987"/>
              <a:gd name="connsiteX3" fmla="*/ 2473415 w 2473415"/>
              <a:gd name="connsiteY3" fmla="*/ 272285 h 3477987"/>
              <a:gd name="connsiteX4" fmla="*/ 2473415 w 2473415"/>
              <a:gd name="connsiteY4" fmla="*/ 3177711 h 3477987"/>
              <a:gd name="connsiteX5" fmla="*/ 2191799 w 2473415"/>
              <a:gd name="connsiteY5" fmla="*/ 3477987 h 3477987"/>
              <a:gd name="connsiteX6" fmla="*/ 309607 w 2473415"/>
              <a:gd name="connsiteY6" fmla="*/ 3477987 h 3477987"/>
              <a:gd name="connsiteX7" fmla="*/ 9330 w 2473415"/>
              <a:gd name="connsiteY7" fmla="*/ 3205702 h 3477987"/>
              <a:gd name="connsiteX8" fmla="*/ 0 w 2473415"/>
              <a:gd name="connsiteY8" fmla="*/ 318938 h 347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3415" h="3477987">
                <a:moveTo>
                  <a:pt x="0" y="318938"/>
                </a:moveTo>
                <a:cubicBezTo>
                  <a:pt x="0" y="91262"/>
                  <a:pt x="72600" y="9331"/>
                  <a:pt x="300276" y="9331"/>
                </a:cubicBezTo>
                <a:lnTo>
                  <a:pt x="2210460" y="0"/>
                </a:lnTo>
                <a:cubicBezTo>
                  <a:pt x="2438136" y="0"/>
                  <a:pt x="2473415" y="44609"/>
                  <a:pt x="2473415" y="272285"/>
                </a:cubicBezTo>
                <a:lnTo>
                  <a:pt x="2473415" y="3177711"/>
                </a:lnTo>
                <a:cubicBezTo>
                  <a:pt x="2473415" y="3405387"/>
                  <a:pt x="2419475" y="3477987"/>
                  <a:pt x="2191799" y="3477987"/>
                </a:cubicBezTo>
                <a:lnTo>
                  <a:pt x="309607" y="3477987"/>
                </a:lnTo>
                <a:cubicBezTo>
                  <a:pt x="81931" y="3477987"/>
                  <a:pt x="9330" y="3433378"/>
                  <a:pt x="9330" y="3205702"/>
                </a:cubicBezTo>
                <a:lnTo>
                  <a:pt x="0" y="318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09" name="Pyöristetty suorakulmio 108"/>
          <p:cNvSpPr/>
          <p:nvPr/>
        </p:nvSpPr>
        <p:spPr>
          <a:xfrm>
            <a:off x="4901661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0" name="Pyöristetty suorakulmio 109"/>
          <p:cNvSpPr/>
          <p:nvPr/>
        </p:nvSpPr>
        <p:spPr>
          <a:xfrm>
            <a:off x="6011784" y="401864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1" name="Pyöristetty suorakulmio 110"/>
          <p:cNvSpPr/>
          <p:nvPr/>
        </p:nvSpPr>
        <p:spPr>
          <a:xfrm>
            <a:off x="4901661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2" name="Pyöristetty suorakulmio 111"/>
          <p:cNvSpPr/>
          <p:nvPr/>
        </p:nvSpPr>
        <p:spPr>
          <a:xfrm>
            <a:off x="4901661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3" name="Pyöristetty suorakulmio 112"/>
          <p:cNvSpPr/>
          <p:nvPr/>
        </p:nvSpPr>
        <p:spPr>
          <a:xfrm>
            <a:off x="6011784" y="506665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4" name="Pyöristetty suorakulmio 113"/>
          <p:cNvSpPr/>
          <p:nvPr/>
        </p:nvSpPr>
        <p:spPr>
          <a:xfrm>
            <a:off x="6011784" y="6114675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5" name="Tekstiruutu 114"/>
          <p:cNvSpPr txBox="1"/>
          <p:nvPr/>
        </p:nvSpPr>
        <p:spPr>
          <a:xfrm>
            <a:off x="4806000" y="3608543"/>
            <a:ext cx="222613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juoma</a:t>
            </a:r>
          </a:p>
        </p:txBody>
      </p:sp>
      <p:sp>
        <p:nvSpPr>
          <p:cNvPr id="116" name="Tekstiruutu 115"/>
          <p:cNvSpPr txBox="1"/>
          <p:nvPr/>
        </p:nvSpPr>
        <p:spPr>
          <a:xfrm>
            <a:off x="4901866" y="3972945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vesi</a:t>
            </a:r>
          </a:p>
        </p:txBody>
      </p:sp>
      <p:sp>
        <p:nvSpPr>
          <p:cNvPr id="119" name="Tekstiruutu 118"/>
          <p:cNvSpPr txBox="1"/>
          <p:nvPr/>
        </p:nvSpPr>
        <p:spPr>
          <a:xfrm>
            <a:off x="5883132" y="3972945"/>
            <a:ext cx="1145973" cy="29503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maito/piimä</a:t>
            </a:r>
          </a:p>
        </p:txBody>
      </p:sp>
      <p:sp>
        <p:nvSpPr>
          <p:cNvPr id="120" name="Tekstiruutu 119"/>
          <p:cNvSpPr txBox="1"/>
          <p:nvPr/>
        </p:nvSpPr>
        <p:spPr>
          <a:xfrm>
            <a:off x="5071468" y="6101980"/>
            <a:ext cx="923829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Alkoholi,</a:t>
            </a:r>
          </a:p>
          <a:p>
            <a:pPr algn="ctr"/>
            <a:r>
              <a:rPr lang="fi-FI" sz="1100" dirty="0"/>
              <a:t>viini</a:t>
            </a:r>
          </a:p>
        </p:txBody>
      </p:sp>
      <p:pic>
        <p:nvPicPr>
          <p:cNvPr id="121" name="Picture 3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65" y="5221590"/>
            <a:ext cx="441285" cy="55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Tekstiruutu 121"/>
          <p:cNvSpPr txBox="1"/>
          <p:nvPr/>
        </p:nvSpPr>
        <p:spPr>
          <a:xfrm>
            <a:off x="4901866" y="5022801"/>
            <a:ext cx="923827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kahvi/tee</a:t>
            </a:r>
          </a:p>
        </p:txBody>
      </p:sp>
      <p:pic>
        <p:nvPicPr>
          <p:cNvPr id="123" name="Picture 3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4" y="4254514"/>
            <a:ext cx="406868" cy="61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3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82" y="4222698"/>
            <a:ext cx="617999" cy="6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34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29" y="6392703"/>
            <a:ext cx="383722" cy="5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Tekstiruutu 127"/>
          <p:cNvSpPr txBox="1"/>
          <p:nvPr/>
        </p:nvSpPr>
        <p:spPr>
          <a:xfrm>
            <a:off x="2379216" y="4630133"/>
            <a:ext cx="2130473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Missä tapahtuu?</a:t>
            </a:r>
          </a:p>
        </p:txBody>
      </p:sp>
      <p:sp>
        <p:nvSpPr>
          <p:cNvPr id="129" name="Pyöristetty suorakulmio 128"/>
          <p:cNvSpPr/>
          <p:nvPr/>
        </p:nvSpPr>
        <p:spPr>
          <a:xfrm>
            <a:off x="7139910" y="6086408"/>
            <a:ext cx="2200118" cy="9452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3" name="Pyöristetty suorakulmio 132"/>
          <p:cNvSpPr/>
          <p:nvPr/>
        </p:nvSpPr>
        <p:spPr>
          <a:xfrm>
            <a:off x="7228365" y="5065827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34" name="Pyöristetty suorakulmio 133"/>
          <p:cNvSpPr/>
          <p:nvPr/>
        </p:nvSpPr>
        <p:spPr>
          <a:xfrm>
            <a:off x="7221359" y="4066562"/>
            <a:ext cx="924033" cy="87215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3" tIns="45526" rIns="91053" bIns="45526" spcCol="0" rtlCol="0" anchor="ctr"/>
          <a:lstStyle/>
          <a:p>
            <a:pPr algn="ctr"/>
            <a:endParaRPr lang="fi-FI"/>
          </a:p>
        </p:txBody>
      </p:sp>
      <p:sp>
        <p:nvSpPr>
          <p:cNvPr id="117" name="Tekstiruutu 116"/>
          <p:cNvSpPr txBox="1"/>
          <p:nvPr/>
        </p:nvSpPr>
        <p:spPr>
          <a:xfrm>
            <a:off x="7140657" y="6072154"/>
            <a:ext cx="923826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allerginen</a:t>
            </a:r>
          </a:p>
        </p:txBody>
      </p:sp>
      <p:pic>
        <p:nvPicPr>
          <p:cNvPr id="126" name="Picture 3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86" y="6366488"/>
            <a:ext cx="594634" cy="5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kstiruutu 69"/>
          <p:cNvSpPr txBox="1"/>
          <p:nvPr/>
        </p:nvSpPr>
        <p:spPr>
          <a:xfrm>
            <a:off x="6115235" y="1467893"/>
            <a:ext cx="924033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hedelmä,</a:t>
            </a:r>
          </a:p>
          <a:p>
            <a:pPr algn="ctr"/>
            <a:r>
              <a:rPr lang="fi-FI" sz="1100" dirty="0"/>
              <a:t>marjat</a:t>
            </a:r>
          </a:p>
        </p:txBody>
      </p:sp>
      <p:sp>
        <p:nvSpPr>
          <p:cNvPr id="135" name="Tekstiruutu 134"/>
          <p:cNvSpPr txBox="1"/>
          <p:nvPr/>
        </p:nvSpPr>
        <p:spPr>
          <a:xfrm>
            <a:off x="5923136" y="5043912"/>
            <a:ext cx="1090785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mehu/limu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7" y="5462363"/>
            <a:ext cx="371792" cy="43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6" y="6257623"/>
            <a:ext cx="756502" cy="6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kstiruutu 117"/>
          <p:cNvSpPr txBox="1"/>
          <p:nvPr/>
        </p:nvSpPr>
        <p:spPr>
          <a:xfrm>
            <a:off x="6011987" y="6060010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olut</a:t>
            </a:r>
          </a:p>
        </p:txBody>
      </p:sp>
      <p:sp>
        <p:nvSpPr>
          <p:cNvPr id="138" name="Tekstiruutu 137"/>
          <p:cNvSpPr txBox="1"/>
          <p:nvPr/>
        </p:nvSpPr>
        <p:spPr>
          <a:xfrm>
            <a:off x="7141272" y="4050276"/>
            <a:ext cx="1090481" cy="263039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hampurilainen</a:t>
            </a:r>
          </a:p>
        </p:txBody>
      </p:sp>
      <p:sp>
        <p:nvSpPr>
          <p:cNvPr id="139" name="Tekstiruutu 138"/>
          <p:cNvSpPr txBox="1"/>
          <p:nvPr/>
        </p:nvSpPr>
        <p:spPr>
          <a:xfrm>
            <a:off x="8304134" y="4018642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pizza</a:t>
            </a:r>
          </a:p>
        </p:txBody>
      </p:sp>
      <p:sp>
        <p:nvSpPr>
          <p:cNvPr id="141" name="Tekstiruutu 140"/>
          <p:cNvSpPr txBox="1"/>
          <p:nvPr/>
        </p:nvSpPr>
        <p:spPr>
          <a:xfrm>
            <a:off x="8315419" y="5038391"/>
            <a:ext cx="917209" cy="439016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100" dirty="0"/>
              <a:t>Kiinalainen ruoka</a:t>
            </a:r>
          </a:p>
        </p:txBody>
      </p:sp>
      <p:sp>
        <p:nvSpPr>
          <p:cNvPr id="142" name="Tekstiruutu 141"/>
          <p:cNvSpPr txBox="1"/>
          <p:nvPr/>
        </p:nvSpPr>
        <p:spPr>
          <a:xfrm>
            <a:off x="7116509" y="3608543"/>
            <a:ext cx="2226134" cy="383950"/>
          </a:xfrm>
          <a:prstGeom prst="rect">
            <a:avLst/>
          </a:prstGeom>
          <a:noFill/>
        </p:spPr>
        <p:txBody>
          <a:bodyPr wrap="square" lIns="91053" tIns="45526" rIns="91053" bIns="45526" rtlCol="0">
            <a:spAutoFit/>
          </a:bodyPr>
          <a:lstStyle/>
          <a:p>
            <a:pPr algn="ctr"/>
            <a:r>
              <a:rPr lang="fi-FI" dirty="0"/>
              <a:t>pikaruoka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69" y="4305188"/>
            <a:ext cx="683425" cy="61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97" y="4282462"/>
            <a:ext cx="576351" cy="6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95" y="5274771"/>
            <a:ext cx="784885" cy="64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47" y="5454938"/>
            <a:ext cx="756824" cy="48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ekstiruutu 139"/>
          <p:cNvSpPr txBox="1"/>
          <p:nvPr/>
        </p:nvSpPr>
        <p:spPr>
          <a:xfrm>
            <a:off x="7239461" y="5030108"/>
            <a:ext cx="917209" cy="286547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300" dirty="0"/>
              <a:t>kebab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3487341" y="3582806"/>
            <a:ext cx="1113169" cy="248075"/>
          </a:xfrm>
          <a:prstGeom prst="rect">
            <a:avLst/>
          </a:prstGeom>
          <a:noFill/>
        </p:spPr>
        <p:txBody>
          <a:bodyPr wrap="square" lIns="85656" tIns="42828" rIns="85656" bIns="42828" rtlCol="0">
            <a:spAutoFit/>
          </a:bodyPr>
          <a:lstStyle/>
          <a:p>
            <a:pPr algn="ctr"/>
            <a:r>
              <a:rPr lang="fi-FI" sz="1050" dirty="0" err="1"/>
              <a:t>Pasta,makaroni</a:t>
            </a:r>
            <a:endParaRPr lang="fi-FI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47" y="5320726"/>
            <a:ext cx="469753" cy="5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17" y="1853685"/>
            <a:ext cx="484217" cy="49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9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758</Words>
  <Application>Microsoft Office PowerPoint</Application>
  <PresentationFormat>Mukautettu</PresentationFormat>
  <Paragraphs>545</Paragraphs>
  <Slides>14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Asioimiskansio</dc:title>
  <dc:creator>Virpi Yiannakou</dc:creator>
  <cp:lastModifiedBy>Heli Tiainen</cp:lastModifiedBy>
  <cp:revision>73</cp:revision>
  <cp:lastPrinted>2015-12-02T11:10:09Z</cp:lastPrinted>
  <dcterms:created xsi:type="dcterms:W3CDTF">2015-06-12T11:05:43Z</dcterms:created>
  <dcterms:modified xsi:type="dcterms:W3CDTF">2021-03-22T07:35:18Z</dcterms:modified>
</cp:coreProperties>
</file>