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</p:sldIdLst>
  <p:sldSz cx="9906000" cy="6858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9AAD-51B8-4AB7-BA1A-45CE5CD9B35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004E-13CC-44CC-9D86-5264037490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63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9AAD-51B8-4AB7-BA1A-45CE5CD9B35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004E-13CC-44CC-9D86-5264037490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28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9AAD-51B8-4AB7-BA1A-45CE5CD9B35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004E-13CC-44CC-9D86-5264037490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917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9AAD-51B8-4AB7-BA1A-45CE5CD9B35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004E-13CC-44CC-9D86-5264037490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489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9AAD-51B8-4AB7-BA1A-45CE5CD9B35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004E-13CC-44CC-9D86-5264037490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793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9AAD-51B8-4AB7-BA1A-45CE5CD9B35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004E-13CC-44CC-9D86-5264037490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393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9AAD-51B8-4AB7-BA1A-45CE5CD9B35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004E-13CC-44CC-9D86-5264037490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0624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9AAD-51B8-4AB7-BA1A-45CE5CD9B35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004E-13CC-44CC-9D86-5264037490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9287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9AAD-51B8-4AB7-BA1A-45CE5CD9B35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004E-13CC-44CC-9D86-5264037490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088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9AAD-51B8-4AB7-BA1A-45CE5CD9B35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004E-13CC-44CC-9D86-5264037490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220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9AAD-51B8-4AB7-BA1A-45CE5CD9B35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3004E-13CC-44CC-9D86-5264037490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75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9AAD-51B8-4AB7-BA1A-45CE5CD9B355}" type="datetimeFigureOut">
              <a:rPr lang="fi-FI" smtClean="0"/>
              <a:t>29.11.2023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3004E-13CC-44CC-9D86-52640374902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2017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3" Type="http://schemas.openxmlformats.org/officeDocument/2006/relationships/hyperlink" Target="http://papunet.net/materiaalia/koronavirus" TargetMode="Externa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Kuva 121">
            <a:extLst>
              <a:ext uri="{FF2B5EF4-FFF2-40B4-BE49-F238E27FC236}">
                <a16:creationId xmlns:a16="http://schemas.microsoft.com/office/drawing/2014/main" id="{5F1FF835-FDF2-DF40-41C5-9E82D61795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995" y="5857696"/>
            <a:ext cx="725173" cy="795921"/>
          </a:xfrm>
          <a:prstGeom prst="rect">
            <a:avLst/>
          </a:prstGeom>
        </p:spPr>
      </p:pic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0CC1947F-48D2-4BC5-95B3-CDFAAAC75001}"/>
              </a:ext>
            </a:extLst>
          </p:cNvPr>
          <p:cNvGraphicFramePr>
            <a:graphicFrameLocks noGrp="1"/>
          </p:cNvGraphicFramePr>
          <p:nvPr/>
        </p:nvGraphicFramePr>
        <p:xfrm>
          <a:off x="75501" y="25167"/>
          <a:ext cx="9722844" cy="66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316">
                  <a:extLst>
                    <a:ext uri="{9D8B030D-6E8A-4147-A177-3AD203B41FA5}">
                      <a16:colId xmlns:a16="http://schemas.microsoft.com/office/drawing/2014/main" val="1244236821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2817566579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2065242323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1945518319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1638627603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944466582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105974513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3712209518"/>
                    </a:ext>
                  </a:extLst>
                </a:gridCol>
                <a:gridCol w="1080316">
                  <a:extLst>
                    <a:ext uri="{9D8B030D-6E8A-4147-A177-3AD203B41FA5}">
                      <a16:colId xmlns:a16="http://schemas.microsoft.com/office/drawing/2014/main" val="3881131842"/>
                    </a:ext>
                  </a:extLst>
                </a:gridCol>
              </a:tblGrid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048287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874752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75193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852239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189250"/>
                  </a:ext>
                </a:extLst>
              </a:tr>
              <a:tr h="11129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251583"/>
                  </a:ext>
                </a:extLst>
              </a:tr>
            </a:tbl>
          </a:graphicData>
        </a:graphic>
      </p:graphicFrame>
      <p:sp>
        <p:nvSpPr>
          <p:cNvPr id="5" name="Otsikko 4">
            <a:extLst>
              <a:ext uri="{FF2B5EF4-FFF2-40B4-BE49-F238E27FC236}">
                <a16:creationId xmlns:a16="http://schemas.microsoft.com/office/drawing/2014/main" id="{5B9D81B6-5C44-412B-A89D-590213552C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30163"/>
            <a:ext cx="2222500" cy="34448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fi-FI" sz="1600" dirty="0">
                <a:latin typeface="+mn-lt"/>
                <a:ea typeface="+mn-ea"/>
                <a:cs typeface="+mn-cs"/>
              </a:rPr>
              <a:t>JOULU</a:t>
            </a:r>
            <a:endParaRPr lang="fi-FI" sz="163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TextBox 61">
            <a:extLst>
              <a:ext uri="{FF2B5EF4-FFF2-40B4-BE49-F238E27FC236}">
                <a16:creationId xmlns:a16="http://schemas.microsoft.com/office/drawing/2014/main" id="{FCC4DE40-85E0-413E-BDAA-C985763AF479}"/>
              </a:ext>
            </a:extLst>
          </p:cNvPr>
          <p:cNvSpPr txBox="1"/>
          <p:nvPr/>
        </p:nvSpPr>
        <p:spPr>
          <a:xfrm>
            <a:off x="4413998" y="46281"/>
            <a:ext cx="10370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joulupuuro</a:t>
            </a:r>
            <a:endParaRPr lang="sv-FI" sz="1200" dirty="0"/>
          </a:p>
        </p:txBody>
      </p:sp>
      <p:sp>
        <p:nvSpPr>
          <p:cNvPr id="8" name="TextBox 57">
            <a:extLst>
              <a:ext uri="{FF2B5EF4-FFF2-40B4-BE49-F238E27FC236}">
                <a16:creationId xmlns:a16="http://schemas.microsoft.com/office/drawing/2014/main" id="{773C71B7-528D-49DE-B3B0-FC76DE04FBA3}"/>
              </a:ext>
            </a:extLst>
          </p:cNvPr>
          <p:cNvSpPr txBox="1"/>
          <p:nvPr/>
        </p:nvSpPr>
        <p:spPr>
          <a:xfrm>
            <a:off x="66394" y="2216874"/>
            <a:ext cx="1082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Joulupukki</a:t>
            </a:r>
            <a:endParaRPr lang="sv-FI" sz="1200" dirty="0"/>
          </a:p>
        </p:txBody>
      </p:sp>
      <p:sp>
        <p:nvSpPr>
          <p:cNvPr id="11" name="TextBox 78">
            <a:extLst>
              <a:ext uri="{FF2B5EF4-FFF2-40B4-BE49-F238E27FC236}">
                <a16:creationId xmlns:a16="http://schemas.microsoft.com/office/drawing/2014/main" id="{183D4641-40F4-4D6D-AFC7-C2E09733709C}"/>
              </a:ext>
            </a:extLst>
          </p:cNvPr>
          <p:cNvSpPr txBox="1"/>
          <p:nvPr/>
        </p:nvSpPr>
        <p:spPr>
          <a:xfrm>
            <a:off x="87630" y="3360958"/>
            <a:ext cx="1082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Tontut</a:t>
            </a:r>
            <a:endParaRPr lang="sv-FI" sz="1200" dirty="0"/>
          </a:p>
        </p:txBody>
      </p:sp>
      <p:sp>
        <p:nvSpPr>
          <p:cNvPr id="12" name="TextBox 78">
            <a:extLst>
              <a:ext uri="{FF2B5EF4-FFF2-40B4-BE49-F238E27FC236}">
                <a16:creationId xmlns:a16="http://schemas.microsoft.com/office/drawing/2014/main" id="{325EF147-F5C9-4AB5-9735-8574CC629887}"/>
              </a:ext>
            </a:extLst>
          </p:cNvPr>
          <p:cNvSpPr txBox="1"/>
          <p:nvPr/>
        </p:nvSpPr>
        <p:spPr>
          <a:xfrm>
            <a:off x="58483" y="4468330"/>
            <a:ext cx="1094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Joulumuori</a:t>
            </a:r>
            <a:endParaRPr lang="sv-FI" sz="1200" dirty="0"/>
          </a:p>
        </p:txBody>
      </p:sp>
      <p:sp>
        <p:nvSpPr>
          <p:cNvPr id="15" name="TextBox 78">
            <a:extLst>
              <a:ext uri="{FF2B5EF4-FFF2-40B4-BE49-F238E27FC236}">
                <a16:creationId xmlns:a16="http://schemas.microsoft.com/office/drawing/2014/main" id="{16A44D49-5E68-4942-A46D-0D55F3774D23}"/>
              </a:ext>
            </a:extLst>
          </p:cNvPr>
          <p:cNvSpPr txBox="1"/>
          <p:nvPr/>
        </p:nvSpPr>
        <p:spPr>
          <a:xfrm>
            <a:off x="93377" y="5567638"/>
            <a:ext cx="869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Joulupukin</a:t>
            </a:r>
            <a:r>
              <a:rPr lang="sv-FI" sz="1200" dirty="0"/>
              <a:t> </a:t>
            </a:r>
            <a:r>
              <a:rPr lang="sv-FI" sz="1200" dirty="0" err="1"/>
              <a:t>poro</a:t>
            </a:r>
            <a:endParaRPr lang="sv-FI" sz="1200" dirty="0"/>
          </a:p>
        </p:txBody>
      </p:sp>
      <p:sp>
        <p:nvSpPr>
          <p:cNvPr id="18" name="TextBox 78">
            <a:extLst>
              <a:ext uri="{FF2B5EF4-FFF2-40B4-BE49-F238E27FC236}">
                <a16:creationId xmlns:a16="http://schemas.microsoft.com/office/drawing/2014/main" id="{97BF1C5A-CA60-4369-9E09-9EB43EAA3BD3}"/>
              </a:ext>
            </a:extLst>
          </p:cNvPr>
          <p:cNvSpPr txBox="1"/>
          <p:nvPr/>
        </p:nvSpPr>
        <p:spPr>
          <a:xfrm>
            <a:off x="1151929" y="2246045"/>
            <a:ext cx="10820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minä</a:t>
            </a:r>
            <a:endParaRPr lang="sv-FI" sz="1200" dirty="0"/>
          </a:p>
        </p:txBody>
      </p:sp>
      <p:sp>
        <p:nvSpPr>
          <p:cNvPr id="19" name="TextBox 57">
            <a:extLst>
              <a:ext uri="{FF2B5EF4-FFF2-40B4-BE49-F238E27FC236}">
                <a16:creationId xmlns:a16="http://schemas.microsoft.com/office/drawing/2014/main" id="{3F7933E5-AEF0-451D-9F0D-69E706FE2ADE}"/>
              </a:ext>
            </a:extLst>
          </p:cNvPr>
          <p:cNvSpPr txBox="1"/>
          <p:nvPr/>
        </p:nvSpPr>
        <p:spPr>
          <a:xfrm>
            <a:off x="1108408" y="3316183"/>
            <a:ext cx="1082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sinä</a:t>
            </a:r>
            <a:endParaRPr lang="sv-FI" sz="1200" dirty="0"/>
          </a:p>
        </p:txBody>
      </p:sp>
      <p:sp>
        <p:nvSpPr>
          <p:cNvPr id="21" name="TextBox 57">
            <a:extLst>
              <a:ext uri="{FF2B5EF4-FFF2-40B4-BE49-F238E27FC236}">
                <a16:creationId xmlns:a16="http://schemas.microsoft.com/office/drawing/2014/main" id="{F92053DA-7A0D-4CB3-AB58-72F0DCFBD658}"/>
              </a:ext>
            </a:extLst>
          </p:cNvPr>
          <p:cNvSpPr txBox="1"/>
          <p:nvPr/>
        </p:nvSpPr>
        <p:spPr>
          <a:xfrm>
            <a:off x="1141034" y="4431749"/>
            <a:ext cx="1082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joku</a:t>
            </a:r>
            <a:r>
              <a:rPr lang="sv-FI" sz="1200" dirty="0"/>
              <a:t> </a:t>
            </a:r>
            <a:r>
              <a:rPr lang="sv-FI" sz="1200" dirty="0" err="1"/>
              <a:t>muu</a:t>
            </a:r>
            <a:r>
              <a:rPr lang="sv-FI" sz="1200" dirty="0"/>
              <a:t> / </a:t>
            </a:r>
            <a:r>
              <a:rPr lang="sv-FI" sz="1200" dirty="0" err="1"/>
              <a:t>kuka</a:t>
            </a:r>
            <a:endParaRPr lang="sv-FI" sz="1200" dirty="0"/>
          </a:p>
        </p:txBody>
      </p:sp>
      <p:sp>
        <p:nvSpPr>
          <p:cNvPr id="23" name="TextBox 82">
            <a:extLst>
              <a:ext uri="{FF2B5EF4-FFF2-40B4-BE49-F238E27FC236}">
                <a16:creationId xmlns:a16="http://schemas.microsoft.com/office/drawing/2014/main" id="{9BD80AC1-219C-408E-963B-ACDFF08A472D}"/>
              </a:ext>
            </a:extLst>
          </p:cNvPr>
          <p:cNvSpPr txBox="1"/>
          <p:nvPr/>
        </p:nvSpPr>
        <p:spPr>
          <a:xfrm>
            <a:off x="1139452" y="5567638"/>
            <a:ext cx="1056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Kyllä</a:t>
            </a:r>
            <a:r>
              <a:rPr lang="sv-FI" sz="1200" dirty="0"/>
              <a:t> / </a:t>
            </a:r>
            <a:r>
              <a:rPr lang="sv-FI" sz="1200" dirty="0" err="1"/>
              <a:t>ei</a:t>
            </a:r>
            <a:endParaRPr lang="sv-FI" sz="1200" dirty="0"/>
          </a:p>
        </p:txBody>
      </p:sp>
      <p:sp>
        <p:nvSpPr>
          <p:cNvPr id="25" name="TextBox 75">
            <a:extLst>
              <a:ext uri="{FF2B5EF4-FFF2-40B4-BE49-F238E27FC236}">
                <a16:creationId xmlns:a16="http://schemas.microsoft.com/office/drawing/2014/main" id="{58B488C4-BA6D-4A78-BF75-2E3218F7FF11}"/>
              </a:ext>
            </a:extLst>
          </p:cNvPr>
          <p:cNvSpPr txBox="1"/>
          <p:nvPr/>
        </p:nvSpPr>
        <p:spPr>
          <a:xfrm>
            <a:off x="5451068" y="29084"/>
            <a:ext cx="1098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glögi</a:t>
            </a:r>
            <a:r>
              <a:rPr lang="sv-FI" sz="1200" dirty="0"/>
              <a:t> </a:t>
            </a:r>
            <a:endParaRPr lang="sv-FI" sz="1138" dirty="0"/>
          </a:p>
        </p:txBody>
      </p:sp>
      <p:sp>
        <p:nvSpPr>
          <p:cNvPr id="27" name="TextBox 64">
            <a:extLst>
              <a:ext uri="{FF2B5EF4-FFF2-40B4-BE49-F238E27FC236}">
                <a16:creationId xmlns:a16="http://schemas.microsoft.com/office/drawing/2014/main" id="{D005BA61-A584-4AC7-9CC8-5AD283F1B632}"/>
              </a:ext>
            </a:extLst>
          </p:cNvPr>
          <p:cNvSpPr txBox="1"/>
          <p:nvPr/>
        </p:nvSpPr>
        <p:spPr>
          <a:xfrm>
            <a:off x="4322967" y="1158234"/>
            <a:ext cx="1166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joulukinkku</a:t>
            </a:r>
            <a:endParaRPr lang="sv-FI" sz="1138" dirty="0"/>
          </a:p>
        </p:txBody>
      </p:sp>
      <p:sp>
        <p:nvSpPr>
          <p:cNvPr id="29" name="TextBox 81">
            <a:extLst>
              <a:ext uri="{FF2B5EF4-FFF2-40B4-BE49-F238E27FC236}">
                <a16:creationId xmlns:a16="http://schemas.microsoft.com/office/drawing/2014/main" id="{DDD5C30B-E709-4518-9F8B-90BEEF04E25F}"/>
              </a:ext>
            </a:extLst>
          </p:cNvPr>
          <p:cNvSpPr txBox="1"/>
          <p:nvPr/>
        </p:nvSpPr>
        <p:spPr>
          <a:xfrm>
            <a:off x="4410994" y="2255348"/>
            <a:ext cx="10582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rosolli</a:t>
            </a:r>
            <a:endParaRPr lang="sv-FI" sz="1200" dirty="0"/>
          </a:p>
        </p:txBody>
      </p:sp>
      <p:sp>
        <p:nvSpPr>
          <p:cNvPr id="31" name="TextBox 56">
            <a:extLst>
              <a:ext uri="{FF2B5EF4-FFF2-40B4-BE49-F238E27FC236}">
                <a16:creationId xmlns:a16="http://schemas.microsoft.com/office/drawing/2014/main" id="{B0B14CBF-C841-47AB-80B4-15001B76A1B1}"/>
              </a:ext>
            </a:extLst>
          </p:cNvPr>
          <p:cNvSpPr txBox="1"/>
          <p:nvPr/>
        </p:nvSpPr>
        <p:spPr>
          <a:xfrm>
            <a:off x="4350458" y="3377008"/>
            <a:ext cx="1082181" cy="28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lanttulaatikko</a:t>
            </a:r>
            <a:r>
              <a:rPr lang="sv-FI" sz="1200" dirty="0"/>
              <a:t> </a:t>
            </a:r>
          </a:p>
        </p:txBody>
      </p:sp>
      <p:sp>
        <p:nvSpPr>
          <p:cNvPr id="33" name="TextBox 72">
            <a:extLst>
              <a:ext uri="{FF2B5EF4-FFF2-40B4-BE49-F238E27FC236}">
                <a16:creationId xmlns:a16="http://schemas.microsoft.com/office/drawing/2014/main" id="{EEC635CE-4ACC-49AF-87D3-521A3038E1BE}"/>
              </a:ext>
            </a:extLst>
          </p:cNvPr>
          <p:cNvSpPr txBox="1"/>
          <p:nvPr/>
        </p:nvSpPr>
        <p:spPr>
          <a:xfrm>
            <a:off x="4312703" y="4465269"/>
            <a:ext cx="12430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50" dirty="0" err="1"/>
              <a:t>porkkanalaatikko</a:t>
            </a:r>
            <a:endParaRPr lang="sv-FI" sz="1150" dirty="0"/>
          </a:p>
        </p:txBody>
      </p:sp>
      <p:sp>
        <p:nvSpPr>
          <p:cNvPr id="35" name="TextBox 82">
            <a:extLst>
              <a:ext uri="{FF2B5EF4-FFF2-40B4-BE49-F238E27FC236}">
                <a16:creationId xmlns:a16="http://schemas.microsoft.com/office/drawing/2014/main" id="{FF83C922-CD0E-4376-9037-59109F2DC6AF}"/>
              </a:ext>
            </a:extLst>
          </p:cNvPr>
          <p:cNvSpPr txBox="1"/>
          <p:nvPr/>
        </p:nvSpPr>
        <p:spPr>
          <a:xfrm>
            <a:off x="4365254" y="5598272"/>
            <a:ext cx="11257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perunalaatikko</a:t>
            </a:r>
            <a:endParaRPr lang="sv-FI" sz="1200" dirty="0"/>
          </a:p>
        </p:txBody>
      </p:sp>
      <p:sp>
        <p:nvSpPr>
          <p:cNvPr id="39" name="Tekstiruutu 38">
            <a:extLst>
              <a:ext uri="{FF2B5EF4-FFF2-40B4-BE49-F238E27FC236}">
                <a16:creationId xmlns:a16="http://schemas.microsoft.com/office/drawing/2014/main" id="{38086DFA-2965-433F-BA2C-9A5906E9DC9F}"/>
              </a:ext>
            </a:extLst>
          </p:cNvPr>
          <p:cNvSpPr txBox="1"/>
          <p:nvPr/>
        </p:nvSpPr>
        <p:spPr>
          <a:xfrm>
            <a:off x="3259054" y="5610509"/>
            <a:ext cx="1082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pahaa</a:t>
            </a:r>
          </a:p>
        </p:txBody>
      </p:sp>
      <p:sp>
        <p:nvSpPr>
          <p:cNvPr id="41" name="Tekstiruutu 40">
            <a:extLst>
              <a:ext uri="{FF2B5EF4-FFF2-40B4-BE49-F238E27FC236}">
                <a16:creationId xmlns:a16="http://schemas.microsoft.com/office/drawing/2014/main" id="{FF4AB51D-C62A-46A6-88B6-8C21341B9B13}"/>
              </a:ext>
            </a:extLst>
          </p:cNvPr>
          <p:cNvSpPr txBox="1"/>
          <p:nvPr/>
        </p:nvSpPr>
        <p:spPr>
          <a:xfrm>
            <a:off x="5482466" y="4466169"/>
            <a:ext cx="1117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joulutähti</a:t>
            </a:r>
          </a:p>
        </p:txBody>
      </p:sp>
      <p:sp>
        <p:nvSpPr>
          <p:cNvPr id="44" name="Tekstiruutu 43">
            <a:extLst>
              <a:ext uri="{FF2B5EF4-FFF2-40B4-BE49-F238E27FC236}">
                <a16:creationId xmlns:a16="http://schemas.microsoft.com/office/drawing/2014/main" id="{01AEAD7B-5E85-4ED7-B115-80371FF0C21E}"/>
              </a:ext>
            </a:extLst>
          </p:cNvPr>
          <p:cNvSpPr txBox="1"/>
          <p:nvPr/>
        </p:nvSpPr>
        <p:spPr>
          <a:xfrm>
            <a:off x="3274059" y="4486816"/>
            <a:ext cx="10968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hyvää</a:t>
            </a:r>
          </a:p>
        </p:txBody>
      </p:sp>
      <p:sp>
        <p:nvSpPr>
          <p:cNvPr id="45" name="TextBox 57">
            <a:extLst>
              <a:ext uri="{FF2B5EF4-FFF2-40B4-BE49-F238E27FC236}">
                <a16:creationId xmlns:a16="http://schemas.microsoft.com/office/drawing/2014/main" id="{A1B7F61E-D533-4AC3-AA1D-02562684E6A4}"/>
              </a:ext>
            </a:extLst>
          </p:cNvPr>
          <p:cNvSpPr txBox="1"/>
          <p:nvPr/>
        </p:nvSpPr>
        <p:spPr>
          <a:xfrm>
            <a:off x="5473536" y="5593534"/>
            <a:ext cx="10821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hyasintti</a:t>
            </a:r>
            <a:endParaRPr lang="sv-FI" sz="1200" dirty="0"/>
          </a:p>
        </p:txBody>
      </p:sp>
      <p:sp>
        <p:nvSpPr>
          <p:cNvPr id="47" name="TextBox 71">
            <a:extLst>
              <a:ext uri="{FF2B5EF4-FFF2-40B4-BE49-F238E27FC236}">
                <a16:creationId xmlns:a16="http://schemas.microsoft.com/office/drawing/2014/main" id="{227BE934-66E9-44C4-97D9-4695E7A34DA1}"/>
              </a:ext>
            </a:extLst>
          </p:cNvPr>
          <p:cNvSpPr txBox="1"/>
          <p:nvPr/>
        </p:nvSpPr>
        <p:spPr>
          <a:xfrm>
            <a:off x="2220684" y="13279"/>
            <a:ext cx="1064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tykätä</a:t>
            </a:r>
            <a:endParaRPr lang="sv-FI" sz="1200" dirty="0"/>
          </a:p>
        </p:txBody>
      </p:sp>
      <p:sp>
        <p:nvSpPr>
          <p:cNvPr id="49" name="TextBox 67">
            <a:extLst>
              <a:ext uri="{FF2B5EF4-FFF2-40B4-BE49-F238E27FC236}">
                <a16:creationId xmlns:a16="http://schemas.microsoft.com/office/drawing/2014/main" id="{13F65302-2F63-4508-A0D2-63CA63559B2E}"/>
              </a:ext>
            </a:extLst>
          </p:cNvPr>
          <p:cNvSpPr txBox="1"/>
          <p:nvPr/>
        </p:nvSpPr>
        <p:spPr>
          <a:xfrm>
            <a:off x="5460029" y="1159261"/>
            <a:ext cx="1133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joulutorttu</a:t>
            </a:r>
            <a:endParaRPr lang="sv-FI" sz="1200" dirty="0"/>
          </a:p>
        </p:txBody>
      </p:sp>
      <p:sp>
        <p:nvSpPr>
          <p:cNvPr id="52" name="Tekstiruutu 51">
            <a:extLst>
              <a:ext uri="{FF2B5EF4-FFF2-40B4-BE49-F238E27FC236}">
                <a16:creationId xmlns:a16="http://schemas.microsoft.com/office/drawing/2014/main" id="{08379DF3-9856-4849-9EAD-A541F4D6BD5E}"/>
              </a:ext>
            </a:extLst>
          </p:cNvPr>
          <p:cNvSpPr txBox="1"/>
          <p:nvPr/>
        </p:nvSpPr>
        <p:spPr>
          <a:xfrm>
            <a:off x="5483246" y="2254060"/>
            <a:ext cx="106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joulupiparit</a:t>
            </a:r>
          </a:p>
        </p:txBody>
      </p:sp>
      <p:sp>
        <p:nvSpPr>
          <p:cNvPr id="53" name="Tekstiruutu 52">
            <a:extLst>
              <a:ext uri="{FF2B5EF4-FFF2-40B4-BE49-F238E27FC236}">
                <a16:creationId xmlns:a16="http://schemas.microsoft.com/office/drawing/2014/main" id="{BAD3391F-8AC5-4131-AF31-EE9E069526D2}"/>
              </a:ext>
            </a:extLst>
          </p:cNvPr>
          <p:cNvSpPr txBox="1"/>
          <p:nvPr/>
        </p:nvSpPr>
        <p:spPr>
          <a:xfrm>
            <a:off x="3255691" y="3362890"/>
            <a:ext cx="10968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tulla</a:t>
            </a:r>
          </a:p>
        </p:txBody>
      </p:sp>
      <p:sp>
        <p:nvSpPr>
          <p:cNvPr id="55" name="TextBox 52">
            <a:extLst>
              <a:ext uri="{FF2B5EF4-FFF2-40B4-BE49-F238E27FC236}">
                <a16:creationId xmlns:a16="http://schemas.microsoft.com/office/drawing/2014/main" id="{C7CF249F-A707-4280-85DD-A530E06F3D6B}"/>
              </a:ext>
            </a:extLst>
          </p:cNvPr>
          <p:cNvSpPr txBox="1"/>
          <p:nvPr/>
        </p:nvSpPr>
        <p:spPr>
          <a:xfrm>
            <a:off x="5460766" y="3370963"/>
            <a:ext cx="1121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piparkakkutalo</a:t>
            </a:r>
            <a:r>
              <a:rPr lang="sv-FI" sz="1200" dirty="0"/>
              <a:t> </a:t>
            </a:r>
          </a:p>
        </p:txBody>
      </p:sp>
      <p:sp>
        <p:nvSpPr>
          <p:cNvPr id="57" name="TextBox 82">
            <a:extLst>
              <a:ext uri="{FF2B5EF4-FFF2-40B4-BE49-F238E27FC236}">
                <a16:creationId xmlns:a16="http://schemas.microsoft.com/office/drawing/2014/main" id="{35C592FB-A986-43E2-8222-BBBD72C713B4}"/>
              </a:ext>
            </a:extLst>
          </p:cNvPr>
          <p:cNvSpPr txBox="1"/>
          <p:nvPr/>
        </p:nvSpPr>
        <p:spPr>
          <a:xfrm>
            <a:off x="3296508" y="2262121"/>
            <a:ext cx="1076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leipoa</a:t>
            </a:r>
            <a:endParaRPr lang="sv-FI" sz="12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72A5A8F-CF7E-4580-9DCC-07CA3B1F4603}"/>
              </a:ext>
            </a:extLst>
          </p:cNvPr>
          <p:cNvSpPr txBox="1"/>
          <p:nvPr/>
        </p:nvSpPr>
        <p:spPr>
          <a:xfrm>
            <a:off x="2263273" y="5601409"/>
            <a:ext cx="1056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lähettää</a:t>
            </a:r>
            <a:endParaRPr lang="sv-FI" sz="1200" dirty="0"/>
          </a:p>
        </p:txBody>
      </p:sp>
      <p:sp>
        <p:nvSpPr>
          <p:cNvPr id="62" name="TextBox 82">
            <a:extLst>
              <a:ext uri="{FF2B5EF4-FFF2-40B4-BE49-F238E27FC236}">
                <a16:creationId xmlns:a16="http://schemas.microsoft.com/office/drawing/2014/main" id="{85F71B91-792F-4F88-BA76-BE640CD3C665}"/>
              </a:ext>
            </a:extLst>
          </p:cNvPr>
          <p:cNvSpPr txBox="1"/>
          <p:nvPr/>
        </p:nvSpPr>
        <p:spPr>
          <a:xfrm>
            <a:off x="2250123" y="4471036"/>
            <a:ext cx="1094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ostaa</a:t>
            </a:r>
            <a:endParaRPr lang="sv-FI" sz="1200" dirty="0"/>
          </a:p>
        </p:txBody>
      </p:sp>
      <p:sp>
        <p:nvSpPr>
          <p:cNvPr id="63" name="TextBox 57">
            <a:extLst>
              <a:ext uri="{FF2B5EF4-FFF2-40B4-BE49-F238E27FC236}">
                <a16:creationId xmlns:a16="http://schemas.microsoft.com/office/drawing/2014/main" id="{8E7D5627-447F-4EBE-A69A-D00D4DDAEF0A}"/>
              </a:ext>
            </a:extLst>
          </p:cNvPr>
          <p:cNvSpPr txBox="1"/>
          <p:nvPr/>
        </p:nvSpPr>
        <p:spPr>
          <a:xfrm>
            <a:off x="2223354" y="2264048"/>
            <a:ext cx="1079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haluta</a:t>
            </a:r>
            <a:endParaRPr lang="sv-FI" sz="1200" dirty="0"/>
          </a:p>
        </p:txBody>
      </p:sp>
      <p:sp>
        <p:nvSpPr>
          <p:cNvPr id="65" name="TextBox 83">
            <a:extLst>
              <a:ext uri="{FF2B5EF4-FFF2-40B4-BE49-F238E27FC236}">
                <a16:creationId xmlns:a16="http://schemas.microsoft.com/office/drawing/2014/main" id="{38526160-ACDE-4341-A2BB-D1F7BB094E38}"/>
              </a:ext>
            </a:extLst>
          </p:cNvPr>
          <p:cNvSpPr txBox="1"/>
          <p:nvPr/>
        </p:nvSpPr>
        <p:spPr>
          <a:xfrm>
            <a:off x="6523939" y="14885"/>
            <a:ext cx="1128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joulukalenteri</a:t>
            </a:r>
            <a:endParaRPr lang="sv-FI" sz="1200" dirty="0"/>
          </a:p>
        </p:txBody>
      </p:sp>
      <p:sp>
        <p:nvSpPr>
          <p:cNvPr id="67" name="TextBox 54">
            <a:extLst>
              <a:ext uri="{FF2B5EF4-FFF2-40B4-BE49-F238E27FC236}">
                <a16:creationId xmlns:a16="http://schemas.microsoft.com/office/drawing/2014/main" id="{9CB55550-B573-45D4-93B8-EDF1E8EF522E}"/>
              </a:ext>
            </a:extLst>
          </p:cNvPr>
          <p:cNvSpPr txBox="1"/>
          <p:nvPr/>
        </p:nvSpPr>
        <p:spPr>
          <a:xfrm>
            <a:off x="6556591" y="1106440"/>
            <a:ext cx="1069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kuusi</a:t>
            </a:r>
            <a:endParaRPr lang="sv-FI" sz="1200" dirty="0"/>
          </a:p>
        </p:txBody>
      </p:sp>
      <p:sp>
        <p:nvSpPr>
          <p:cNvPr id="69" name="TextBox 63">
            <a:extLst>
              <a:ext uri="{FF2B5EF4-FFF2-40B4-BE49-F238E27FC236}">
                <a16:creationId xmlns:a16="http://schemas.microsoft.com/office/drawing/2014/main" id="{53A87FC1-2C88-4168-80DD-6680B206FB45}"/>
              </a:ext>
            </a:extLst>
          </p:cNvPr>
          <p:cNvSpPr txBox="1"/>
          <p:nvPr/>
        </p:nvSpPr>
        <p:spPr>
          <a:xfrm>
            <a:off x="2250472" y="3326088"/>
            <a:ext cx="105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saada</a:t>
            </a:r>
            <a:endParaRPr lang="sv-FI" sz="1200" dirty="0"/>
          </a:p>
        </p:txBody>
      </p:sp>
      <p:sp>
        <p:nvSpPr>
          <p:cNvPr id="71" name="TextBox 74">
            <a:extLst>
              <a:ext uri="{FF2B5EF4-FFF2-40B4-BE49-F238E27FC236}">
                <a16:creationId xmlns:a16="http://schemas.microsoft.com/office/drawing/2014/main" id="{36B78FFB-C864-4354-BEDC-0DE9B5F20CCD}"/>
              </a:ext>
            </a:extLst>
          </p:cNvPr>
          <p:cNvSpPr txBox="1"/>
          <p:nvPr/>
        </p:nvSpPr>
        <p:spPr>
          <a:xfrm>
            <a:off x="3307764" y="1134316"/>
            <a:ext cx="1055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avata</a:t>
            </a:r>
            <a:endParaRPr lang="sv-FI" sz="1200" dirty="0"/>
          </a:p>
        </p:txBody>
      </p:sp>
      <p:sp>
        <p:nvSpPr>
          <p:cNvPr id="74" name="TextBox 74">
            <a:extLst>
              <a:ext uri="{FF2B5EF4-FFF2-40B4-BE49-F238E27FC236}">
                <a16:creationId xmlns:a16="http://schemas.microsoft.com/office/drawing/2014/main" id="{074C3F04-3B8D-40AF-9D03-CB8EF0987EAD}"/>
              </a:ext>
            </a:extLst>
          </p:cNvPr>
          <p:cNvSpPr txBox="1"/>
          <p:nvPr/>
        </p:nvSpPr>
        <p:spPr>
          <a:xfrm>
            <a:off x="3260803" y="4148"/>
            <a:ext cx="11215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koristella</a:t>
            </a:r>
            <a:endParaRPr lang="sv-FI" sz="1200" dirty="0"/>
          </a:p>
        </p:txBody>
      </p:sp>
      <p:sp>
        <p:nvSpPr>
          <p:cNvPr id="77" name="TextBox 55">
            <a:extLst>
              <a:ext uri="{FF2B5EF4-FFF2-40B4-BE49-F238E27FC236}">
                <a16:creationId xmlns:a16="http://schemas.microsoft.com/office/drawing/2014/main" id="{1BB45C1F-AA4C-4EBB-AD84-5287CC2BEA1D}"/>
              </a:ext>
            </a:extLst>
          </p:cNvPr>
          <p:cNvSpPr txBox="1"/>
          <p:nvPr/>
        </p:nvSpPr>
        <p:spPr>
          <a:xfrm>
            <a:off x="7663852" y="2246383"/>
            <a:ext cx="1063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ovikranssi</a:t>
            </a:r>
            <a:endParaRPr lang="sv-FI" sz="1200" dirty="0"/>
          </a:p>
        </p:txBody>
      </p:sp>
      <p:sp>
        <p:nvSpPr>
          <p:cNvPr id="78" name="TextBox 62">
            <a:extLst>
              <a:ext uri="{FF2B5EF4-FFF2-40B4-BE49-F238E27FC236}">
                <a16:creationId xmlns:a16="http://schemas.microsoft.com/office/drawing/2014/main" id="{72BFDE40-FD6A-4603-80F1-F6F088BA5EAD}"/>
              </a:ext>
            </a:extLst>
          </p:cNvPr>
          <p:cNvSpPr txBox="1"/>
          <p:nvPr/>
        </p:nvSpPr>
        <p:spPr>
          <a:xfrm>
            <a:off x="6483358" y="3361484"/>
            <a:ext cx="1086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joulunauha</a:t>
            </a:r>
            <a:endParaRPr lang="sv-FI" sz="1200" dirty="0"/>
          </a:p>
        </p:txBody>
      </p:sp>
      <p:sp>
        <p:nvSpPr>
          <p:cNvPr id="79" name="TextBox 65">
            <a:extLst>
              <a:ext uri="{FF2B5EF4-FFF2-40B4-BE49-F238E27FC236}">
                <a16:creationId xmlns:a16="http://schemas.microsoft.com/office/drawing/2014/main" id="{CA6ECC80-3120-4C88-A971-CA20845AEEB7}"/>
              </a:ext>
            </a:extLst>
          </p:cNvPr>
          <p:cNvSpPr txBox="1"/>
          <p:nvPr/>
        </p:nvSpPr>
        <p:spPr>
          <a:xfrm>
            <a:off x="6567188" y="2249123"/>
            <a:ext cx="1096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/>
              <a:t>koristeet</a:t>
            </a:r>
          </a:p>
        </p:txBody>
      </p:sp>
      <p:sp>
        <p:nvSpPr>
          <p:cNvPr id="80" name="TextBox 66">
            <a:extLst>
              <a:ext uri="{FF2B5EF4-FFF2-40B4-BE49-F238E27FC236}">
                <a16:creationId xmlns:a16="http://schemas.microsoft.com/office/drawing/2014/main" id="{0FF930B4-FD02-4569-8EA0-3D4F2362C344}"/>
              </a:ext>
            </a:extLst>
          </p:cNvPr>
          <p:cNvSpPr txBox="1"/>
          <p:nvPr/>
        </p:nvSpPr>
        <p:spPr>
          <a:xfrm>
            <a:off x="7612615" y="3361376"/>
            <a:ext cx="1070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joululahja</a:t>
            </a:r>
            <a:endParaRPr lang="sv-FI" sz="1200" dirty="0"/>
          </a:p>
        </p:txBody>
      </p:sp>
      <p:sp>
        <p:nvSpPr>
          <p:cNvPr id="81" name="TextBox 77">
            <a:extLst>
              <a:ext uri="{FF2B5EF4-FFF2-40B4-BE49-F238E27FC236}">
                <a16:creationId xmlns:a16="http://schemas.microsoft.com/office/drawing/2014/main" id="{47876042-255E-4F0C-A302-0D3329BB9F33}"/>
              </a:ext>
            </a:extLst>
          </p:cNvPr>
          <p:cNvSpPr txBox="1"/>
          <p:nvPr/>
        </p:nvSpPr>
        <p:spPr>
          <a:xfrm>
            <a:off x="7649977" y="5581078"/>
            <a:ext cx="1058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joulukortti</a:t>
            </a:r>
            <a:endParaRPr lang="sv-FI" sz="1200" dirty="0"/>
          </a:p>
        </p:txBody>
      </p:sp>
      <p:sp>
        <p:nvSpPr>
          <p:cNvPr id="82" name="TextBox 79">
            <a:extLst>
              <a:ext uri="{FF2B5EF4-FFF2-40B4-BE49-F238E27FC236}">
                <a16:creationId xmlns:a16="http://schemas.microsoft.com/office/drawing/2014/main" id="{2B4064F1-BCB3-4845-A96B-25F948B46C18}"/>
              </a:ext>
            </a:extLst>
          </p:cNvPr>
          <p:cNvSpPr txBox="1"/>
          <p:nvPr/>
        </p:nvSpPr>
        <p:spPr>
          <a:xfrm>
            <a:off x="6546385" y="5579384"/>
            <a:ext cx="10693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tähti</a:t>
            </a:r>
            <a:endParaRPr lang="sv-FI" sz="1200" dirty="0"/>
          </a:p>
        </p:txBody>
      </p:sp>
      <p:sp>
        <p:nvSpPr>
          <p:cNvPr id="89" name="TextBox 59">
            <a:extLst>
              <a:ext uri="{FF2B5EF4-FFF2-40B4-BE49-F238E27FC236}">
                <a16:creationId xmlns:a16="http://schemas.microsoft.com/office/drawing/2014/main" id="{00891545-4328-44D3-B972-03FE40EBF623}"/>
              </a:ext>
            </a:extLst>
          </p:cNvPr>
          <p:cNvSpPr txBox="1"/>
          <p:nvPr/>
        </p:nvSpPr>
        <p:spPr>
          <a:xfrm>
            <a:off x="7627719" y="4474960"/>
            <a:ext cx="1079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tonttulakki</a:t>
            </a:r>
            <a:endParaRPr lang="sv-FI" sz="1200" dirty="0"/>
          </a:p>
        </p:txBody>
      </p:sp>
      <p:sp>
        <p:nvSpPr>
          <p:cNvPr id="92" name="Tekstiruutu 91">
            <a:extLst>
              <a:ext uri="{FF2B5EF4-FFF2-40B4-BE49-F238E27FC236}">
                <a16:creationId xmlns:a16="http://schemas.microsoft.com/office/drawing/2014/main" id="{61BF3D7E-8BEA-43CB-B671-73150F913DD6}"/>
              </a:ext>
            </a:extLst>
          </p:cNvPr>
          <p:cNvSpPr txBox="1"/>
          <p:nvPr/>
        </p:nvSpPr>
        <p:spPr>
          <a:xfrm>
            <a:off x="6577601" y="4465040"/>
            <a:ext cx="10501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dirty="0"/>
              <a:t>joulupallot</a:t>
            </a:r>
          </a:p>
        </p:txBody>
      </p:sp>
      <p:sp>
        <p:nvSpPr>
          <p:cNvPr id="95" name="TextBox 54">
            <a:extLst>
              <a:ext uri="{FF2B5EF4-FFF2-40B4-BE49-F238E27FC236}">
                <a16:creationId xmlns:a16="http://schemas.microsoft.com/office/drawing/2014/main" id="{DD22CBE4-D93F-4188-8C6E-7F1C33840DB1}"/>
              </a:ext>
            </a:extLst>
          </p:cNvPr>
          <p:cNvSpPr txBox="1"/>
          <p:nvPr/>
        </p:nvSpPr>
        <p:spPr>
          <a:xfrm>
            <a:off x="7612615" y="14805"/>
            <a:ext cx="10980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jouluvalot</a:t>
            </a:r>
            <a:endParaRPr lang="sv-FI" sz="1200" dirty="0"/>
          </a:p>
        </p:txBody>
      </p:sp>
      <p:sp>
        <p:nvSpPr>
          <p:cNvPr id="98" name="TextBox 57">
            <a:extLst>
              <a:ext uri="{FF2B5EF4-FFF2-40B4-BE49-F238E27FC236}">
                <a16:creationId xmlns:a16="http://schemas.microsoft.com/office/drawing/2014/main" id="{BD1ACF84-1891-48A5-9AC4-5F2E21E34849}"/>
              </a:ext>
            </a:extLst>
          </p:cNvPr>
          <p:cNvSpPr txBox="1"/>
          <p:nvPr/>
        </p:nvSpPr>
        <p:spPr>
          <a:xfrm>
            <a:off x="8592005" y="22499"/>
            <a:ext cx="12173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jouluaatto</a:t>
            </a:r>
            <a:endParaRPr lang="sv-FI" sz="1200" dirty="0"/>
          </a:p>
        </p:txBody>
      </p:sp>
      <p:sp>
        <p:nvSpPr>
          <p:cNvPr id="100" name="TextBox 53">
            <a:extLst>
              <a:ext uri="{FF2B5EF4-FFF2-40B4-BE49-F238E27FC236}">
                <a16:creationId xmlns:a16="http://schemas.microsoft.com/office/drawing/2014/main" id="{FC80C893-F95B-4545-AE13-137F02895398}"/>
              </a:ext>
            </a:extLst>
          </p:cNvPr>
          <p:cNvSpPr txBox="1"/>
          <p:nvPr/>
        </p:nvSpPr>
        <p:spPr>
          <a:xfrm>
            <a:off x="7634869" y="1123892"/>
            <a:ext cx="1075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kynttelikkö</a:t>
            </a:r>
            <a:endParaRPr lang="sv-FI" sz="1200" dirty="0"/>
          </a:p>
        </p:txBody>
      </p:sp>
      <p:sp>
        <p:nvSpPr>
          <p:cNvPr id="104" name="TextBox 53">
            <a:extLst>
              <a:ext uri="{FF2B5EF4-FFF2-40B4-BE49-F238E27FC236}">
                <a16:creationId xmlns:a16="http://schemas.microsoft.com/office/drawing/2014/main" id="{2AD7A65D-BB2A-473F-B6B9-A69F3778242F}"/>
              </a:ext>
            </a:extLst>
          </p:cNvPr>
          <p:cNvSpPr txBox="1"/>
          <p:nvPr/>
        </p:nvSpPr>
        <p:spPr>
          <a:xfrm>
            <a:off x="8722566" y="1106439"/>
            <a:ext cx="1075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joulupäivä</a:t>
            </a:r>
            <a:endParaRPr lang="sv-FI" sz="1200" dirty="0"/>
          </a:p>
        </p:txBody>
      </p:sp>
      <p:sp>
        <p:nvSpPr>
          <p:cNvPr id="105" name="TextBox 63">
            <a:extLst>
              <a:ext uri="{FF2B5EF4-FFF2-40B4-BE49-F238E27FC236}">
                <a16:creationId xmlns:a16="http://schemas.microsoft.com/office/drawing/2014/main" id="{142135BD-067C-4049-A4C7-A1CE45D7ABBF}"/>
              </a:ext>
            </a:extLst>
          </p:cNvPr>
          <p:cNvSpPr txBox="1"/>
          <p:nvPr/>
        </p:nvSpPr>
        <p:spPr>
          <a:xfrm>
            <a:off x="8710056" y="2254610"/>
            <a:ext cx="10790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tapaninpäivä</a:t>
            </a:r>
            <a:endParaRPr lang="sv-FI" sz="1200" dirty="0"/>
          </a:p>
        </p:txBody>
      </p:sp>
      <p:sp>
        <p:nvSpPr>
          <p:cNvPr id="108" name="TextBox 78">
            <a:extLst>
              <a:ext uri="{FF2B5EF4-FFF2-40B4-BE49-F238E27FC236}">
                <a16:creationId xmlns:a16="http://schemas.microsoft.com/office/drawing/2014/main" id="{A25EF30C-790B-49A7-B23E-4DB48FE26215}"/>
              </a:ext>
            </a:extLst>
          </p:cNvPr>
          <p:cNvSpPr txBox="1"/>
          <p:nvPr/>
        </p:nvSpPr>
        <p:spPr>
          <a:xfrm>
            <a:off x="8732118" y="3364957"/>
            <a:ext cx="1076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joulukirkko</a:t>
            </a:r>
            <a:endParaRPr lang="sv-FI" sz="1200" dirty="0"/>
          </a:p>
        </p:txBody>
      </p:sp>
      <p:sp>
        <p:nvSpPr>
          <p:cNvPr id="111" name="TextBox 78">
            <a:extLst>
              <a:ext uri="{FF2B5EF4-FFF2-40B4-BE49-F238E27FC236}">
                <a16:creationId xmlns:a16="http://schemas.microsoft.com/office/drawing/2014/main" id="{C9B13EC3-3E4F-4E18-863E-42FEFDDF2196}"/>
              </a:ext>
            </a:extLst>
          </p:cNvPr>
          <p:cNvSpPr txBox="1"/>
          <p:nvPr/>
        </p:nvSpPr>
        <p:spPr>
          <a:xfrm>
            <a:off x="8700498" y="4474107"/>
            <a:ext cx="11062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hautausmaa</a:t>
            </a:r>
            <a:endParaRPr lang="sv-FI" sz="1200" dirty="0"/>
          </a:p>
        </p:txBody>
      </p:sp>
      <p:sp>
        <p:nvSpPr>
          <p:cNvPr id="116" name="TextBox 59">
            <a:extLst>
              <a:ext uri="{FF2B5EF4-FFF2-40B4-BE49-F238E27FC236}">
                <a16:creationId xmlns:a16="http://schemas.microsoft.com/office/drawing/2014/main" id="{32269FBB-BEC3-40C0-A7DA-A12E6D69AA87}"/>
              </a:ext>
            </a:extLst>
          </p:cNvPr>
          <p:cNvSpPr txBox="1"/>
          <p:nvPr/>
        </p:nvSpPr>
        <p:spPr>
          <a:xfrm>
            <a:off x="8722566" y="5584569"/>
            <a:ext cx="1090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jotain</a:t>
            </a:r>
            <a:r>
              <a:rPr lang="sv-FI" sz="1200" dirty="0"/>
              <a:t> </a:t>
            </a:r>
            <a:r>
              <a:rPr lang="sv-FI" sz="1200" dirty="0" err="1"/>
              <a:t>muuta</a:t>
            </a:r>
            <a:endParaRPr lang="sv-FI" sz="1200" dirty="0"/>
          </a:p>
        </p:txBody>
      </p:sp>
      <p:sp>
        <p:nvSpPr>
          <p:cNvPr id="109" name="Suorakulmio 108">
            <a:extLst>
              <a:ext uri="{FF2B5EF4-FFF2-40B4-BE49-F238E27FC236}">
                <a16:creationId xmlns:a16="http://schemas.microsoft.com/office/drawing/2014/main" id="{0C08F5CE-778E-4BEC-A990-D877CB647D82}"/>
              </a:ext>
            </a:extLst>
          </p:cNvPr>
          <p:cNvSpPr/>
          <p:nvPr/>
        </p:nvSpPr>
        <p:spPr>
          <a:xfrm>
            <a:off x="123492" y="6632922"/>
            <a:ext cx="96967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200" dirty="0"/>
              <a:t> </a:t>
            </a:r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Tikoteekin kehittämä (www.kehitysvammaliitto.fi/tikoteekki). Kuvat: </a:t>
            </a:r>
            <a:r>
              <a:rPr lang="sv-FI" sz="1000" dirty="0">
                <a:solidFill>
                  <a:schemeClr val="bg1">
                    <a:lumMod val="50000"/>
                  </a:schemeClr>
                </a:solidFill>
              </a:rPr>
              <a:t>kuvapankki.papunet.net. Tulostusversiot: www.papunet.net/materiaalia</a:t>
            </a:r>
            <a:r>
              <a:rPr lang="fi-FI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i-FI" sz="1000" dirty="0">
                <a:solidFill>
                  <a:schemeClr val="bg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fi-FI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4BDC909-6EE8-0533-3451-0F40734BA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41" y="421689"/>
            <a:ext cx="1670343" cy="1682106"/>
          </a:xfrm>
          <a:prstGeom prst="rect">
            <a:avLst/>
          </a:prstGeom>
        </p:spPr>
      </p:pic>
      <p:pic>
        <p:nvPicPr>
          <p:cNvPr id="9" name="Kuva 8">
            <a:extLst>
              <a:ext uri="{FF2B5EF4-FFF2-40B4-BE49-F238E27FC236}">
                <a16:creationId xmlns:a16="http://schemas.microsoft.com/office/drawing/2014/main" id="{F1125172-4C0A-4552-8252-986334F7D7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02199" y="262501"/>
            <a:ext cx="681181" cy="855841"/>
          </a:xfrm>
          <a:prstGeom prst="rect">
            <a:avLst/>
          </a:prstGeom>
        </p:spPr>
      </p:pic>
      <p:pic>
        <p:nvPicPr>
          <p:cNvPr id="16" name="Kuva 15">
            <a:extLst>
              <a:ext uri="{FF2B5EF4-FFF2-40B4-BE49-F238E27FC236}">
                <a16:creationId xmlns:a16="http://schemas.microsoft.com/office/drawing/2014/main" id="{663CBB16-2BF0-1DED-3E5A-4479208268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29324" y="2547731"/>
            <a:ext cx="860012" cy="751077"/>
          </a:xfrm>
          <a:prstGeom prst="rect">
            <a:avLst/>
          </a:prstGeom>
        </p:spPr>
      </p:pic>
      <p:pic>
        <p:nvPicPr>
          <p:cNvPr id="20" name="Kuva 19">
            <a:extLst>
              <a:ext uri="{FF2B5EF4-FFF2-40B4-BE49-F238E27FC236}">
                <a16:creationId xmlns:a16="http://schemas.microsoft.com/office/drawing/2014/main" id="{7B339662-F50B-BDFB-CA4F-1D613A1687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968" y="2441950"/>
            <a:ext cx="627659" cy="905900"/>
          </a:xfrm>
          <a:prstGeom prst="rect">
            <a:avLst/>
          </a:prstGeom>
        </p:spPr>
      </p:pic>
      <p:pic>
        <p:nvPicPr>
          <p:cNvPr id="24" name="Kuva 23">
            <a:extLst>
              <a:ext uri="{FF2B5EF4-FFF2-40B4-BE49-F238E27FC236}">
                <a16:creationId xmlns:a16="http://schemas.microsoft.com/office/drawing/2014/main" id="{23F10D3A-57BA-F05C-3155-31A496F6238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932" y="4688717"/>
            <a:ext cx="627660" cy="883373"/>
          </a:xfrm>
          <a:prstGeom prst="rect">
            <a:avLst/>
          </a:prstGeom>
        </p:spPr>
      </p:pic>
      <p:pic>
        <p:nvPicPr>
          <p:cNvPr id="28" name="Kuva 27">
            <a:extLst>
              <a:ext uri="{FF2B5EF4-FFF2-40B4-BE49-F238E27FC236}">
                <a16:creationId xmlns:a16="http://schemas.microsoft.com/office/drawing/2014/main" id="{C88A400E-D756-AEBF-9614-AA3C464E46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9079" y="3590348"/>
            <a:ext cx="732096" cy="847053"/>
          </a:xfrm>
          <a:prstGeom prst="rect">
            <a:avLst/>
          </a:prstGeom>
        </p:spPr>
      </p:pic>
      <p:pic>
        <p:nvPicPr>
          <p:cNvPr id="36" name="Kuva 35">
            <a:extLst>
              <a:ext uri="{FF2B5EF4-FFF2-40B4-BE49-F238E27FC236}">
                <a16:creationId xmlns:a16="http://schemas.microsoft.com/office/drawing/2014/main" id="{A0EF9C28-7876-D62F-5F74-12808BDC790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65829" y="1356016"/>
            <a:ext cx="629840" cy="843862"/>
          </a:xfrm>
          <a:prstGeom prst="rect">
            <a:avLst/>
          </a:prstGeom>
        </p:spPr>
      </p:pic>
      <p:pic>
        <p:nvPicPr>
          <p:cNvPr id="40" name="Kuva 39">
            <a:extLst>
              <a:ext uri="{FF2B5EF4-FFF2-40B4-BE49-F238E27FC236}">
                <a16:creationId xmlns:a16="http://schemas.microsoft.com/office/drawing/2014/main" id="{E1131D20-C969-C595-1F9A-66109A547E3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14488" y="5910355"/>
            <a:ext cx="894284" cy="687443"/>
          </a:xfrm>
          <a:prstGeom prst="rect">
            <a:avLst/>
          </a:prstGeom>
        </p:spPr>
      </p:pic>
      <p:pic>
        <p:nvPicPr>
          <p:cNvPr id="43" name="Kuva 42">
            <a:extLst>
              <a:ext uri="{FF2B5EF4-FFF2-40B4-BE49-F238E27FC236}">
                <a16:creationId xmlns:a16="http://schemas.microsoft.com/office/drawing/2014/main" id="{CD7E58F8-1C48-46E3-5888-0C3345F1BFD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98401" y="393437"/>
            <a:ext cx="982010" cy="679853"/>
          </a:xfrm>
          <a:prstGeom prst="rect">
            <a:avLst/>
          </a:prstGeom>
        </p:spPr>
      </p:pic>
      <p:pic>
        <p:nvPicPr>
          <p:cNvPr id="48" name="Kuva 47">
            <a:extLst>
              <a:ext uri="{FF2B5EF4-FFF2-40B4-BE49-F238E27FC236}">
                <a16:creationId xmlns:a16="http://schemas.microsoft.com/office/drawing/2014/main" id="{2BD98AFD-882B-9263-A813-68A2B221119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26090" y="2518981"/>
            <a:ext cx="946109" cy="697496"/>
          </a:xfrm>
          <a:prstGeom prst="rect">
            <a:avLst/>
          </a:prstGeom>
        </p:spPr>
      </p:pic>
      <p:pic>
        <p:nvPicPr>
          <p:cNvPr id="51" name="Kuva 50">
            <a:extLst>
              <a:ext uri="{FF2B5EF4-FFF2-40B4-BE49-F238E27FC236}">
                <a16:creationId xmlns:a16="http://schemas.microsoft.com/office/drawing/2014/main" id="{412DC80F-CA58-8DC4-1E5A-65467629B7F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454298" y="1559275"/>
            <a:ext cx="917304" cy="500348"/>
          </a:xfrm>
          <a:prstGeom prst="rect">
            <a:avLst/>
          </a:prstGeom>
        </p:spPr>
      </p:pic>
      <p:pic>
        <p:nvPicPr>
          <p:cNvPr id="56" name="Kuva 55">
            <a:extLst>
              <a:ext uri="{FF2B5EF4-FFF2-40B4-BE49-F238E27FC236}">
                <a16:creationId xmlns:a16="http://schemas.microsoft.com/office/drawing/2014/main" id="{94A545C7-08F5-24F2-317D-72BBC9DEA0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755380" y="3649833"/>
            <a:ext cx="975165" cy="720504"/>
          </a:xfrm>
          <a:prstGeom prst="rect">
            <a:avLst/>
          </a:prstGeom>
        </p:spPr>
      </p:pic>
      <p:pic>
        <p:nvPicPr>
          <p:cNvPr id="60" name="Kuva 59">
            <a:extLst>
              <a:ext uri="{FF2B5EF4-FFF2-40B4-BE49-F238E27FC236}">
                <a16:creationId xmlns:a16="http://schemas.microsoft.com/office/drawing/2014/main" id="{74AD0BCC-AE65-ACC2-D707-74DDC6B91A3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607696" y="4707052"/>
            <a:ext cx="946109" cy="806976"/>
          </a:xfrm>
          <a:prstGeom prst="rect">
            <a:avLst/>
          </a:prstGeom>
        </p:spPr>
      </p:pic>
      <p:pic>
        <p:nvPicPr>
          <p:cNvPr id="64" name="Kuva 63">
            <a:extLst>
              <a:ext uri="{FF2B5EF4-FFF2-40B4-BE49-F238E27FC236}">
                <a16:creationId xmlns:a16="http://schemas.microsoft.com/office/drawing/2014/main" id="{CD2F8B14-7296-9014-E2C0-6F973EF1C74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813819" y="3606005"/>
            <a:ext cx="778186" cy="766908"/>
          </a:xfrm>
          <a:prstGeom prst="rect">
            <a:avLst/>
          </a:prstGeom>
        </p:spPr>
      </p:pic>
      <p:pic>
        <p:nvPicPr>
          <p:cNvPr id="68" name="Kuva 67">
            <a:extLst>
              <a:ext uri="{FF2B5EF4-FFF2-40B4-BE49-F238E27FC236}">
                <a16:creationId xmlns:a16="http://schemas.microsoft.com/office/drawing/2014/main" id="{E1DFE5F5-5B74-AEA7-A8E7-93B02B30508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666599" y="4708697"/>
            <a:ext cx="732097" cy="876013"/>
          </a:xfrm>
          <a:prstGeom prst="rect">
            <a:avLst/>
          </a:prstGeom>
        </p:spPr>
      </p:pic>
      <p:pic>
        <p:nvPicPr>
          <p:cNvPr id="75" name="Kuva 74">
            <a:extLst>
              <a:ext uri="{FF2B5EF4-FFF2-40B4-BE49-F238E27FC236}">
                <a16:creationId xmlns:a16="http://schemas.microsoft.com/office/drawing/2014/main" id="{C53CAF1C-60B0-E97A-527E-A39D4BBD93C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664287" y="1441597"/>
            <a:ext cx="765441" cy="685470"/>
          </a:xfrm>
          <a:prstGeom prst="rect">
            <a:avLst/>
          </a:prstGeom>
        </p:spPr>
      </p:pic>
      <p:pic>
        <p:nvPicPr>
          <p:cNvPr id="83" name="Kuva 82">
            <a:extLst>
              <a:ext uri="{FF2B5EF4-FFF2-40B4-BE49-F238E27FC236}">
                <a16:creationId xmlns:a16="http://schemas.microsoft.com/office/drawing/2014/main" id="{2A907139-CCAB-69C5-D4B1-F61529F2D889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869023" y="1333559"/>
            <a:ext cx="669524" cy="876013"/>
          </a:xfrm>
          <a:prstGeom prst="rect">
            <a:avLst/>
          </a:prstGeom>
        </p:spPr>
      </p:pic>
      <p:pic>
        <p:nvPicPr>
          <p:cNvPr id="85" name="Kuva 84">
            <a:extLst>
              <a:ext uri="{FF2B5EF4-FFF2-40B4-BE49-F238E27FC236}">
                <a16:creationId xmlns:a16="http://schemas.microsoft.com/office/drawing/2014/main" id="{0DB30615-682D-EA55-0F6B-A78FB9634B56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505619" y="2463633"/>
            <a:ext cx="869650" cy="810086"/>
          </a:xfrm>
          <a:prstGeom prst="rect">
            <a:avLst/>
          </a:prstGeom>
        </p:spPr>
      </p:pic>
      <p:pic>
        <p:nvPicPr>
          <p:cNvPr id="87" name="Kuva 86">
            <a:extLst>
              <a:ext uri="{FF2B5EF4-FFF2-40B4-BE49-F238E27FC236}">
                <a16:creationId xmlns:a16="http://schemas.microsoft.com/office/drawing/2014/main" id="{21AF98A9-AD6E-0946-ECBC-1EC9FC57C925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4446757" y="4825917"/>
            <a:ext cx="946109" cy="676687"/>
          </a:xfrm>
          <a:prstGeom prst="rect">
            <a:avLst/>
          </a:prstGeom>
        </p:spPr>
      </p:pic>
      <p:pic>
        <p:nvPicPr>
          <p:cNvPr id="90" name="Kuva 89">
            <a:extLst>
              <a:ext uri="{FF2B5EF4-FFF2-40B4-BE49-F238E27FC236}">
                <a16:creationId xmlns:a16="http://schemas.microsoft.com/office/drawing/2014/main" id="{57BFF1DC-59A8-5884-A1EC-8123D381060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434992" y="3794991"/>
            <a:ext cx="969953" cy="604646"/>
          </a:xfrm>
          <a:prstGeom prst="rect">
            <a:avLst/>
          </a:prstGeom>
        </p:spPr>
      </p:pic>
      <p:pic>
        <p:nvPicPr>
          <p:cNvPr id="93" name="Kuva 92">
            <a:extLst>
              <a:ext uri="{FF2B5EF4-FFF2-40B4-BE49-F238E27FC236}">
                <a16:creationId xmlns:a16="http://schemas.microsoft.com/office/drawing/2014/main" id="{EA52EAED-3396-608B-FE95-EC4DF75031DF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485662" y="2473192"/>
            <a:ext cx="724739" cy="872501"/>
          </a:xfrm>
          <a:prstGeom prst="rect">
            <a:avLst/>
          </a:prstGeom>
        </p:spPr>
      </p:pic>
      <p:pic>
        <p:nvPicPr>
          <p:cNvPr id="96" name="Kuva 95">
            <a:extLst>
              <a:ext uri="{FF2B5EF4-FFF2-40B4-BE49-F238E27FC236}">
                <a16:creationId xmlns:a16="http://schemas.microsoft.com/office/drawing/2014/main" id="{8D2697CD-D8CD-ED51-D50C-95699C735FC3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6818695" y="3574746"/>
            <a:ext cx="723431" cy="870678"/>
          </a:xfrm>
          <a:prstGeom prst="rect">
            <a:avLst/>
          </a:prstGeom>
        </p:spPr>
      </p:pic>
      <p:pic>
        <p:nvPicPr>
          <p:cNvPr id="99" name="Kuva 98">
            <a:extLst>
              <a:ext uri="{FF2B5EF4-FFF2-40B4-BE49-F238E27FC236}">
                <a16:creationId xmlns:a16="http://schemas.microsoft.com/office/drawing/2014/main" id="{8207D676-CD68-9E11-D232-6F8D46A46B4A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681506" y="291320"/>
            <a:ext cx="622381" cy="795420"/>
          </a:xfrm>
          <a:prstGeom prst="rect">
            <a:avLst/>
          </a:prstGeom>
        </p:spPr>
      </p:pic>
      <p:pic>
        <p:nvPicPr>
          <p:cNvPr id="102" name="Kuva 101">
            <a:extLst>
              <a:ext uri="{FF2B5EF4-FFF2-40B4-BE49-F238E27FC236}">
                <a16:creationId xmlns:a16="http://schemas.microsoft.com/office/drawing/2014/main" id="{3645CAFB-94AE-4C44-0662-0FEFBAC5269F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612353" y="3644227"/>
            <a:ext cx="855950" cy="791593"/>
          </a:xfrm>
          <a:prstGeom prst="rect">
            <a:avLst/>
          </a:prstGeom>
        </p:spPr>
      </p:pic>
      <p:pic>
        <p:nvPicPr>
          <p:cNvPr id="106" name="Kuva 105">
            <a:extLst>
              <a:ext uri="{FF2B5EF4-FFF2-40B4-BE49-F238E27FC236}">
                <a16:creationId xmlns:a16="http://schemas.microsoft.com/office/drawing/2014/main" id="{A2A146C2-361D-5A46-2DE3-F2F885FD8B05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4495554" y="6013706"/>
            <a:ext cx="946110" cy="592082"/>
          </a:xfrm>
          <a:prstGeom prst="rect">
            <a:avLst/>
          </a:prstGeom>
        </p:spPr>
      </p:pic>
      <p:pic>
        <p:nvPicPr>
          <p:cNvPr id="110" name="Kuva 109">
            <a:extLst>
              <a:ext uri="{FF2B5EF4-FFF2-40B4-BE49-F238E27FC236}">
                <a16:creationId xmlns:a16="http://schemas.microsoft.com/office/drawing/2014/main" id="{A1929DF1-5A24-51FF-F1AD-BE541C15AAD9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4421911" y="2613146"/>
            <a:ext cx="994202" cy="641421"/>
          </a:xfrm>
          <a:prstGeom prst="rect">
            <a:avLst/>
          </a:prstGeom>
        </p:spPr>
      </p:pic>
      <p:pic>
        <p:nvPicPr>
          <p:cNvPr id="113" name="Kuva 112">
            <a:extLst>
              <a:ext uri="{FF2B5EF4-FFF2-40B4-BE49-F238E27FC236}">
                <a16:creationId xmlns:a16="http://schemas.microsoft.com/office/drawing/2014/main" id="{C73D7828-78F9-37B1-D68D-9FF6627254FE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443472" y="1382912"/>
            <a:ext cx="812685" cy="841504"/>
          </a:xfrm>
          <a:prstGeom prst="rect">
            <a:avLst/>
          </a:prstGeom>
        </p:spPr>
      </p:pic>
      <p:pic>
        <p:nvPicPr>
          <p:cNvPr id="115" name="Kuva 114">
            <a:extLst>
              <a:ext uri="{FF2B5EF4-FFF2-40B4-BE49-F238E27FC236}">
                <a16:creationId xmlns:a16="http://schemas.microsoft.com/office/drawing/2014/main" id="{E535049B-DF54-6089-FB27-83820AF1D787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7771960" y="312602"/>
            <a:ext cx="801594" cy="767484"/>
          </a:xfrm>
          <a:prstGeom prst="rect">
            <a:avLst/>
          </a:prstGeom>
        </p:spPr>
      </p:pic>
      <p:pic>
        <p:nvPicPr>
          <p:cNvPr id="118" name="Kuva 117">
            <a:extLst>
              <a:ext uri="{FF2B5EF4-FFF2-40B4-BE49-F238E27FC236}">
                <a16:creationId xmlns:a16="http://schemas.microsoft.com/office/drawing/2014/main" id="{5A66449A-A6B6-0AEF-8AF7-ED964E97BCA8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5797621" y="5872093"/>
            <a:ext cx="400743" cy="812937"/>
          </a:xfrm>
          <a:prstGeom prst="rect">
            <a:avLst/>
          </a:prstGeom>
        </p:spPr>
      </p:pic>
      <p:pic>
        <p:nvPicPr>
          <p:cNvPr id="120" name="Kuva 119">
            <a:extLst>
              <a:ext uri="{FF2B5EF4-FFF2-40B4-BE49-F238E27FC236}">
                <a16:creationId xmlns:a16="http://schemas.microsoft.com/office/drawing/2014/main" id="{428C09EF-7977-812D-A25A-52AE966B4250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6710914" y="5858256"/>
            <a:ext cx="803362" cy="814677"/>
          </a:xfrm>
          <a:prstGeom prst="rect">
            <a:avLst/>
          </a:prstGeom>
        </p:spPr>
      </p:pic>
      <p:pic>
        <p:nvPicPr>
          <p:cNvPr id="126" name="Kuva 125">
            <a:extLst>
              <a:ext uri="{FF2B5EF4-FFF2-40B4-BE49-F238E27FC236}">
                <a16:creationId xmlns:a16="http://schemas.microsoft.com/office/drawing/2014/main" id="{8FB1060F-0EDC-8861-B89F-AE7B4FA9EF6A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8834133" y="1359579"/>
            <a:ext cx="841248" cy="872993"/>
          </a:xfrm>
          <a:prstGeom prst="rect">
            <a:avLst/>
          </a:prstGeom>
        </p:spPr>
      </p:pic>
      <p:pic>
        <p:nvPicPr>
          <p:cNvPr id="128" name="Kuva 127">
            <a:extLst>
              <a:ext uri="{FF2B5EF4-FFF2-40B4-BE49-F238E27FC236}">
                <a16:creationId xmlns:a16="http://schemas.microsoft.com/office/drawing/2014/main" id="{955DDD79-0708-613B-1D86-E4BBE560AF01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1391626" y="2533430"/>
            <a:ext cx="513376" cy="784324"/>
          </a:xfrm>
          <a:prstGeom prst="rect">
            <a:avLst/>
          </a:prstGeom>
        </p:spPr>
      </p:pic>
      <p:pic>
        <p:nvPicPr>
          <p:cNvPr id="130" name="Kuva 129">
            <a:extLst>
              <a:ext uri="{FF2B5EF4-FFF2-40B4-BE49-F238E27FC236}">
                <a16:creationId xmlns:a16="http://schemas.microsoft.com/office/drawing/2014/main" id="{8F56DD12-57AC-79FC-839C-5EE19C701B63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306698" y="3573321"/>
            <a:ext cx="669764" cy="860038"/>
          </a:xfrm>
          <a:prstGeom prst="rect">
            <a:avLst/>
          </a:prstGeom>
        </p:spPr>
      </p:pic>
      <p:pic>
        <p:nvPicPr>
          <p:cNvPr id="132" name="Kuva 131">
            <a:extLst>
              <a:ext uri="{FF2B5EF4-FFF2-40B4-BE49-F238E27FC236}">
                <a16:creationId xmlns:a16="http://schemas.microsoft.com/office/drawing/2014/main" id="{070B1707-F28E-418C-D1A0-6006254FFA31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420830" y="4804080"/>
            <a:ext cx="489017" cy="767484"/>
          </a:xfrm>
          <a:prstGeom prst="rect">
            <a:avLst/>
          </a:prstGeom>
        </p:spPr>
      </p:pic>
      <p:pic>
        <p:nvPicPr>
          <p:cNvPr id="136" name="Kuva 135">
            <a:extLst>
              <a:ext uri="{FF2B5EF4-FFF2-40B4-BE49-F238E27FC236}">
                <a16:creationId xmlns:a16="http://schemas.microsoft.com/office/drawing/2014/main" id="{56BF3CB5-4091-DA7A-26F0-97840BE764F7}"/>
              </a:ext>
            </a:extLst>
          </p:cNvPr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4544445" y="315256"/>
            <a:ext cx="899025" cy="788186"/>
          </a:xfrm>
          <a:prstGeom prst="rect">
            <a:avLst/>
          </a:prstGeom>
        </p:spPr>
      </p:pic>
      <p:pic>
        <p:nvPicPr>
          <p:cNvPr id="138" name="Kuva 137">
            <a:extLst>
              <a:ext uri="{FF2B5EF4-FFF2-40B4-BE49-F238E27FC236}">
                <a16:creationId xmlns:a16="http://schemas.microsoft.com/office/drawing/2014/main" id="{2D243715-4A3D-A66D-1A18-EE20FAD03F15}"/>
              </a:ext>
            </a:extLst>
          </p:cNvPr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>
            <a:off x="2367025" y="209455"/>
            <a:ext cx="867347" cy="874697"/>
          </a:xfrm>
          <a:prstGeom prst="rect">
            <a:avLst/>
          </a:prstGeom>
        </p:spPr>
      </p:pic>
      <p:pic>
        <p:nvPicPr>
          <p:cNvPr id="142" name="Kuva 141">
            <a:extLst>
              <a:ext uri="{FF2B5EF4-FFF2-40B4-BE49-F238E27FC236}">
                <a16:creationId xmlns:a16="http://schemas.microsoft.com/office/drawing/2014/main" id="{F2120A19-7FF9-A237-1322-CC947B3B940F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3413180" y="4705188"/>
            <a:ext cx="874898" cy="843928"/>
          </a:xfrm>
          <a:prstGeom prst="rect">
            <a:avLst/>
          </a:prstGeom>
        </p:spPr>
      </p:pic>
      <p:pic>
        <p:nvPicPr>
          <p:cNvPr id="144" name="Kuva 143">
            <a:extLst>
              <a:ext uri="{FF2B5EF4-FFF2-40B4-BE49-F238E27FC236}">
                <a16:creationId xmlns:a16="http://schemas.microsoft.com/office/drawing/2014/main" id="{3B6FE5D3-8DBD-A050-54FC-999F77A314F6}"/>
              </a:ext>
            </a:extLst>
          </p:cNvPr>
          <p:cNvPicPr>
            <a:picLocks noChangeAspect="1"/>
          </p:cNvPicPr>
          <p:nvPr/>
        </p:nvPicPr>
        <p:blipFill>
          <a:blip r:embed="rId41"/>
          <a:stretch>
            <a:fillRect/>
          </a:stretch>
        </p:blipFill>
        <p:spPr>
          <a:xfrm>
            <a:off x="3384061" y="5871578"/>
            <a:ext cx="887422" cy="826221"/>
          </a:xfrm>
          <a:prstGeom prst="rect">
            <a:avLst/>
          </a:prstGeom>
        </p:spPr>
      </p:pic>
      <p:pic>
        <p:nvPicPr>
          <p:cNvPr id="146" name="Kuva 145">
            <a:extLst>
              <a:ext uri="{FF2B5EF4-FFF2-40B4-BE49-F238E27FC236}">
                <a16:creationId xmlns:a16="http://schemas.microsoft.com/office/drawing/2014/main" id="{A446615A-AF39-056E-8B81-B1168B4D010A}"/>
              </a:ext>
            </a:extLst>
          </p:cNvPr>
          <p:cNvPicPr>
            <a:picLocks noChangeAspect="1"/>
          </p:cNvPicPr>
          <p:nvPr/>
        </p:nvPicPr>
        <p:blipFill>
          <a:blip r:embed="rId42"/>
          <a:stretch>
            <a:fillRect/>
          </a:stretch>
        </p:blipFill>
        <p:spPr>
          <a:xfrm>
            <a:off x="2490577" y="5893176"/>
            <a:ext cx="637699" cy="804055"/>
          </a:xfrm>
          <a:prstGeom prst="rect">
            <a:avLst/>
          </a:prstGeom>
        </p:spPr>
      </p:pic>
      <p:pic>
        <p:nvPicPr>
          <p:cNvPr id="148" name="Kuva 147">
            <a:extLst>
              <a:ext uri="{FF2B5EF4-FFF2-40B4-BE49-F238E27FC236}">
                <a16:creationId xmlns:a16="http://schemas.microsoft.com/office/drawing/2014/main" id="{A52FFD4E-4728-691B-11BC-376125E0F8BA}"/>
              </a:ext>
            </a:extLst>
          </p:cNvPr>
          <p:cNvPicPr>
            <a:picLocks noChangeAspect="1"/>
          </p:cNvPicPr>
          <p:nvPr/>
        </p:nvPicPr>
        <p:blipFill>
          <a:blip r:embed="rId43"/>
          <a:stretch>
            <a:fillRect/>
          </a:stretch>
        </p:blipFill>
        <p:spPr>
          <a:xfrm>
            <a:off x="2392958" y="2503121"/>
            <a:ext cx="856526" cy="849268"/>
          </a:xfrm>
          <a:prstGeom prst="rect">
            <a:avLst/>
          </a:prstGeom>
        </p:spPr>
      </p:pic>
      <p:pic>
        <p:nvPicPr>
          <p:cNvPr id="150" name="Kuva 149">
            <a:extLst>
              <a:ext uri="{FF2B5EF4-FFF2-40B4-BE49-F238E27FC236}">
                <a16:creationId xmlns:a16="http://schemas.microsoft.com/office/drawing/2014/main" id="{BDA493E9-EAB8-A33C-02D4-F7AABDCC88BD}"/>
              </a:ext>
            </a:extLst>
          </p:cNvPr>
          <p:cNvPicPr>
            <a:picLocks noChangeAspect="1"/>
          </p:cNvPicPr>
          <p:nvPr/>
        </p:nvPicPr>
        <p:blipFill>
          <a:blip r:embed="rId44"/>
          <a:stretch>
            <a:fillRect/>
          </a:stretch>
        </p:blipFill>
        <p:spPr>
          <a:xfrm>
            <a:off x="3367640" y="305171"/>
            <a:ext cx="960479" cy="823268"/>
          </a:xfrm>
          <a:prstGeom prst="rect">
            <a:avLst/>
          </a:prstGeom>
        </p:spPr>
      </p:pic>
      <p:pic>
        <p:nvPicPr>
          <p:cNvPr id="152" name="Kuva 151">
            <a:extLst>
              <a:ext uri="{FF2B5EF4-FFF2-40B4-BE49-F238E27FC236}">
                <a16:creationId xmlns:a16="http://schemas.microsoft.com/office/drawing/2014/main" id="{E9B60DAF-1CB1-847B-3551-BD05147C1D9F}"/>
              </a:ext>
            </a:extLst>
          </p:cNvPr>
          <p:cNvPicPr>
            <a:picLocks noChangeAspect="1"/>
          </p:cNvPicPr>
          <p:nvPr/>
        </p:nvPicPr>
        <p:blipFill>
          <a:blip r:embed="rId45"/>
          <a:stretch>
            <a:fillRect/>
          </a:stretch>
        </p:blipFill>
        <p:spPr>
          <a:xfrm>
            <a:off x="3350547" y="3603006"/>
            <a:ext cx="971782" cy="862064"/>
          </a:xfrm>
          <a:prstGeom prst="rect">
            <a:avLst/>
          </a:prstGeom>
        </p:spPr>
      </p:pic>
      <p:pic>
        <p:nvPicPr>
          <p:cNvPr id="154" name="Kuva 153">
            <a:extLst>
              <a:ext uri="{FF2B5EF4-FFF2-40B4-BE49-F238E27FC236}">
                <a16:creationId xmlns:a16="http://schemas.microsoft.com/office/drawing/2014/main" id="{AC91C83C-38F8-FD70-A596-5E93D055E309}"/>
              </a:ext>
            </a:extLst>
          </p:cNvPr>
          <p:cNvPicPr>
            <a:picLocks noChangeAspect="1"/>
          </p:cNvPicPr>
          <p:nvPr/>
        </p:nvPicPr>
        <p:blipFill>
          <a:blip r:embed="rId46"/>
          <a:stretch>
            <a:fillRect/>
          </a:stretch>
        </p:blipFill>
        <p:spPr>
          <a:xfrm>
            <a:off x="2340336" y="3598616"/>
            <a:ext cx="910159" cy="807272"/>
          </a:xfrm>
          <a:prstGeom prst="rect">
            <a:avLst/>
          </a:prstGeom>
        </p:spPr>
      </p:pic>
      <p:pic>
        <p:nvPicPr>
          <p:cNvPr id="156" name="Kuva 155">
            <a:extLst>
              <a:ext uri="{FF2B5EF4-FFF2-40B4-BE49-F238E27FC236}">
                <a16:creationId xmlns:a16="http://schemas.microsoft.com/office/drawing/2014/main" id="{398B0F25-8ED5-47BE-AA70-507B82D60096}"/>
              </a:ext>
            </a:extLst>
          </p:cNvPr>
          <p:cNvPicPr>
            <a:picLocks noChangeAspect="1"/>
          </p:cNvPicPr>
          <p:nvPr/>
        </p:nvPicPr>
        <p:blipFill>
          <a:blip r:embed="rId47"/>
          <a:stretch>
            <a:fillRect/>
          </a:stretch>
        </p:blipFill>
        <p:spPr>
          <a:xfrm>
            <a:off x="2253922" y="4808742"/>
            <a:ext cx="1033884" cy="751951"/>
          </a:xfrm>
          <a:prstGeom prst="rect">
            <a:avLst/>
          </a:prstGeom>
        </p:spPr>
      </p:pic>
      <p:pic>
        <p:nvPicPr>
          <p:cNvPr id="158" name="Kuva 157">
            <a:extLst>
              <a:ext uri="{FF2B5EF4-FFF2-40B4-BE49-F238E27FC236}">
                <a16:creationId xmlns:a16="http://schemas.microsoft.com/office/drawing/2014/main" id="{9A8107AE-B998-FA4B-B6F4-2A9B0AD1DDF3}"/>
              </a:ext>
            </a:extLst>
          </p:cNvPr>
          <p:cNvPicPr>
            <a:picLocks noChangeAspect="1"/>
          </p:cNvPicPr>
          <p:nvPr/>
        </p:nvPicPr>
        <p:blipFill>
          <a:blip r:embed="rId48"/>
          <a:stretch>
            <a:fillRect/>
          </a:stretch>
        </p:blipFill>
        <p:spPr>
          <a:xfrm>
            <a:off x="1284578" y="5779457"/>
            <a:ext cx="904929" cy="888913"/>
          </a:xfrm>
          <a:prstGeom prst="rect">
            <a:avLst/>
          </a:prstGeom>
        </p:spPr>
      </p:pic>
      <p:pic>
        <p:nvPicPr>
          <p:cNvPr id="162" name="Kuva 161">
            <a:extLst>
              <a:ext uri="{FF2B5EF4-FFF2-40B4-BE49-F238E27FC236}">
                <a16:creationId xmlns:a16="http://schemas.microsoft.com/office/drawing/2014/main" id="{0A33F03C-670B-66D6-BEC3-78C10A0BFFB9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8862389" y="5916200"/>
            <a:ext cx="784736" cy="739710"/>
          </a:xfrm>
          <a:prstGeom prst="rect">
            <a:avLst/>
          </a:prstGeom>
        </p:spPr>
      </p:pic>
      <p:pic>
        <p:nvPicPr>
          <p:cNvPr id="164" name="Kuva 163">
            <a:extLst>
              <a:ext uri="{FF2B5EF4-FFF2-40B4-BE49-F238E27FC236}">
                <a16:creationId xmlns:a16="http://schemas.microsoft.com/office/drawing/2014/main" id="{B1C38FCC-963C-06EF-7655-4D0C49CAB8BC}"/>
              </a:ext>
            </a:extLst>
          </p:cNvPr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7710878" y="4828912"/>
            <a:ext cx="774294" cy="750470"/>
          </a:xfrm>
          <a:prstGeom prst="rect">
            <a:avLst/>
          </a:prstGeom>
        </p:spPr>
      </p:pic>
      <p:sp>
        <p:nvSpPr>
          <p:cNvPr id="3" name="TextBox 67">
            <a:extLst>
              <a:ext uri="{FF2B5EF4-FFF2-40B4-BE49-F238E27FC236}">
                <a16:creationId xmlns:a16="http://schemas.microsoft.com/office/drawing/2014/main" id="{AFF9BEA0-12A6-F2D9-DDD9-15368D7FD0B0}"/>
              </a:ext>
            </a:extLst>
          </p:cNvPr>
          <p:cNvSpPr txBox="1"/>
          <p:nvPr/>
        </p:nvSpPr>
        <p:spPr>
          <a:xfrm>
            <a:off x="2225598" y="1134316"/>
            <a:ext cx="10989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200" dirty="0" err="1"/>
              <a:t>ei</a:t>
            </a:r>
            <a:r>
              <a:rPr lang="sv-FI" sz="1200" dirty="0"/>
              <a:t> </a:t>
            </a:r>
            <a:r>
              <a:rPr lang="sv-FI" sz="1200" dirty="0" err="1"/>
              <a:t>tykkää</a:t>
            </a:r>
            <a:endParaRPr lang="sv-FI" sz="1200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E92D108B-C19A-DAFA-DDDD-3B81DE0F9635}"/>
              </a:ext>
            </a:extLst>
          </p:cNvPr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2348889" y="1361382"/>
            <a:ext cx="801145" cy="844844"/>
          </a:xfrm>
          <a:prstGeom prst="rect">
            <a:avLst/>
          </a:prstGeom>
        </p:spPr>
      </p:pic>
      <p:pic>
        <p:nvPicPr>
          <p:cNvPr id="13" name="Kuva 12">
            <a:extLst>
              <a:ext uri="{FF2B5EF4-FFF2-40B4-BE49-F238E27FC236}">
                <a16:creationId xmlns:a16="http://schemas.microsoft.com/office/drawing/2014/main" id="{F05F7472-702D-93B8-3427-4F8E02B00995}"/>
              </a:ext>
            </a:extLst>
          </p:cNvPr>
          <p:cNvPicPr>
            <a:picLocks noChangeAspect="1"/>
          </p:cNvPicPr>
          <p:nvPr/>
        </p:nvPicPr>
        <p:blipFill>
          <a:blip r:embed="rId52"/>
          <a:stretch>
            <a:fillRect/>
          </a:stretch>
        </p:blipFill>
        <p:spPr>
          <a:xfrm>
            <a:off x="7819704" y="2509924"/>
            <a:ext cx="736518" cy="763797"/>
          </a:xfrm>
          <a:prstGeom prst="rect">
            <a:avLst/>
          </a:prstGeom>
        </p:spPr>
      </p:pic>
      <p:pic>
        <p:nvPicPr>
          <p:cNvPr id="17" name="Kuva 16">
            <a:extLst>
              <a:ext uri="{FF2B5EF4-FFF2-40B4-BE49-F238E27FC236}">
                <a16:creationId xmlns:a16="http://schemas.microsoft.com/office/drawing/2014/main" id="{EAEC18B4-38F6-5456-5111-6CA452CA32D1}"/>
              </a:ext>
            </a:extLst>
          </p:cNvPr>
          <p:cNvPicPr>
            <a:picLocks noChangeAspect="1"/>
          </p:cNvPicPr>
          <p:nvPr/>
        </p:nvPicPr>
        <p:blipFill>
          <a:blip r:embed="rId53"/>
          <a:stretch>
            <a:fillRect/>
          </a:stretch>
        </p:blipFill>
        <p:spPr>
          <a:xfrm>
            <a:off x="8829420" y="4724143"/>
            <a:ext cx="859916" cy="82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1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</TotalTime>
  <Words>88</Words>
  <Application>Microsoft Office PowerPoint</Application>
  <PresentationFormat>A4-paperi (210 x 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JOULU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JOULU</dc:title>
  <dc:creator>Virpi Yiannakou</dc:creator>
  <cp:lastModifiedBy>Virpi Yiannakou</cp:lastModifiedBy>
  <cp:revision>1</cp:revision>
  <cp:lastPrinted>2023-11-29T09:33:21Z</cp:lastPrinted>
  <dcterms:created xsi:type="dcterms:W3CDTF">2023-11-29T08:06:58Z</dcterms:created>
  <dcterms:modified xsi:type="dcterms:W3CDTF">2023-11-29T09:35:05Z</dcterms:modified>
</cp:coreProperties>
</file>