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4" r:id="rId3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6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DA6DF3-97B2-4758-8443-A64C6C855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BEB7DA7-F431-4319-BDE7-A96974259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83527E4-20D1-4065-9B20-D232820F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966-4A78-4206-9A25-650D0A79F5E3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8849357-B8D6-4F37-BEF8-9835F5BA5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89E1FC0-CCBF-4978-8779-E9DAE5FDE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691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619316-5483-4B57-8A16-7D3C62660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3812580-A612-4AFA-9D3F-082D76BFB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7F9341-6002-4662-9FED-DD6F62AC5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966-4A78-4206-9A25-650D0A79F5E3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7AF501-08A0-4D5D-A17D-84232217F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48EB51-8080-4B04-9C70-894925E88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38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EE01562-C8AB-4EDC-90F3-CCA7F3C2BD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D035062-06E6-484A-B8A5-104DF1E98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FC73EFC-F35F-40AE-8159-411B182AD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966-4A78-4206-9A25-650D0A79F5E3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ABADDDD-513B-4568-9ECF-662EE269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18E225E-CAE4-4D91-9F2B-77D55819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61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EB1E90-A1FF-49D9-B81B-9CA591B88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A87283-E65B-49F2-B8DC-63346A099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B297179-7FC1-44AA-B177-A28EC4367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966-4A78-4206-9A25-650D0A79F5E3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E55C776-04B2-4C83-A84A-5596A7D6E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0CCEF10-4703-4DE7-8735-7D6F06ACA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180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EEA1F7-0C19-4757-BD50-40D6C31F6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BDDB7AB-36FF-4B87-B38B-A4362B7D6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DE097B-2169-4F0F-8FC5-2BCDDFE34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966-4A78-4206-9A25-650D0A79F5E3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CAD4611-C2F7-43B4-9723-A650E92FC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25C33D-8F85-45C1-A7EF-0FA52235F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847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CBB8BA-CE57-4E24-9709-9F37B5B64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6D7C2B-3961-4F49-ACB5-CF12E02BB8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D07F1C5-948C-418B-999F-393CAA830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3E4991E-A332-4574-A7CA-D0B9B1FEF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966-4A78-4206-9A25-650D0A79F5E3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A0E4BA5-AE8D-40AA-B48A-6EB308293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485639C-4825-4DE2-AB8E-490558AE6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48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605D6E-3181-409E-AAB1-EDC82F7B3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2BC25F-E91D-4D44-98B8-30231FB2C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F89E7E2-9E55-4EF9-AC03-A95EA8514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F89A5E5-6F0E-46A4-B87D-1BAB97C56F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47E662C-1CBB-45AE-B972-12A3393283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3720F34-E70E-4E59-B6D7-0B07F9621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966-4A78-4206-9A25-650D0A79F5E3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29D3CCB-2837-43FE-9790-FCF64AC4F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CA056FD-1056-4318-97BA-DA14AC58A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6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EAF890-DFA9-4186-9C5D-DC463FCA3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B323390-F912-4B69-B684-BAC206CBC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966-4A78-4206-9A25-650D0A79F5E3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3624F8B-5BC0-4ABB-B64E-1391943C4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663EF44-7FCF-4B36-ADFA-DC38C307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055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2A7CD02-B5FC-4724-B2E0-0DDEE2BF0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966-4A78-4206-9A25-650D0A79F5E3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2470681-DB0D-477F-BA5F-D461964EB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88F61EF-DA8D-4435-AD84-6B3CDFE6B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1921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305013-F04C-480A-A1CB-043E15715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5A946B-DEF3-418F-9C69-F78D4677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8C05F5B-63B5-43A6-B618-74C6B1CC5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B91F2A5-1A84-4F1C-BAC7-A54C2B392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966-4A78-4206-9A25-650D0A79F5E3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9C85FA5-0681-451F-803D-8AE17880C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915796E-C05E-49BB-B804-FCD9371E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148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0F9F67-05F1-41F9-8469-3F534814C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0733EC8-C348-4A8A-9DD4-658AA34769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8A9D194-C008-4CCA-AC42-2A620E8E5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128D560-10A5-4BAF-AA81-1A8012F62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966-4A78-4206-9A25-650D0A79F5E3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55E27B6-025F-4891-A460-32BA137EE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36D7ADA-84C0-4038-BEFA-E9FAA3B6E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086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0B45869-179C-4DE4-979A-BDCC13E50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D33B079-407B-41BD-A9B3-CDD0CF946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EF538E-6D0B-4EC5-A731-8A5FEA04A0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E4966-4A78-4206-9A25-650D0A79F5E3}" type="datetimeFigureOut">
              <a:rPr lang="fi-FI" smtClean="0"/>
              <a:t>1.4.2021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BCA65B9-65AA-47CA-A7F2-3067246508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1D8D1F8-DF49-4421-BA51-268949043F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236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Nuoli: Oikea 49">
            <a:extLst>
              <a:ext uri="{FF2B5EF4-FFF2-40B4-BE49-F238E27FC236}">
                <a16:creationId xmlns:a16="http://schemas.microsoft.com/office/drawing/2014/main" id="{F6713A86-988E-428E-B464-6FD62358B50A}"/>
              </a:ext>
            </a:extLst>
          </p:cNvPr>
          <p:cNvSpPr/>
          <p:nvPr/>
        </p:nvSpPr>
        <p:spPr>
          <a:xfrm>
            <a:off x="90486" y="171450"/>
            <a:ext cx="1843089" cy="129540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solidFill>
                  <a:schemeClr val="accent6">
                    <a:lumMod val="75000"/>
                  </a:schemeClr>
                </a:solidFill>
              </a:rPr>
              <a:t>LÄHTÖRUUTU</a:t>
            </a:r>
          </a:p>
        </p:txBody>
      </p:sp>
      <p:sp>
        <p:nvSpPr>
          <p:cNvPr id="74" name="Suorakulmio 73">
            <a:extLst>
              <a:ext uri="{FF2B5EF4-FFF2-40B4-BE49-F238E27FC236}">
                <a16:creationId xmlns:a16="http://schemas.microsoft.com/office/drawing/2014/main" id="{21F83485-FE9E-4ED5-AD94-C8D36C8BC860}"/>
              </a:ext>
            </a:extLst>
          </p:cNvPr>
          <p:cNvSpPr/>
          <p:nvPr/>
        </p:nvSpPr>
        <p:spPr>
          <a:xfrm>
            <a:off x="590548" y="4057650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6" name="Suorakulmio 75">
            <a:extLst>
              <a:ext uri="{FF2B5EF4-FFF2-40B4-BE49-F238E27FC236}">
                <a16:creationId xmlns:a16="http://schemas.microsoft.com/office/drawing/2014/main" id="{E8806198-9138-43C7-9B68-2625168BDF18}"/>
              </a:ext>
            </a:extLst>
          </p:cNvPr>
          <p:cNvSpPr/>
          <p:nvPr/>
        </p:nvSpPr>
        <p:spPr>
          <a:xfrm>
            <a:off x="590547" y="27622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8" name="Suorakulmio 77">
            <a:extLst>
              <a:ext uri="{FF2B5EF4-FFF2-40B4-BE49-F238E27FC236}">
                <a16:creationId xmlns:a16="http://schemas.microsoft.com/office/drawing/2014/main" id="{7B19F713-06D0-47E9-8C00-A4797E14E692}"/>
              </a:ext>
            </a:extLst>
          </p:cNvPr>
          <p:cNvSpPr/>
          <p:nvPr/>
        </p:nvSpPr>
        <p:spPr>
          <a:xfrm>
            <a:off x="590547" y="5353051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0" name="Suorakulmio 79">
            <a:extLst>
              <a:ext uri="{FF2B5EF4-FFF2-40B4-BE49-F238E27FC236}">
                <a16:creationId xmlns:a16="http://schemas.microsoft.com/office/drawing/2014/main" id="{899A8D8B-A01A-4B23-A72D-239857003B9D}"/>
              </a:ext>
            </a:extLst>
          </p:cNvPr>
          <p:cNvSpPr/>
          <p:nvPr/>
        </p:nvSpPr>
        <p:spPr>
          <a:xfrm>
            <a:off x="10020307" y="14668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2" name="Suorakulmio 81">
            <a:extLst>
              <a:ext uri="{FF2B5EF4-FFF2-40B4-BE49-F238E27FC236}">
                <a16:creationId xmlns:a16="http://schemas.microsoft.com/office/drawing/2014/main" id="{8CC91C11-18DB-4B7F-920E-8C45BD109FB1}"/>
              </a:ext>
            </a:extLst>
          </p:cNvPr>
          <p:cNvSpPr/>
          <p:nvPr/>
        </p:nvSpPr>
        <p:spPr>
          <a:xfrm>
            <a:off x="10020306" y="171448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4" name="Suorakulmio 83">
            <a:extLst>
              <a:ext uri="{FF2B5EF4-FFF2-40B4-BE49-F238E27FC236}">
                <a16:creationId xmlns:a16="http://schemas.microsoft.com/office/drawing/2014/main" id="{A92DEBFB-6671-4664-87B6-BF91B10A35EA}"/>
              </a:ext>
            </a:extLst>
          </p:cNvPr>
          <p:cNvSpPr/>
          <p:nvPr/>
        </p:nvSpPr>
        <p:spPr>
          <a:xfrm>
            <a:off x="10020306" y="2762250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6" name="Suorakulmio 85">
            <a:extLst>
              <a:ext uri="{FF2B5EF4-FFF2-40B4-BE49-F238E27FC236}">
                <a16:creationId xmlns:a16="http://schemas.microsoft.com/office/drawing/2014/main" id="{9F1A8F84-9DC9-4764-A1B0-7B94463F943A}"/>
              </a:ext>
            </a:extLst>
          </p:cNvPr>
          <p:cNvSpPr/>
          <p:nvPr/>
        </p:nvSpPr>
        <p:spPr>
          <a:xfrm>
            <a:off x="1962150" y="1714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8" name="Suorakulmio 87">
            <a:extLst>
              <a:ext uri="{FF2B5EF4-FFF2-40B4-BE49-F238E27FC236}">
                <a16:creationId xmlns:a16="http://schemas.microsoft.com/office/drawing/2014/main" id="{3FF8ABB0-E468-456C-8098-563074851E0C}"/>
              </a:ext>
            </a:extLst>
          </p:cNvPr>
          <p:cNvSpPr/>
          <p:nvPr/>
        </p:nvSpPr>
        <p:spPr>
          <a:xfrm>
            <a:off x="3305176" y="171448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0" name="Suorakulmio 89">
            <a:extLst>
              <a:ext uri="{FF2B5EF4-FFF2-40B4-BE49-F238E27FC236}">
                <a16:creationId xmlns:a16="http://schemas.microsoft.com/office/drawing/2014/main" id="{01181CE0-3DF2-44B3-8126-F65C76EB72F4}"/>
              </a:ext>
            </a:extLst>
          </p:cNvPr>
          <p:cNvSpPr/>
          <p:nvPr/>
        </p:nvSpPr>
        <p:spPr>
          <a:xfrm>
            <a:off x="4648202" y="1714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2" name="Suorakulmio 91">
            <a:extLst>
              <a:ext uri="{FF2B5EF4-FFF2-40B4-BE49-F238E27FC236}">
                <a16:creationId xmlns:a16="http://schemas.microsoft.com/office/drawing/2014/main" id="{D095C5A9-F5F0-4B8A-90AB-7DE52B6F69F1}"/>
              </a:ext>
            </a:extLst>
          </p:cNvPr>
          <p:cNvSpPr/>
          <p:nvPr/>
        </p:nvSpPr>
        <p:spPr>
          <a:xfrm>
            <a:off x="5991228" y="171448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4" name="Suorakulmio 93">
            <a:extLst>
              <a:ext uri="{FF2B5EF4-FFF2-40B4-BE49-F238E27FC236}">
                <a16:creationId xmlns:a16="http://schemas.microsoft.com/office/drawing/2014/main" id="{8AF8C919-7011-42BD-9B02-4C0664526346}"/>
              </a:ext>
            </a:extLst>
          </p:cNvPr>
          <p:cNvSpPr/>
          <p:nvPr/>
        </p:nvSpPr>
        <p:spPr>
          <a:xfrm>
            <a:off x="7334254" y="1714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6" name="Suorakulmio 95">
            <a:extLst>
              <a:ext uri="{FF2B5EF4-FFF2-40B4-BE49-F238E27FC236}">
                <a16:creationId xmlns:a16="http://schemas.microsoft.com/office/drawing/2014/main" id="{6EC91B03-3201-4CC2-9763-723E8A1E7679}"/>
              </a:ext>
            </a:extLst>
          </p:cNvPr>
          <p:cNvSpPr/>
          <p:nvPr/>
        </p:nvSpPr>
        <p:spPr>
          <a:xfrm>
            <a:off x="8677280" y="171448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8" name="Suorakulmio 97">
            <a:extLst>
              <a:ext uri="{FF2B5EF4-FFF2-40B4-BE49-F238E27FC236}">
                <a16:creationId xmlns:a16="http://schemas.microsoft.com/office/drawing/2014/main" id="{8CC22980-7ECB-4D1B-A017-EEFBDFB54BA5}"/>
              </a:ext>
            </a:extLst>
          </p:cNvPr>
          <p:cNvSpPr/>
          <p:nvPr/>
        </p:nvSpPr>
        <p:spPr>
          <a:xfrm>
            <a:off x="1947862" y="2762250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0" name="Suorakulmio 99">
            <a:extLst>
              <a:ext uri="{FF2B5EF4-FFF2-40B4-BE49-F238E27FC236}">
                <a16:creationId xmlns:a16="http://schemas.microsoft.com/office/drawing/2014/main" id="{6A956DB4-06DE-43F4-8AF5-20681BE3BA32}"/>
              </a:ext>
            </a:extLst>
          </p:cNvPr>
          <p:cNvSpPr/>
          <p:nvPr/>
        </p:nvSpPr>
        <p:spPr>
          <a:xfrm>
            <a:off x="3290888" y="27622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2" name="Suorakulmio 101">
            <a:extLst>
              <a:ext uri="{FF2B5EF4-FFF2-40B4-BE49-F238E27FC236}">
                <a16:creationId xmlns:a16="http://schemas.microsoft.com/office/drawing/2014/main" id="{CE44EB5F-DE7D-450B-BB36-CF321801798B}"/>
              </a:ext>
            </a:extLst>
          </p:cNvPr>
          <p:cNvSpPr/>
          <p:nvPr/>
        </p:nvSpPr>
        <p:spPr>
          <a:xfrm>
            <a:off x="4633914" y="2762250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4" name="Suorakulmio 103">
            <a:extLst>
              <a:ext uri="{FF2B5EF4-FFF2-40B4-BE49-F238E27FC236}">
                <a16:creationId xmlns:a16="http://schemas.microsoft.com/office/drawing/2014/main" id="{CFCD7A93-5BC2-4BC1-A86B-717F251912C7}"/>
              </a:ext>
            </a:extLst>
          </p:cNvPr>
          <p:cNvSpPr/>
          <p:nvPr/>
        </p:nvSpPr>
        <p:spPr>
          <a:xfrm>
            <a:off x="5976940" y="27622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6" name="Suorakulmio 105">
            <a:extLst>
              <a:ext uri="{FF2B5EF4-FFF2-40B4-BE49-F238E27FC236}">
                <a16:creationId xmlns:a16="http://schemas.microsoft.com/office/drawing/2014/main" id="{E3925770-F78A-401B-B35C-061408157086}"/>
              </a:ext>
            </a:extLst>
          </p:cNvPr>
          <p:cNvSpPr/>
          <p:nvPr/>
        </p:nvSpPr>
        <p:spPr>
          <a:xfrm>
            <a:off x="7319966" y="2762250"/>
            <a:ext cx="1343026" cy="129540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8" name="Suorakulmio 107">
            <a:extLst>
              <a:ext uri="{FF2B5EF4-FFF2-40B4-BE49-F238E27FC236}">
                <a16:creationId xmlns:a16="http://schemas.microsoft.com/office/drawing/2014/main" id="{B6ACD337-7B76-48FD-B562-747778152F2E}"/>
              </a:ext>
            </a:extLst>
          </p:cNvPr>
          <p:cNvSpPr/>
          <p:nvPr/>
        </p:nvSpPr>
        <p:spPr>
          <a:xfrm>
            <a:off x="8662992" y="27622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0" name="Suorakulmio 109">
            <a:extLst>
              <a:ext uri="{FF2B5EF4-FFF2-40B4-BE49-F238E27FC236}">
                <a16:creationId xmlns:a16="http://schemas.microsoft.com/office/drawing/2014/main" id="{458AF8B4-837D-4E6F-BFC2-FD912B8E9635}"/>
              </a:ext>
            </a:extLst>
          </p:cNvPr>
          <p:cNvSpPr/>
          <p:nvPr/>
        </p:nvSpPr>
        <p:spPr>
          <a:xfrm>
            <a:off x="1943100" y="5353050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2" name="Suorakulmio 111">
            <a:extLst>
              <a:ext uri="{FF2B5EF4-FFF2-40B4-BE49-F238E27FC236}">
                <a16:creationId xmlns:a16="http://schemas.microsoft.com/office/drawing/2014/main" id="{79969272-78E9-420D-AC30-BB2308390C1C}"/>
              </a:ext>
            </a:extLst>
          </p:cNvPr>
          <p:cNvSpPr/>
          <p:nvPr/>
        </p:nvSpPr>
        <p:spPr>
          <a:xfrm>
            <a:off x="3286126" y="53530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4" name="Suorakulmio 113">
            <a:extLst>
              <a:ext uri="{FF2B5EF4-FFF2-40B4-BE49-F238E27FC236}">
                <a16:creationId xmlns:a16="http://schemas.microsoft.com/office/drawing/2014/main" id="{D844E28F-9C23-4284-A8C6-71EBD86AC00B}"/>
              </a:ext>
            </a:extLst>
          </p:cNvPr>
          <p:cNvSpPr/>
          <p:nvPr/>
        </p:nvSpPr>
        <p:spPr>
          <a:xfrm>
            <a:off x="4629152" y="5353050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6" name="Suorakulmio 115">
            <a:extLst>
              <a:ext uri="{FF2B5EF4-FFF2-40B4-BE49-F238E27FC236}">
                <a16:creationId xmlns:a16="http://schemas.microsoft.com/office/drawing/2014/main" id="{11ADB222-855C-4FAC-8DCE-E1A3E8A85B29}"/>
              </a:ext>
            </a:extLst>
          </p:cNvPr>
          <p:cNvSpPr/>
          <p:nvPr/>
        </p:nvSpPr>
        <p:spPr>
          <a:xfrm>
            <a:off x="5972178" y="53530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8" name="Suorakulmio 117">
            <a:extLst>
              <a:ext uri="{FF2B5EF4-FFF2-40B4-BE49-F238E27FC236}">
                <a16:creationId xmlns:a16="http://schemas.microsoft.com/office/drawing/2014/main" id="{43161961-CD89-4CF5-BB1E-C3C598C40C09}"/>
              </a:ext>
            </a:extLst>
          </p:cNvPr>
          <p:cNvSpPr/>
          <p:nvPr/>
        </p:nvSpPr>
        <p:spPr>
          <a:xfrm>
            <a:off x="7315204" y="5353050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0" name="Suorakulmio 119">
            <a:extLst>
              <a:ext uri="{FF2B5EF4-FFF2-40B4-BE49-F238E27FC236}">
                <a16:creationId xmlns:a16="http://schemas.microsoft.com/office/drawing/2014/main" id="{BFBB3BFC-1001-4E63-8E0A-2F808792523B}"/>
              </a:ext>
            </a:extLst>
          </p:cNvPr>
          <p:cNvSpPr/>
          <p:nvPr/>
        </p:nvSpPr>
        <p:spPr>
          <a:xfrm>
            <a:off x="8658230" y="53530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1" name="Nuoli: Viisikulmio 120">
            <a:extLst>
              <a:ext uri="{FF2B5EF4-FFF2-40B4-BE49-F238E27FC236}">
                <a16:creationId xmlns:a16="http://schemas.microsoft.com/office/drawing/2014/main" id="{3694D531-4953-4E1A-9A48-455D4422F93C}"/>
              </a:ext>
            </a:extLst>
          </p:cNvPr>
          <p:cNvSpPr/>
          <p:nvPr/>
        </p:nvSpPr>
        <p:spPr>
          <a:xfrm>
            <a:off x="10001256" y="5353049"/>
            <a:ext cx="2066919" cy="1295401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000" dirty="0">
                <a:solidFill>
                  <a:schemeClr val="accent6">
                    <a:lumMod val="75000"/>
                  </a:schemeClr>
                </a:solidFill>
              </a:rPr>
              <a:t>MAALI</a:t>
            </a:r>
          </a:p>
        </p:txBody>
      </p:sp>
      <p:pic>
        <p:nvPicPr>
          <p:cNvPr id="146" name="Kuva 145">
            <a:extLst>
              <a:ext uri="{FF2B5EF4-FFF2-40B4-BE49-F238E27FC236}">
                <a16:creationId xmlns:a16="http://schemas.microsoft.com/office/drawing/2014/main" id="{7A0E34E2-82BC-4260-880B-A35FF4593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2945" y="250029"/>
            <a:ext cx="738856" cy="1138237"/>
          </a:xfrm>
          <a:prstGeom prst="rect">
            <a:avLst/>
          </a:prstGeom>
        </p:spPr>
      </p:pic>
      <p:pic>
        <p:nvPicPr>
          <p:cNvPr id="148" name="Kuva 147">
            <a:extLst>
              <a:ext uri="{FF2B5EF4-FFF2-40B4-BE49-F238E27FC236}">
                <a16:creationId xmlns:a16="http://schemas.microsoft.com/office/drawing/2014/main" id="{589790C0-A93B-4DF8-94AC-69EBADCE5F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7287" y="2886074"/>
            <a:ext cx="1035707" cy="1047750"/>
          </a:xfrm>
          <a:prstGeom prst="rect">
            <a:avLst/>
          </a:prstGeom>
        </p:spPr>
      </p:pic>
      <p:pic>
        <p:nvPicPr>
          <p:cNvPr id="150" name="Kuva 149">
            <a:extLst>
              <a:ext uri="{FF2B5EF4-FFF2-40B4-BE49-F238E27FC236}">
                <a16:creationId xmlns:a16="http://schemas.microsoft.com/office/drawing/2014/main" id="{8CFF1AFF-AA6F-40CC-BE6C-0EBD8AA6DE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77684" y="209550"/>
            <a:ext cx="680841" cy="1228322"/>
          </a:xfrm>
          <a:prstGeom prst="rect">
            <a:avLst/>
          </a:prstGeom>
        </p:spPr>
      </p:pic>
      <p:pic>
        <p:nvPicPr>
          <p:cNvPr id="152" name="Kuva 151">
            <a:extLst>
              <a:ext uri="{FF2B5EF4-FFF2-40B4-BE49-F238E27FC236}">
                <a16:creationId xmlns:a16="http://schemas.microsoft.com/office/drawing/2014/main" id="{80CBC383-67CF-4532-AE3C-70C0423AFB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6431" y="5438774"/>
            <a:ext cx="817418" cy="1123950"/>
          </a:xfrm>
          <a:prstGeom prst="rect">
            <a:avLst/>
          </a:prstGeom>
        </p:spPr>
      </p:pic>
      <p:pic>
        <p:nvPicPr>
          <p:cNvPr id="154" name="Kuva 153">
            <a:extLst>
              <a:ext uri="{FF2B5EF4-FFF2-40B4-BE49-F238E27FC236}">
                <a16:creationId xmlns:a16="http://schemas.microsoft.com/office/drawing/2014/main" id="{C721786D-33CE-42B1-B649-F56B349F99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60801" y="2837288"/>
            <a:ext cx="961017" cy="1145322"/>
          </a:xfrm>
          <a:prstGeom prst="rect">
            <a:avLst/>
          </a:prstGeom>
        </p:spPr>
      </p:pic>
      <p:pic>
        <p:nvPicPr>
          <p:cNvPr id="156" name="Kuva 155">
            <a:extLst>
              <a:ext uri="{FF2B5EF4-FFF2-40B4-BE49-F238E27FC236}">
                <a16:creationId xmlns:a16="http://schemas.microsoft.com/office/drawing/2014/main" id="{3C9ADE78-8594-4A57-8B3B-BA1559165C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3910" y="2893218"/>
            <a:ext cx="876300" cy="1040606"/>
          </a:xfrm>
          <a:prstGeom prst="rect">
            <a:avLst/>
          </a:prstGeom>
        </p:spPr>
      </p:pic>
      <p:pic>
        <p:nvPicPr>
          <p:cNvPr id="158" name="Kuva 157">
            <a:extLst>
              <a:ext uri="{FF2B5EF4-FFF2-40B4-BE49-F238E27FC236}">
                <a16:creationId xmlns:a16="http://schemas.microsoft.com/office/drawing/2014/main" id="{6D7E60D7-190C-4F4D-97A5-6AE45DD9A14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67796" y="2799514"/>
            <a:ext cx="761994" cy="1183096"/>
          </a:xfrm>
          <a:prstGeom prst="rect">
            <a:avLst/>
          </a:prstGeom>
        </p:spPr>
      </p:pic>
      <p:pic>
        <p:nvPicPr>
          <p:cNvPr id="160" name="Kuva 159">
            <a:extLst>
              <a:ext uri="{FF2B5EF4-FFF2-40B4-BE49-F238E27FC236}">
                <a16:creationId xmlns:a16="http://schemas.microsoft.com/office/drawing/2014/main" id="{604596B5-2153-47C9-9872-53EDD0FF0C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82079" y="250029"/>
            <a:ext cx="903168" cy="1145322"/>
          </a:xfrm>
          <a:prstGeom prst="rect">
            <a:avLst/>
          </a:prstGeom>
        </p:spPr>
      </p:pic>
      <p:pic>
        <p:nvPicPr>
          <p:cNvPr id="162" name="Kuva 161">
            <a:extLst>
              <a:ext uri="{FF2B5EF4-FFF2-40B4-BE49-F238E27FC236}">
                <a16:creationId xmlns:a16="http://schemas.microsoft.com/office/drawing/2014/main" id="{CA9ABA0F-22A4-45A6-A85E-850F8E85935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53158" y="5428088"/>
            <a:ext cx="954435" cy="1145322"/>
          </a:xfrm>
          <a:prstGeom prst="rect">
            <a:avLst/>
          </a:prstGeom>
        </p:spPr>
      </p:pic>
      <p:pic>
        <p:nvPicPr>
          <p:cNvPr id="164" name="Kuva 163">
            <a:extLst>
              <a:ext uri="{FF2B5EF4-FFF2-40B4-BE49-F238E27FC236}">
                <a16:creationId xmlns:a16="http://schemas.microsoft.com/office/drawing/2014/main" id="{0A9E3CA4-ECB8-46E4-9110-364811EE0CA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421112" y="257114"/>
            <a:ext cx="1131210" cy="1138237"/>
          </a:xfrm>
          <a:prstGeom prst="rect">
            <a:avLst/>
          </a:prstGeom>
        </p:spPr>
      </p:pic>
      <p:pic>
        <p:nvPicPr>
          <p:cNvPr id="166" name="Kuva 165">
            <a:extLst>
              <a:ext uri="{FF2B5EF4-FFF2-40B4-BE49-F238E27FC236}">
                <a16:creationId xmlns:a16="http://schemas.microsoft.com/office/drawing/2014/main" id="{AB9DB663-C14A-4EC1-900E-4AA4EDC9226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251240" y="1509709"/>
            <a:ext cx="807285" cy="1214437"/>
          </a:xfrm>
          <a:prstGeom prst="rect">
            <a:avLst/>
          </a:prstGeom>
        </p:spPr>
      </p:pic>
      <p:pic>
        <p:nvPicPr>
          <p:cNvPr id="168" name="Kuva 167">
            <a:extLst>
              <a:ext uri="{FF2B5EF4-FFF2-40B4-BE49-F238E27FC236}">
                <a16:creationId xmlns:a16="http://schemas.microsoft.com/office/drawing/2014/main" id="{9601B92C-02A5-428C-9C2C-5C243A7F016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6780" y="5425601"/>
            <a:ext cx="1036788" cy="1137123"/>
          </a:xfrm>
          <a:prstGeom prst="rect">
            <a:avLst/>
          </a:prstGeom>
        </p:spPr>
      </p:pic>
      <p:pic>
        <p:nvPicPr>
          <p:cNvPr id="170" name="Kuva 169">
            <a:extLst>
              <a:ext uri="{FF2B5EF4-FFF2-40B4-BE49-F238E27FC236}">
                <a16:creationId xmlns:a16="http://schemas.microsoft.com/office/drawing/2014/main" id="{5F0C3F72-C48B-419C-B482-9C18C865E94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507563" y="250029"/>
            <a:ext cx="920710" cy="1180758"/>
          </a:xfrm>
          <a:prstGeom prst="rect">
            <a:avLst/>
          </a:prstGeom>
        </p:spPr>
      </p:pic>
      <p:pic>
        <p:nvPicPr>
          <p:cNvPr id="172" name="Kuva 171">
            <a:extLst>
              <a:ext uri="{FF2B5EF4-FFF2-40B4-BE49-F238E27FC236}">
                <a16:creationId xmlns:a16="http://schemas.microsoft.com/office/drawing/2014/main" id="{BD44F70C-C579-4F22-8B0D-0A33A2BE712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310822" y="2801081"/>
            <a:ext cx="814387" cy="1181529"/>
          </a:xfrm>
          <a:prstGeom prst="rect">
            <a:avLst/>
          </a:prstGeom>
        </p:spPr>
      </p:pic>
      <p:pic>
        <p:nvPicPr>
          <p:cNvPr id="176" name="Kuva 175">
            <a:extLst>
              <a:ext uri="{FF2B5EF4-FFF2-40B4-BE49-F238E27FC236}">
                <a16:creationId xmlns:a16="http://schemas.microsoft.com/office/drawing/2014/main" id="{C2BF8F9F-08C0-4F1D-AB17-E07C622864F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435666" y="2837288"/>
            <a:ext cx="1111637" cy="1145323"/>
          </a:xfrm>
          <a:prstGeom prst="rect">
            <a:avLst/>
          </a:prstGeom>
        </p:spPr>
      </p:pic>
      <p:pic>
        <p:nvPicPr>
          <p:cNvPr id="178" name="Kuva 177">
            <a:extLst>
              <a:ext uri="{FF2B5EF4-FFF2-40B4-BE49-F238E27FC236}">
                <a16:creationId xmlns:a16="http://schemas.microsoft.com/office/drawing/2014/main" id="{FA64D9D1-694F-4FCC-9CFC-3C2C9BA79B3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238542" y="2837288"/>
            <a:ext cx="747542" cy="1162844"/>
          </a:xfrm>
          <a:prstGeom prst="rect">
            <a:avLst/>
          </a:prstGeom>
        </p:spPr>
      </p:pic>
      <p:pic>
        <p:nvPicPr>
          <p:cNvPr id="180" name="Kuva 179">
            <a:extLst>
              <a:ext uri="{FF2B5EF4-FFF2-40B4-BE49-F238E27FC236}">
                <a16:creationId xmlns:a16="http://schemas.microsoft.com/office/drawing/2014/main" id="{641D8322-882E-4F12-9FEF-BEB5AC7B901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514263" y="5422407"/>
            <a:ext cx="962987" cy="1178480"/>
          </a:xfrm>
          <a:prstGeom prst="rect">
            <a:avLst/>
          </a:prstGeom>
        </p:spPr>
      </p:pic>
      <p:pic>
        <p:nvPicPr>
          <p:cNvPr id="182" name="Kuva 181">
            <a:extLst>
              <a:ext uri="{FF2B5EF4-FFF2-40B4-BE49-F238E27FC236}">
                <a16:creationId xmlns:a16="http://schemas.microsoft.com/office/drawing/2014/main" id="{4CF1D2E8-D0B0-410A-8420-BF083184024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762132" y="5428088"/>
            <a:ext cx="1058144" cy="1134636"/>
          </a:xfrm>
          <a:prstGeom prst="rect">
            <a:avLst/>
          </a:prstGeom>
        </p:spPr>
      </p:pic>
      <p:pic>
        <p:nvPicPr>
          <p:cNvPr id="184" name="Kuva 183">
            <a:extLst>
              <a:ext uri="{FF2B5EF4-FFF2-40B4-BE49-F238E27FC236}">
                <a16:creationId xmlns:a16="http://schemas.microsoft.com/office/drawing/2014/main" id="{D53A7CD4-47F0-45C6-B158-CA20EA236BF8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915024" y="5476152"/>
            <a:ext cx="716312" cy="1124735"/>
          </a:xfrm>
          <a:prstGeom prst="rect">
            <a:avLst/>
          </a:prstGeom>
        </p:spPr>
      </p:pic>
      <p:pic>
        <p:nvPicPr>
          <p:cNvPr id="186" name="Kuva 185">
            <a:extLst>
              <a:ext uri="{FF2B5EF4-FFF2-40B4-BE49-F238E27FC236}">
                <a16:creationId xmlns:a16="http://schemas.microsoft.com/office/drawing/2014/main" id="{27D921B4-44E2-4666-A988-AAEA10217259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078086" y="246486"/>
            <a:ext cx="1099769" cy="1145322"/>
          </a:xfrm>
          <a:prstGeom prst="rect">
            <a:avLst/>
          </a:prstGeom>
        </p:spPr>
      </p:pic>
      <p:pic>
        <p:nvPicPr>
          <p:cNvPr id="188" name="Kuva 187">
            <a:extLst>
              <a:ext uri="{FF2B5EF4-FFF2-40B4-BE49-F238E27FC236}">
                <a16:creationId xmlns:a16="http://schemas.microsoft.com/office/drawing/2014/main" id="{7DBF5063-B867-442D-A4AB-9ECB3ACE98E4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769883" y="2854809"/>
            <a:ext cx="1044265" cy="1145323"/>
          </a:xfrm>
          <a:prstGeom prst="rect">
            <a:avLst/>
          </a:prstGeom>
        </p:spPr>
      </p:pic>
      <p:pic>
        <p:nvPicPr>
          <p:cNvPr id="190" name="Kuva 189">
            <a:extLst>
              <a:ext uri="{FF2B5EF4-FFF2-40B4-BE49-F238E27FC236}">
                <a16:creationId xmlns:a16="http://schemas.microsoft.com/office/drawing/2014/main" id="{8703B5BF-21BC-44F0-A923-F6AD63FA1C6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999329" y="5458813"/>
            <a:ext cx="1206259" cy="1149158"/>
          </a:xfrm>
          <a:prstGeom prst="rect">
            <a:avLst/>
          </a:prstGeom>
        </p:spPr>
      </p:pic>
      <p:pic>
        <p:nvPicPr>
          <p:cNvPr id="192" name="Kuva 191">
            <a:extLst>
              <a:ext uri="{FF2B5EF4-FFF2-40B4-BE49-F238E27FC236}">
                <a16:creationId xmlns:a16="http://schemas.microsoft.com/office/drawing/2014/main" id="{91639946-B87D-490E-9F0C-8EECD4518516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56561" y="4130200"/>
            <a:ext cx="1097007" cy="1172901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818C76FF-9D67-417D-86BD-8B65DCF667C1}"/>
              </a:ext>
            </a:extLst>
          </p:cNvPr>
          <p:cNvSpPr txBox="1"/>
          <p:nvPr/>
        </p:nvSpPr>
        <p:spPr>
          <a:xfrm>
            <a:off x="1933573" y="1628594"/>
            <a:ext cx="7520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NOPPAPELI: Heitä noppaa ja etene pelinappulallasi nopan osoittama määrä ruutuja eteenpäin. </a:t>
            </a:r>
            <a:br>
              <a:rPr lang="fi-FI" sz="1400" dirty="0"/>
            </a:br>
            <a:r>
              <a:rPr lang="fi-FI" sz="1400" dirty="0"/>
              <a:t>                      Etsi sitten kansiosta kuva, johon pelinappulasi pysähtyi.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3A22CF6E-CD73-44F0-9378-873F79A885AB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9008734" y="236960"/>
            <a:ext cx="728663" cy="119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325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Nuoli: Oikea 49">
            <a:extLst>
              <a:ext uri="{FF2B5EF4-FFF2-40B4-BE49-F238E27FC236}">
                <a16:creationId xmlns:a16="http://schemas.microsoft.com/office/drawing/2014/main" id="{F6713A86-988E-428E-B464-6FD62358B50A}"/>
              </a:ext>
            </a:extLst>
          </p:cNvPr>
          <p:cNvSpPr/>
          <p:nvPr/>
        </p:nvSpPr>
        <p:spPr>
          <a:xfrm>
            <a:off x="90486" y="171450"/>
            <a:ext cx="1843089" cy="129540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solidFill>
                  <a:schemeClr val="accent6">
                    <a:lumMod val="75000"/>
                  </a:schemeClr>
                </a:solidFill>
              </a:rPr>
              <a:t>LÄHTÖRUUTU</a:t>
            </a:r>
          </a:p>
        </p:txBody>
      </p:sp>
      <p:sp>
        <p:nvSpPr>
          <p:cNvPr id="74" name="Suorakulmio 73">
            <a:extLst>
              <a:ext uri="{FF2B5EF4-FFF2-40B4-BE49-F238E27FC236}">
                <a16:creationId xmlns:a16="http://schemas.microsoft.com/office/drawing/2014/main" id="{21F83485-FE9E-4ED5-AD94-C8D36C8BC860}"/>
              </a:ext>
            </a:extLst>
          </p:cNvPr>
          <p:cNvSpPr/>
          <p:nvPr/>
        </p:nvSpPr>
        <p:spPr>
          <a:xfrm>
            <a:off x="590548" y="4057650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6" name="Suorakulmio 75">
            <a:extLst>
              <a:ext uri="{FF2B5EF4-FFF2-40B4-BE49-F238E27FC236}">
                <a16:creationId xmlns:a16="http://schemas.microsoft.com/office/drawing/2014/main" id="{E8806198-9138-43C7-9B68-2625168BDF18}"/>
              </a:ext>
            </a:extLst>
          </p:cNvPr>
          <p:cNvSpPr/>
          <p:nvPr/>
        </p:nvSpPr>
        <p:spPr>
          <a:xfrm>
            <a:off x="590547" y="27622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8" name="Suorakulmio 77">
            <a:extLst>
              <a:ext uri="{FF2B5EF4-FFF2-40B4-BE49-F238E27FC236}">
                <a16:creationId xmlns:a16="http://schemas.microsoft.com/office/drawing/2014/main" id="{7B19F713-06D0-47E9-8C00-A4797E14E692}"/>
              </a:ext>
            </a:extLst>
          </p:cNvPr>
          <p:cNvSpPr/>
          <p:nvPr/>
        </p:nvSpPr>
        <p:spPr>
          <a:xfrm>
            <a:off x="590547" y="5353051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0" name="Suorakulmio 79">
            <a:extLst>
              <a:ext uri="{FF2B5EF4-FFF2-40B4-BE49-F238E27FC236}">
                <a16:creationId xmlns:a16="http://schemas.microsoft.com/office/drawing/2014/main" id="{899A8D8B-A01A-4B23-A72D-239857003B9D}"/>
              </a:ext>
            </a:extLst>
          </p:cNvPr>
          <p:cNvSpPr/>
          <p:nvPr/>
        </p:nvSpPr>
        <p:spPr>
          <a:xfrm>
            <a:off x="10020307" y="14668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2" name="Suorakulmio 81">
            <a:extLst>
              <a:ext uri="{FF2B5EF4-FFF2-40B4-BE49-F238E27FC236}">
                <a16:creationId xmlns:a16="http://schemas.microsoft.com/office/drawing/2014/main" id="{8CC91C11-18DB-4B7F-920E-8C45BD109FB1}"/>
              </a:ext>
            </a:extLst>
          </p:cNvPr>
          <p:cNvSpPr/>
          <p:nvPr/>
        </p:nvSpPr>
        <p:spPr>
          <a:xfrm>
            <a:off x="10020306" y="171448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4" name="Suorakulmio 83">
            <a:extLst>
              <a:ext uri="{FF2B5EF4-FFF2-40B4-BE49-F238E27FC236}">
                <a16:creationId xmlns:a16="http://schemas.microsoft.com/office/drawing/2014/main" id="{A92DEBFB-6671-4664-87B6-BF91B10A35EA}"/>
              </a:ext>
            </a:extLst>
          </p:cNvPr>
          <p:cNvSpPr/>
          <p:nvPr/>
        </p:nvSpPr>
        <p:spPr>
          <a:xfrm>
            <a:off x="10020306" y="2762250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6" name="Suorakulmio 85">
            <a:extLst>
              <a:ext uri="{FF2B5EF4-FFF2-40B4-BE49-F238E27FC236}">
                <a16:creationId xmlns:a16="http://schemas.microsoft.com/office/drawing/2014/main" id="{9F1A8F84-9DC9-4764-A1B0-7B94463F943A}"/>
              </a:ext>
            </a:extLst>
          </p:cNvPr>
          <p:cNvSpPr/>
          <p:nvPr/>
        </p:nvSpPr>
        <p:spPr>
          <a:xfrm>
            <a:off x="1962150" y="1714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8" name="Suorakulmio 87">
            <a:extLst>
              <a:ext uri="{FF2B5EF4-FFF2-40B4-BE49-F238E27FC236}">
                <a16:creationId xmlns:a16="http://schemas.microsoft.com/office/drawing/2014/main" id="{3FF8ABB0-E468-456C-8098-563074851E0C}"/>
              </a:ext>
            </a:extLst>
          </p:cNvPr>
          <p:cNvSpPr/>
          <p:nvPr/>
        </p:nvSpPr>
        <p:spPr>
          <a:xfrm>
            <a:off x="3305176" y="171448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0" name="Suorakulmio 89">
            <a:extLst>
              <a:ext uri="{FF2B5EF4-FFF2-40B4-BE49-F238E27FC236}">
                <a16:creationId xmlns:a16="http://schemas.microsoft.com/office/drawing/2014/main" id="{01181CE0-3DF2-44B3-8126-F65C76EB72F4}"/>
              </a:ext>
            </a:extLst>
          </p:cNvPr>
          <p:cNvSpPr/>
          <p:nvPr/>
        </p:nvSpPr>
        <p:spPr>
          <a:xfrm>
            <a:off x="4648202" y="1714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2" name="Suorakulmio 91">
            <a:extLst>
              <a:ext uri="{FF2B5EF4-FFF2-40B4-BE49-F238E27FC236}">
                <a16:creationId xmlns:a16="http://schemas.microsoft.com/office/drawing/2014/main" id="{D095C5A9-F5F0-4B8A-90AB-7DE52B6F69F1}"/>
              </a:ext>
            </a:extLst>
          </p:cNvPr>
          <p:cNvSpPr/>
          <p:nvPr/>
        </p:nvSpPr>
        <p:spPr>
          <a:xfrm>
            <a:off x="5991228" y="171448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4" name="Suorakulmio 93">
            <a:extLst>
              <a:ext uri="{FF2B5EF4-FFF2-40B4-BE49-F238E27FC236}">
                <a16:creationId xmlns:a16="http://schemas.microsoft.com/office/drawing/2014/main" id="{8AF8C919-7011-42BD-9B02-4C0664526346}"/>
              </a:ext>
            </a:extLst>
          </p:cNvPr>
          <p:cNvSpPr/>
          <p:nvPr/>
        </p:nvSpPr>
        <p:spPr>
          <a:xfrm>
            <a:off x="7334254" y="1714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6" name="Suorakulmio 95">
            <a:extLst>
              <a:ext uri="{FF2B5EF4-FFF2-40B4-BE49-F238E27FC236}">
                <a16:creationId xmlns:a16="http://schemas.microsoft.com/office/drawing/2014/main" id="{6EC91B03-3201-4CC2-9763-723E8A1E7679}"/>
              </a:ext>
            </a:extLst>
          </p:cNvPr>
          <p:cNvSpPr/>
          <p:nvPr/>
        </p:nvSpPr>
        <p:spPr>
          <a:xfrm>
            <a:off x="8677280" y="171448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8" name="Suorakulmio 97">
            <a:extLst>
              <a:ext uri="{FF2B5EF4-FFF2-40B4-BE49-F238E27FC236}">
                <a16:creationId xmlns:a16="http://schemas.microsoft.com/office/drawing/2014/main" id="{8CC22980-7ECB-4D1B-A017-EEFBDFB54BA5}"/>
              </a:ext>
            </a:extLst>
          </p:cNvPr>
          <p:cNvSpPr/>
          <p:nvPr/>
        </p:nvSpPr>
        <p:spPr>
          <a:xfrm>
            <a:off x="1947862" y="2762250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0" name="Suorakulmio 99">
            <a:extLst>
              <a:ext uri="{FF2B5EF4-FFF2-40B4-BE49-F238E27FC236}">
                <a16:creationId xmlns:a16="http://schemas.microsoft.com/office/drawing/2014/main" id="{6A956DB4-06DE-43F4-8AF5-20681BE3BA32}"/>
              </a:ext>
            </a:extLst>
          </p:cNvPr>
          <p:cNvSpPr/>
          <p:nvPr/>
        </p:nvSpPr>
        <p:spPr>
          <a:xfrm>
            <a:off x="3290888" y="27622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2" name="Suorakulmio 101">
            <a:extLst>
              <a:ext uri="{FF2B5EF4-FFF2-40B4-BE49-F238E27FC236}">
                <a16:creationId xmlns:a16="http://schemas.microsoft.com/office/drawing/2014/main" id="{CE44EB5F-DE7D-450B-BB36-CF321801798B}"/>
              </a:ext>
            </a:extLst>
          </p:cNvPr>
          <p:cNvSpPr/>
          <p:nvPr/>
        </p:nvSpPr>
        <p:spPr>
          <a:xfrm>
            <a:off x="4633914" y="2762250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4" name="Suorakulmio 103">
            <a:extLst>
              <a:ext uri="{FF2B5EF4-FFF2-40B4-BE49-F238E27FC236}">
                <a16:creationId xmlns:a16="http://schemas.microsoft.com/office/drawing/2014/main" id="{CFCD7A93-5BC2-4BC1-A86B-717F251912C7}"/>
              </a:ext>
            </a:extLst>
          </p:cNvPr>
          <p:cNvSpPr/>
          <p:nvPr/>
        </p:nvSpPr>
        <p:spPr>
          <a:xfrm>
            <a:off x="5976940" y="27622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6" name="Suorakulmio 105">
            <a:extLst>
              <a:ext uri="{FF2B5EF4-FFF2-40B4-BE49-F238E27FC236}">
                <a16:creationId xmlns:a16="http://schemas.microsoft.com/office/drawing/2014/main" id="{E3925770-F78A-401B-B35C-061408157086}"/>
              </a:ext>
            </a:extLst>
          </p:cNvPr>
          <p:cNvSpPr/>
          <p:nvPr/>
        </p:nvSpPr>
        <p:spPr>
          <a:xfrm>
            <a:off x="7319966" y="2762250"/>
            <a:ext cx="1343026" cy="129540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8" name="Suorakulmio 107">
            <a:extLst>
              <a:ext uri="{FF2B5EF4-FFF2-40B4-BE49-F238E27FC236}">
                <a16:creationId xmlns:a16="http://schemas.microsoft.com/office/drawing/2014/main" id="{B6ACD337-7B76-48FD-B562-747778152F2E}"/>
              </a:ext>
            </a:extLst>
          </p:cNvPr>
          <p:cNvSpPr/>
          <p:nvPr/>
        </p:nvSpPr>
        <p:spPr>
          <a:xfrm>
            <a:off x="8662992" y="27622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0" name="Suorakulmio 109">
            <a:extLst>
              <a:ext uri="{FF2B5EF4-FFF2-40B4-BE49-F238E27FC236}">
                <a16:creationId xmlns:a16="http://schemas.microsoft.com/office/drawing/2014/main" id="{458AF8B4-837D-4E6F-BFC2-FD912B8E9635}"/>
              </a:ext>
            </a:extLst>
          </p:cNvPr>
          <p:cNvSpPr/>
          <p:nvPr/>
        </p:nvSpPr>
        <p:spPr>
          <a:xfrm>
            <a:off x="1943100" y="5353050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2" name="Suorakulmio 111">
            <a:extLst>
              <a:ext uri="{FF2B5EF4-FFF2-40B4-BE49-F238E27FC236}">
                <a16:creationId xmlns:a16="http://schemas.microsoft.com/office/drawing/2014/main" id="{79969272-78E9-420D-AC30-BB2308390C1C}"/>
              </a:ext>
            </a:extLst>
          </p:cNvPr>
          <p:cNvSpPr/>
          <p:nvPr/>
        </p:nvSpPr>
        <p:spPr>
          <a:xfrm>
            <a:off x="3286126" y="53530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4" name="Suorakulmio 113">
            <a:extLst>
              <a:ext uri="{FF2B5EF4-FFF2-40B4-BE49-F238E27FC236}">
                <a16:creationId xmlns:a16="http://schemas.microsoft.com/office/drawing/2014/main" id="{D844E28F-9C23-4284-A8C6-71EBD86AC00B}"/>
              </a:ext>
            </a:extLst>
          </p:cNvPr>
          <p:cNvSpPr/>
          <p:nvPr/>
        </p:nvSpPr>
        <p:spPr>
          <a:xfrm>
            <a:off x="4629152" y="5353050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6" name="Suorakulmio 115">
            <a:extLst>
              <a:ext uri="{FF2B5EF4-FFF2-40B4-BE49-F238E27FC236}">
                <a16:creationId xmlns:a16="http://schemas.microsoft.com/office/drawing/2014/main" id="{11ADB222-855C-4FAC-8DCE-E1A3E8A85B29}"/>
              </a:ext>
            </a:extLst>
          </p:cNvPr>
          <p:cNvSpPr/>
          <p:nvPr/>
        </p:nvSpPr>
        <p:spPr>
          <a:xfrm>
            <a:off x="5972178" y="53530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8" name="Suorakulmio 117">
            <a:extLst>
              <a:ext uri="{FF2B5EF4-FFF2-40B4-BE49-F238E27FC236}">
                <a16:creationId xmlns:a16="http://schemas.microsoft.com/office/drawing/2014/main" id="{43161961-CD89-4CF5-BB1E-C3C598C40C09}"/>
              </a:ext>
            </a:extLst>
          </p:cNvPr>
          <p:cNvSpPr/>
          <p:nvPr/>
        </p:nvSpPr>
        <p:spPr>
          <a:xfrm>
            <a:off x="7315204" y="5353050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0" name="Suorakulmio 119">
            <a:extLst>
              <a:ext uri="{FF2B5EF4-FFF2-40B4-BE49-F238E27FC236}">
                <a16:creationId xmlns:a16="http://schemas.microsoft.com/office/drawing/2014/main" id="{BFBB3BFC-1001-4E63-8E0A-2F808792523B}"/>
              </a:ext>
            </a:extLst>
          </p:cNvPr>
          <p:cNvSpPr/>
          <p:nvPr/>
        </p:nvSpPr>
        <p:spPr>
          <a:xfrm>
            <a:off x="8658230" y="53530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1" name="Nuoli: Viisikulmio 120">
            <a:extLst>
              <a:ext uri="{FF2B5EF4-FFF2-40B4-BE49-F238E27FC236}">
                <a16:creationId xmlns:a16="http://schemas.microsoft.com/office/drawing/2014/main" id="{3694D531-4953-4E1A-9A48-455D4422F93C}"/>
              </a:ext>
            </a:extLst>
          </p:cNvPr>
          <p:cNvSpPr/>
          <p:nvPr/>
        </p:nvSpPr>
        <p:spPr>
          <a:xfrm>
            <a:off x="10001256" y="5353049"/>
            <a:ext cx="2066919" cy="1295401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000" dirty="0">
                <a:solidFill>
                  <a:schemeClr val="accent6">
                    <a:lumMod val="75000"/>
                  </a:schemeClr>
                </a:solidFill>
              </a:rPr>
              <a:t>MAALI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818C76FF-9D67-417D-86BD-8B65DCF667C1}"/>
              </a:ext>
            </a:extLst>
          </p:cNvPr>
          <p:cNvSpPr txBox="1"/>
          <p:nvPr/>
        </p:nvSpPr>
        <p:spPr>
          <a:xfrm>
            <a:off x="1920240" y="1696720"/>
            <a:ext cx="7564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NOPPAPELI: Heitä noppaa ja etene pelinappulallasi nopan osoittama määrä ruutuja eteenpäin. </a:t>
            </a:r>
            <a:br>
              <a:rPr lang="fi-FI" sz="1400" dirty="0"/>
            </a:br>
            <a:r>
              <a:rPr lang="fi-FI" sz="1400" dirty="0"/>
              <a:t>                      Etsi sitten kansiosta kuva, johon pelinappulasi pysähtyi.</a:t>
            </a:r>
          </a:p>
        </p:txBody>
      </p:sp>
    </p:spTree>
    <p:extLst>
      <p:ext uri="{BB962C8B-B14F-4D97-AF65-F5344CB8AC3E}">
        <p14:creationId xmlns:p14="http://schemas.microsoft.com/office/powerpoint/2010/main" val="559924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5381</TotalTime>
  <Words>52</Words>
  <Application>Microsoft Office PowerPoint</Application>
  <PresentationFormat>Laajakuva</PresentationFormat>
  <Paragraphs>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Lautapeli, muokattava pelipohja</dc:title>
  <dc:creator>Virpi Yiannakou</dc:creator>
  <cp:lastModifiedBy>Heli Tiainen</cp:lastModifiedBy>
  <cp:revision>110</cp:revision>
  <cp:lastPrinted>2020-09-28T09:55:18Z</cp:lastPrinted>
  <dcterms:created xsi:type="dcterms:W3CDTF">2020-08-13T06:20:43Z</dcterms:created>
  <dcterms:modified xsi:type="dcterms:W3CDTF">2021-04-01T09:14:29Z</dcterms:modified>
</cp:coreProperties>
</file>