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DA6DF3-97B2-4758-8443-A64C6C855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BEB7DA7-F431-4319-BDE7-A96974259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3527E4-20D1-4065-9B20-D232820F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849357-B8D6-4F37-BEF8-9835F5BA5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9E1FC0-CCBF-4978-8779-E9DAE5FD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691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619316-5483-4B57-8A16-7D3C6266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3812580-A612-4AFA-9D3F-082D76BFB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7F9341-6002-4662-9FED-DD6F62AC5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7AF501-08A0-4D5D-A17D-84232217F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48EB51-8080-4B04-9C70-894925E8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388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EE01562-C8AB-4EDC-90F3-CCA7F3C2B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D035062-06E6-484A-B8A5-104DF1E98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C73EFC-F35F-40AE-8159-411B182AD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BADDDD-513B-4568-9ECF-662EE2693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8E225E-CAE4-4D91-9F2B-77D55819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61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B1E90-A1FF-49D9-B81B-9CA591B88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A87283-E65B-49F2-B8DC-63346A099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B297179-7FC1-44AA-B177-A28EC436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E55C776-04B2-4C83-A84A-5596A7D6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CCEF10-4703-4DE7-8735-7D6F06AC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180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EEA1F7-0C19-4757-BD50-40D6C31F6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BDDB7AB-36FF-4B87-B38B-A4362B7D6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DE097B-2169-4F0F-8FC5-2BCDDFE34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AD4611-C2F7-43B4-9723-A650E92FC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25C33D-8F85-45C1-A7EF-0FA52235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8474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CBB8BA-CE57-4E24-9709-9F37B5B6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D7C2B-3961-4F49-ACB5-CF12E02BB8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D07F1C5-948C-418B-999F-393CAA830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E4991E-A332-4574-A7CA-D0B9B1FE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A0E4BA5-AE8D-40AA-B48A-6EB30829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485639C-4825-4DE2-AB8E-490558AE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48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605D6E-3181-409E-AAB1-EDC82F7B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2BC25F-E91D-4D44-98B8-30231FB2C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F89E7E2-9E55-4EF9-AC03-A95EA8514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F89A5E5-6F0E-46A4-B87D-1BAB97C56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47E662C-1CBB-45AE-B972-12A3393283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3720F34-E70E-4E59-B6D7-0B07F962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29D3CCB-2837-43FE-9790-FCF64AC4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CA056FD-1056-4318-97BA-DA14AC58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6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EAF890-DFA9-4186-9C5D-DC463FCA3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B323390-F912-4B69-B684-BAC206CBC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3624F8B-5BC0-4ABB-B64E-1391943C4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663EF44-7FCF-4B36-ADFA-DC38C307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55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2A7CD02-B5FC-4724-B2E0-0DDEE2BF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2470681-DB0D-477F-BA5F-D461964E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88F61EF-DA8D-4435-AD84-6B3CDFE6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192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05013-F04C-480A-A1CB-043E15715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5A946B-DEF3-418F-9C69-F78D46772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C05F5B-63B5-43A6-B618-74C6B1CC5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91F2A5-1A84-4F1C-BAC7-A54C2B39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9C85FA5-0681-451F-803D-8AE17880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915796E-C05E-49BB-B804-FCD9371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48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0F9F67-05F1-41F9-8469-3F534814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733EC8-C348-4A8A-9DD4-658AA3476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8A9D194-C008-4CCA-AC42-2A620E8E5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28D560-10A5-4BAF-AA81-1A8012F62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5E27B6-025F-4891-A460-32BA137E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36D7ADA-84C0-4038-BEFA-E9FAA3B6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86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0B45869-179C-4DE4-979A-BDCC13E50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33B079-407B-41BD-A9B3-CDD0CF946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EF538E-6D0B-4EC5-A731-8A5FEA04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E4966-4A78-4206-9A25-650D0A79F5E3}" type="datetimeFigureOut">
              <a:rPr lang="fi-FI" smtClean="0"/>
              <a:t>30.1.2024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CA65B9-65AA-47CA-A7F2-306724650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D8D1F8-DF49-4421-BA51-268949043F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930FD-8ED0-4A81-AB4F-DBFDC2970F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236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Nuoli: Oikea 49">
            <a:extLst>
              <a:ext uri="{FF2B5EF4-FFF2-40B4-BE49-F238E27FC236}">
                <a16:creationId xmlns:a16="http://schemas.microsoft.com/office/drawing/2014/main" id="{F6713A86-988E-428E-B464-6FD62358B50A}"/>
              </a:ext>
            </a:extLst>
          </p:cNvPr>
          <p:cNvSpPr/>
          <p:nvPr/>
        </p:nvSpPr>
        <p:spPr>
          <a:xfrm>
            <a:off x="90486" y="171450"/>
            <a:ext cx="1843089" cy="1295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accent6">
                    <a:lumMod val="75000"/>
                  </a:schemeClr>
                </a:solidFill>
              </a:rPr>
              <a:t>LÄHTÖRUUTU</a:t>
            </a: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21F83485-FE9E-4ED5-AD94-C8D36C8BC860}"/>
              </a:ext>
            </a:extLst>
          </p:cNvPr>
          <p:cNvSpPr/>
          <p:nvPr/>
        </p:nvSpPr>
        <p:spPr>
          <a:xfrm>
            <a:off x="590548" y="40576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Suorakulmio 75">
            <a:extLst>
              <a:ext uri="{FF2B5EF4-FFF2-40B4-BE49-F238E27FC236}">
                <a16:creationId xmlns:a16="http://schemas.microsoft.com/office/drawing/2014/main" id="{E8806198-9138-43C7-9B68-2625168BDF18}"/>
              </a:ext>
            </a:extLst>
          </p:cNvPr>
          <p:cNvSpPr/>
          <p:nvPr/>
        </p:nvSpPr>
        <p:spPr>
          <a:xfrm>
            <a:off x="590547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8" name="Suorakulmio 77">
            <a:extLst>
              <a:ext uri="{FF2B5EF4-FFF2-40B4-BE49-F238E27FC236}">
                <a16:creationId xmlns:a16="http://schemas.microsoft.com/office/drawing/2014/main" id="{7B19F713-06D0-47E9-8C00-A4797E14E692}"/>
              </a:ext>
            </a:extLst>
          </p:cNvPr>
          <p:cNvSpPr/>
          <p:nvPr/>
        </p:nvSpPr>
        <p:spPr>
          <a:xfrm>
            <a:off x="590547" y="5353051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Suorakulmio 79">
            <a:extLst>
              <a:ext uri="{FF2B5EF4-FFF2-40B4-BE49-F238E27FC236}">
                <a16:creationId xmlns:a16="http://schemas.microsoft.com/office/drawing/2014/main" id="{899A8D8B-A01A-4B23-A72D-239857003B9D}"/>
              </a:ext>
            </a:extLst>
          </p:cNvPr>
          <p:cNvSpPr/>
          <p:nvPr/>
        </p:nvSpPr>
        <p:spPr>
          <a:xfrm>
            <a:off x="10020307" y="14668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2" name="Suorakulmio 81">
            <a:extLst>
              <a:ext uri="{FF2B5EF4-FFF2-40B4-BE49-F238E27FC236}">
                <a16:creationId xmlns:a16="http://schemas.microsoft.com/office/drawing/2014/main" id="{8CC91C11-18DB-4B7F-920E-8C45BD109FB1}"/>
              </a:ext>
            </a:extLst>
          </p:cNvPr>
          <p:cNvSpPr/>
          <p:nvPr/>
        </p:nvSpPr>
        <p:spPr>
          <a:xfrm>
            <a:off x="1002030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4" name="Suorakulmio 83">
            <a:extLst>
              <a:ext uri="{FF2B5EF4-FFF2-40B4-BE49-F238E27FC236}">
                <a16:creationId xmlns:a16="http://schemas.microsoft.com/office/drawing/2014/main" id="{A92DEBFB-6671-4664-87B6-BF91B10A35EA}"/>
              </a:ext>
            </a:extLst>
          </p:cNvPr>
          <p:cNvSpPr/>
          <p:nvPr/>
        </p:nvSpPr>
        <p:spPr>
          <a:xfrm>
            <a:off x="10020306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6" name="Suorakulmio 85">
            <a:extLst>
              <a:ext uri="{FF2B5EF4-FFF2-40B4-BE49-F238E27FC236}">
                <a16:creationId xmlns:a16="http://schemas.microsoft.com/office/drawing/2014/main" id="{9F1A8F84-9DC9-4764-A1B0-7B94463F943A}"/>
              </a:ext>
            </a:extLst>
          </p:cNvPr>
          <p:cNvSpPr/>
          <p:nvPr/>
        </p:nvSpPr>
        <p:spPr>
          <a:xfrm>
            <a:off x="1962150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8" name="Suorakulmio 87">
            <a:extLst>
              <a:ext uri="{FF2B5EF4-FFF2-40B4-BE49-F238E27FC236}">
                <a16:creationId xmlns:a16="http://schemas.microsoft.com/office/drawing/2014/main" id="{3FF8ABB0-E468-456C-8098-563074851E0C}"/>
              </a:ext>
            </a:extLst>
          </p:cNvPr>
          <p:cNvSpPr/>
          <p:nvPr/>
        </p:nvSpPr>
        <p:spPr>
          <a:xfrm>
            <a:off x="3305176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0" name="Suorakulmio 89">
            <a:extLst>
              <a:ext uri="{FF2B5EF4-FFF2-40B4-BE49-F238E27FC236}">
                <a16:creationId xmlns:a16="http://schemas.microsoft.com/office/drawing/2014/main" id="{01181CE0-3DF2-44B3-8126-F65C76EB72F4}"/>
              </a:ext>
            </a:extLst>
          </p:cNvPr>
          <p:cNvSpPr/>
          <p:nvPr/>
        </p:nvSpPr>
        <p:spPr>
          <a:xfrm>
            <a:off x="4648202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2" name="Suorakulmio 91">
            <a:extLst>
              <a:ext uri="{FF2B5EF4-FFF2-40B4-BE49-F238E27FC236}">
                <a16:creationId xmlns:a16="http://schemas.microsoft.com/office/drawing/2014/main" id="{D095C5A9-F5F0-4B8A-90AB-7DE52B6F69F1}"/>
              </a:ext>
            </a:extLst>
          </p:cNvPr>
          <p:cNvSpPr/>
          <p:nvPr/>
        </p:nvSpPr>
        <p:spPr>
          <a:xfrm>
            <a:off x="5991228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4" name="Suorakulmio 93">
            <a:extLst>
              <a:ext uri="{FF2B5EF4-FFF2-40B4-BE49-F238E27FC236}">
                <a16:creationId xmlns:a16="http://schemas.microsoft.com/office/drawing/2014/main" id="{8AF8C919-7011-42BD-9B02-4C0664526346}"/>
              </a:ext>
            </a:extLst>
          </p:cNvPr>
          <p:cNvSpPr/>
          <p:nvPr/>
        </p:nvSpPr>
        <p:spPr>
          <a:xfrm>
            <a:off x="7334254" y="1714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6" name="Suorakulmio 95">
            <a:extLst>
              <a:ext uri="{FF2B5EF4-FFF2-40B4-BE49-F238E27FC236}">
                <a16:creationId xmlns:a16="http://schemas.microsoft.com/office/drawing/2014/main" id="{6EC91B03-3201-4CC2-9763-723E8A1E7679}"/>
              </a:ext>
            </a:extLst>
          </p:cNvPr>
          <p:cNvSpPr/>
          <p:nvPr/>
        </p:nvSpPr>
        <p:spPr>
          <a:xfrm>
            <a:off x="8677280" y="171448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8" name="Suorakulmio 97">
            <a:extLst>
              <a:ext uri="{FF2B5EF4-FFF2-40B4-BE49-F238E27FC236}">
                <a16:creationId xmlns:a16="http://schemas.microsoft.com/office/drawing/2014/main" id="{8CC22980-7ECB-4D1B-A017-EEFBDFB54BA5}"/>
              </a:ext>
            </a:extLst>
          </p:cNvPr>
          <p:cNvSpPr/>
          <p:nvPr/>
        </p:nvSpPr>
        <p:spPr>
          <a:xfrm>
            <a:off x="1947862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0" name="Suorakulmio 99">
            <a:extLst>
              <a:ext uri="{FF2B5EF4-FFF2-40B4-BE49-F238E27FC236}">
                <a16:creationId xmlns:a16="http://schemas.microsoft.com/office/drawing/2014/main" id="{6A956DB4-06DE-43F4-8AF5-20681BE3BA32}"/>
              </a:ext>
            </a:extLst>
          </p:cNvPr>
          <p:cNvSpPr/>
          <p:nvPr/>
        </p:nvSpPr>
        <p:spPr>
          <a:xfrm>
            <a:off x="3290888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2" name="Suorakulmio 101">
            <a:extLst>
              <a:ext uri="{FF2B5EF4-FFF2-40B4-BE49-F238E27FC236}">
                <a16:creationId xmlns:a16="http://schemas.microsoft.com/office/drawing/2014/main" id="{CE44EB5F-DE7D-450B-BB36-CF321801798B}"/>
              </a:ext>
            </a:extLst>
          </p:cNvPr>
          <p:cNvSpPr/>
          <p:nvPr/>
        </p:nvSpPr>
        <p:spPr>
          <a:xfrm>
            <a:off x="4633914" y="27622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4" name="Suorakulmio 103">
            <a:extLst>
              <a:ext uri="{FF2B5EF4-FFF2-40B4-BE49-F238E27FC236}">
                <a16:creationId xmlns:a16="http://schemas.microsoft.com/office/drawing/2014/main" id="{CFCD7A93-5BC2-4BC1-A86B-717F251912C7}"/>
              </a:ext>
            </a:extLst>
          </p:cNvPr>
          <p:cNvSpPr/>
          <p:nvPr/>
        </p:nvSpPr>
        <p:spPr>
          <a:xfrm>
            <a:off x="5976940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Suorakulmio 105">
            <a:extLst>
              <a:ext uri="{FF2B5EF4-FFF2-40B4-BE49-F238E27FC236}">
                <a16:creationId xmlns:a16="http://schemas.microsoft.com/office/drawing/2014/main" id="{E3925770-F78A-401B-B35C-061408157086}"/>
              </a:ext>
            </a:extLst>
          </p:cNvPr>
          <p:cNvSpPr/>
          <p:nvPr/>
        </p:nvSpPr>
        <p:spPr>
          <a:xfrm>
            <a:off x="7319966" y="2762250"/>
            <a:ext cx="1343026" cy="129540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8" name="Suorakulmio 107">
            <a:extLst>
              <a:ext uri="{FF2B5EF4-FFF2-40B4-BE49-F238E27FC236}">
                <a16:creationId xmlns:a16="http://schemas.microsoft.com/office/drawing/2014/main" id="{B6ACD337-7B76-48FD-B562-747778152F2E}"/>
              </a:ext>
            </a:extLst>
          </p:cNvPr>
          <p:cNvSpPr/>
          <p:nvPr/>
        </p:nvSpPr>
        <p:spPr>
          <a:xfrm>
            <a:off x="8662992" y="27622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0" name="Suorakulmio 109">
            <a:extLst>
              <a:ext uri="{FF2B5EF4-FFF2-40B4-BE49-F238E27FC236}">
                <a16:creationId xmlns:a16="http://schemas.microsoft.com/office/drawing/2014/main" id="{458AF8B4-837D-4E6F-BFC2-FD912B8E9635}"/>
              </a:ext>
            </a:extLst>
          </p:cNvPr>
          <p:cNvSpPr/>
          <p:nvPr/>
        </p:nvSpPr>
        <p:spPr>
          <a:xfrm>
            <a:off x="1943100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2" name="Suorakulmio 111">
            <a:extLst>
              <a:ext uri="{FF2B5EF4-FFF2-40B4-BE49-F238E27FC236}">
                <a16:creationId xmlns:a16="http://schemas.microsoft.com/office/drawing/2014/main" id="{79969272-78E9-420D-AC30-BB2308390C1C}"/>
              </a:ext>
            </a:extLst>
          </p:cNvPr>
          <p:cNvSpPr/>
          <p:nvPr/>
        </p:nvSpPr>
        <p:spPr>
          <a:xfrm>
            <a:off x="3286126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4" name="Suorakulmio 113">
            <a:extLst>
              <a:ext uri="{FF2B5EF4-FFF2-40B4-BE49-F238E27FC236}">
                <a16:creationId xmlns:a16="http://schemas.microsoft.com/office/drawing/2014/main" id="{D844E28F-9C23-4284-A8C6-71EBD86AC00B}"/>
              </a:ext>
            </a:extLst>
          </p:cNvPr>
          <p:cNvSpPr/>
          <p:nvPr/>
        </p:nvSpPr>
        <p:spPr>
          <a:xfrm>
            <a:off x="4629152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6" name="Suorakulmio 115">
            <a:extLst>
              <a:ext uri="{FF2B5EF4-FFF2-40B4-BE49-F238E27FC236}">
                <a16:creationId xmlns:a16="http://schemas.microsoft.com/office/drawing/2014/main" id="{11ADB222-855C-4FAC-8DCE-E1A3E8A85B29}"/>
              </a:ext>
            </a:extLst>
          </p:cNvPr>
          <p:cNvSpPr/>
          <p:nvPr/>
        </p:nvSpPr>
        <p:spPr>
          <a:xfrm>
            <a:off x="5972178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8" name="Suorakulmio 117">
            <a:extLst>
              <a:ext uri="{FF2B5EF4-FFF2-40B4-BE49-F238E27FC236}">
                <a16:creationId xmlns:a16="http://schemas.microsoft.com/office/drawing/2014/main" id="{43161961-CD89-4CF5-BB1E-C3C598C40C09}"/>
              </a:ext>
            </a:extLst>
          </p:cNvPr>
          <p:cNvSpPr/>
          <p:nvPr/>
        </p:nvSpPr>
        <p:spPr>
          <a:xfrm>
            <a:off x="7315204" y="5353050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0" name="Suorakulmio 119">
            <a:extLst>
              <a:ext uri="{FF2B5EF4-FFF2-40B4-BE49-F238E27FC236}">
                <a16:creationId xmlns:a16="http://schemas.microsoft.com/office/drawing/2014/main" id="{BFBB3BFC-1001-4E63-8E0A-2F808792523B}"/>
              </a:ext>
            </a:extLst>
          </p:cNvPr>
          <p:cNvSpPr/>
          <p:nvPr/>
        </p:nvSpPr>
        <p:spPr>
          <a:xfrm>
            <a:off x="8658230" y="5353049"/>
            <a:ext cx="1343026" cy="1295401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1" name="Nuoli: Viisikulmio 120">
            <a:extLst>
              <a:ext uri="{FF2B5EF4-FFF2-40B4-BE49-F238E27FC236}">
                <a16:creationId xmlns:a16="http://schemas.microsoft.com/office/drawing/2014/main" id="{3694D531-4953-4E1A-9A48-455D4422F93C}"/>
              </a:ext>
            </a:extLst>
          </p:cNvPr>
          <p:cNvSpPr/>
          <p:nvPr/>
        </p:nvSpPr>
        <p:spPr>
          <a:xfrm>
            <a:off x="10001256" y="5353049"/>
            <a:ext cx="2066919" cy="1295401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4000" dirty="0">
                <a:solidFill>
                  <a:schemeClr val="accent6">
                    <a:lumMod val="75000"/>
                  </a:schemeClr>
                </a:solidFill>
              </a:rPr>
              <a:t>MAALI</a:t>
            </a:r>
          </a:p>
        </p:txBody>
      </p:sp>
    </p:spTree>
    <p:extLst>
      <p:ext uri="{BB962C8B-B14F-4D97-AF65-F5344CB8AC3E}">
        <p14:creationId xmlns:p14="http://schemas.microsoft.com/office/powerpoint/2010/main" val="55992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5382</TotalTime>
  <Words>2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Lautapeli, muokattava pelipohja</dc:title>
  <dc:creator>Virpi Yiannakou</dc:creator>
  <cp:lastModifiedBy>Maija Ylätupa</cp:lastModifiedBy>
  <cp:revision>111</cp:revision>
  <cp:lastPrinted>2020-09-28T09:55:18Z</cp:lastPrinted>
  <dcterms:created xsi:type="dcterms:W3CDTF">2020-08-13T06:20:43Z</dcterms:created>
  <dcterms:modified xsi:type="dcterms:W3CDTF">2024-01-30T17:11:44Z</dcterms:modified>
</cp:coreProperties>
</file>