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19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20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10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22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38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31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2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13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25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82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40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71CCCF-FD0E-4871-91C5-F2B13B3D7D5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1791C-0938-438A-8536-E701E7B776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1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hyperlink" Target="http://papunet.net/materiaalia/koronavirus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FBCB4726-EED8-4968-9AD7-B8AAD89A7E93}"/>
              </a:ext>
            </a:extLst>
          </p:cNvPr>
          <p:cNvGraphicFramePr>
            <a:graphicFrameLocks noGrp="1"/>
          </p:cNvGraphicFramePr>
          <p:nvPr/>
        </p:nvGraphicFramePr>
        <p:xfrm>
          <a:off x="75501" y="25167"/>
          <a:ext cx="9722844" cy="66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316">
                  <a:extLst>
                    <a:ext uri="{9D8B030D-6E8A-4147-A177-3AD203B41FA5}">
                      <a16:colId xmlns:a16="http://schemas.microsoft.com/office/drawing/2014/main" val="1244236821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81756657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06524232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94551831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63862760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944466582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0597451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712209518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881131842"/>
                    </a:ext>
                  </a:extLst>
                </a:gridCol>
              </a:tblGrid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8287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4752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75193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852239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9250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51583"/>
                  </a:ext>
                </a:extLst>
              </a:tr>
            </a:tbl>
          </a:graphicData>
        </a:graphic>
      </p:graphicFrame>
      <p:sp>
        <p:nvSpPr>
          <p:cNvPr id="5" name="Otsikko 4">
            <a:extLst>
              <a:ext uri="{FF2B5EF4-FFF2-40B4-BE49-F238E27FC236}">
                <a16:creationId xmlns:a16="http://schemas.microsoft.com/office/drawing/2014/main" id="{5B9D81B6-5C44-412B-A89D-590213552CD0}"/>
              </a:ext>
            </a:extLst>
          </p:cNvPr>
          <p:cNvSpPr txBox="1">
            <a:spLocks/>
          </p:cNvSpPr>
          <p:nvPr/>
        </p:nvSpPr>
        <p:spPr>
          <a:xfrm>
            <a:off x="9378" y="13305"/>
            <a:ext cx="2223083" cy="34317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600">
                <a:latin typeface="+mn-lt"/>
                <a:ea typeface="+mn-ea"/>
                <a:cs typeface="+mn-cs"/>
              </a:rPr>
              <a:t>PÄÄSIÄINEN</a:t>
            </a:r>
            <a:endParaRPr lang="fi-FI" sz="163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D51ADDE-EC63-693D-6189-C866648B2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4" y="347630"/>
            <a:ext cx="1217306" cy="1794656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FE3E96BE-3FC8-05A5-F4AA-1E84DE8D3C09}"/>
              </a:ext>
            </a:extLst>
          </p:cNvPr>
          <p:cNvSpPr/>
          <p:nvPr/>
        </p:nvSpPr>
        <p:spPr>
          <a:xfrm>
            <a:off x="123492" y="6632922"/>
            <a:ext cx="96967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200" dirty="0"/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Tikoteekin kehittämä (www.kehitysvammaliitto.fi/tikoteekki). Kuvat: </a:t>
            </a:r>
            <a:r>
              <a:rPr lang="sv-FI" sz="1000" dirty="0">
                <a:solidFill>
                  <a:schemeClr val="bg1">
                    <a:lumMod val="50000"/>
                  </a:schemeClr>
                </a:solidFill>
              </a:rPr>
              <a:t>kuvapankki.papunet.net. Tulostusversiot: www.papunet.net/materiaalia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773C71B7-528D-49DE-B3B0-FC76DE04FBA3}"/>
              </a:ext>
            </a:extLst>
          </p:cNvPr>
          <p:cNvSpPr txBox="1"/>
          <p:nvPr/>
        </p:nvSpPr>
        <p:spPr>
          <a:xfrm>
            <a:off x="80579" y="2252282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minä</a:t>
            </a:r>
            <a:endParaRPr lang="sv-FI" sz="1200" dirty="0"/>
          </a:p>
        </p:txBody>
      </p:sp>
      <p:sp>
        <p:nvSpPr>
          <p:cNvPr id="11" name="TextBox 78">
            <a:extLst>
              <a:ext uri="{FF2B5EF4-FFF2-40B4-BE49-F238E27FC236}">
                <a16:creationId xmlns:a16="http://schemas.microsoft.com/office/drawing/2014/main" id="{183D4641-40F4-4D6D-AFC7-C2E09733709C}"/>
              </a:ext>
            </a:extLst>
          </p:cNvPr>
          <p:cNvSpPr txBox="1"/>
          <p:nvPr/>
        </p:nvSpPr>
        <p:spPr>
          <a:xfrm>
            <a:off x="66810" y="3362775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sinä</a:t>
            </a:r>
            <a:endParaRPr lang="sv-FI" sz="1200" dirty="0"/>
          </a:p>
        </p:txBody>
      </p:sp>
      <p:sp>
        <p:nvSpPr>
          <p:cNvPr id="61" name="TextBox 57">
            <a:extLst>
              <a:ext uri="{FF2B5EF4-FFF2-40B4-BE49-F238E27FC236}">
                <a16:creationId xmlns:a16="http://schemas.microsoft.com/office/drawing/2014/main" id="{625DA57B-1AF0-A8BA-C398-594953304CE8}"/>
              </a:ext>
            </a:extLst>
          </p:cNvPr>
          <p:cNvSpPr txBox="1"/>
          <p:nvPr/>
        </p:nvSpPr>
        <p:spPr>
          <a:xfrm>
            <a:off x="123492" y="4440184"/>
            <a:ext cx="1082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joku</a:t>
            </a:r>
            <a:r>
              <a:rPr lang="sv-FI" sz="1200" dirty="0"/>
              <a:t> </a:t>
            </a:r>
            <a:r>
              <a:rPr lang="sv-FI" sz="1200" dirty="0" err="1"/>
              <a:t>muu</a:t>
            </a:r>
            <a:r>
              <a:rPr lang="sv-FI" sz="1200" dirty="0"/>
              <a:t> / </a:t>
            </a:r>
            <a:r>
              <a:rPr lang="sv-FI" sz="1200" dirty="0" err="1"/>
              <a:t>kuka</a:t>
            </a:r>
            <a:endParaRPr lang="sv-FI" sz="1200" dirty="0"/>
          </a:p>
        </p:txBody>
      </p:sp>
      <p:pic>
        <p:nvPicPr>
          <p:cNvPr id="64" name="Kuva 63">
            <a:extLst>
              <a:ext uri="{FF2B5EF4-FFF2-40B4-BE49-F238E27FC236}">
                <a16:creationId xmlns:a16="http://schemas.microsoft.com/office/drawing/2014/main" id="{25F23D93-FFD7-811E-875C-EAC4B2FF61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92" y="4876555"/>
            <a:ext cx="429528" cy="674120"/>
          </a:xfrm>
          <a:prstGeom prst="rect">
            <a:avLst/>
          </a:prstGeom>
        </p:spPr>
      </p:pic>
      <p:pic>
        <p:nvPicPr>
          <p:cNvPr id="66" name="Kuva 65">
            <a:extLst>
              <a:ext uri="{FF2B5EF4-FFF2-40B4-BE49-F238E27FC236}">
                <a16:creationId xmlns:a16="http://schemas.microsoft.com/office/drawing/2014/main" id="{AB576CCD-A1E2-FA7F-48F7-595FCFAFF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585" y="2544376"/>
            <a:ext cx="513376" cy="784324"/>
          </a:xfrm>
          <a:prstGeom prst="rect">
            <a:avLst/>
          </a:prstGeom>
        </p:spPr>
      </p:pic>
      <p:pic>
        <p:nvPicPr>
          <p:cNvPr id="68" name="Kuva 67">
            <a:extLst>
              <a:ext uri="{FF2B5EF4-FFF2-40B4-BE49-F238E27FC236}">
                <a16:creationId xmlns:a16="http://schemas.microsoft.com/office/drawing/2014/main" id="{FFC12C05-EE99-0F58-424A-02250AD02E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959" y="3612955"/>
            <a:ext cx="669764" cy="860038"/>
          </a:xfrm>
          <a:prstGeom prst="rect">
            <a:avLst/>
          </a:prstGeom>
        </p:spPr>
      </p:pic>
      <p:sp>
        <p:nvSpPr>
          <p:cNvPr id="70" name="TextBox 82">
            <a:extLst>
              <a:ext uri="{FF2B5EF4-FFF2-40B4-BE49-F238E27FC236}">
                <a16:creationId xmlns:a16="http://schemas.microsoft.com/office/drawing/2014/main" id="{484DEF91-2EE4-1678-FF17-D617D2A2E2E7}"/>
              </a:ext>
            </a:extLst>
          </p:cNvPr>
          <p:cNvSpPr txBox="1"/>
          <p:nvPr/>
        </p:nvSpPr>
        <p:spPr>
          <a:xfrm>
            <a:off x="93004" y="5599723"/>
            <a:ext cx="1056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Kyllä</a:t>
            </a:r>
            <a:r>
              <a:rPr lang="sv-FI" sz="1200" dirty="0"/>
              <a:t> / </a:t>
            </a:r>
            <a:r>
              <a:rPr lang="sv-FI" sz="1200" dirty="0" err="1"/>
              <a:t>ei</a:t>
            </a:r>
            <a:endParaRPr lang="sv-FI" sz="1200" dirty="0"/>
          </a:p>
        </p:txBody>
      </p:sp>
      <p:pic>
        <p:nvPicPr>
          <p:cNvPr id="72" name="Kuva 71">
            <a:extLst>
              <a:ext uri="{FF2B5EF4-FFF2-40B4-BE49-F238E27FC236}">
                <a16:creationId xmlns:a16="http://schemas.microsoft.com/office/drawing/2014/main" id="{706C05E2-E8C4-4B33-7E81-37C4D45D79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130" y="5811542"/>
            <a:ext cx="904929" cy="888913"/>
          </a:xfrm>
          <a:prstGeom prst="rect">
            <a:avLst/>
          </a:prstGeom>
        </p:spPr>
      </p:pic>
      <p:sp>
        <p:nvSpPr>
          <p:cNvPr id="6" name="TextBox 61">
            <a:extLst>
              <a:ext uri="{FF2B5EF4-FFF2-40B4-BE49-F238E27FC236}">
                <a16:creationId xmlns:a16="http://schemas.microsoft.com/office/drawing/2014/main" id="{FCC4DE40-85E0-413E-BDAA-C985763AF479}"/>
              </a:ext>
            </a:extLst>
          </p:cNvPr>
          <p:cNvSpPr txBox="1"/>
          <p:nvPr/>
        </p:nvSpPr>
        <p:spPr>
          <a:xfrm>
            <a:off x="2262572" y="30030"/>
            <a:ext cx="103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tykätä</a:t>
            </a:r>
            <a:endParaRPr lang="sv-FI" sz="1200" dirty="0"/>
          </a:p>
        </p:txBody>
      </p:sp>
      <p:sp>
        <p:nvSpPr>
          <p:cNvPr id="18" name="TextBox 78">
            <a:extLst>
              <a:ext uri="{FF2B5EF4-FFF2-40B4-BE49-F238E27FC236}">
                <a16:creationId xmlns:a16="http://schemas.microsoft.com/office/drawing/2014/main" id="{97BF1C5A-CA60-4369-9E09-9EB43EAA3BD3}"/>
              </a:ext>
            </a:extLst>
          </p:cNvPr>
          <p:cNvSpPr txBox="1"/>
          <p:nvPr/>
        </p:nvSpPr>
        <p:spPr>
          <a:xfrm>
            <a:off x="1134065" y="2246050"/>
            <a:ext cx="108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olla</a:t>
            </a:r>
          </a:p>
        </p:txBody>
      </p:sp>
      <p:sp>
        <p:nvSpPr>
          <p:cNvPr id="21" name="TextBox 57">
            <a:extLst>
              <a:ext uri="{FF2B5EF4-FFF2-40B4-BE49-F238E27FC236}">
                <a16:creationId xmlns:a16="http://schemas.microsoft.com/office/drawing/2014/main" id="{F92053DA-7A0D-4CB3-AB58-72F0DCFBD658}"/>
              </a:ext>
            </a:extLst>
          </p:cNvPr>
          <p:cNvSpPr txBox="1"/>
          <p:nvPr/>
        </p:nvSpPr>
        <p:spPr>
          <a:xfrm>
            <a:off x="1150718" y="3352762"/>
            <a:ext cx="108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mennä</a:t>
            </a:r>
            <a:endParaRPr lang="sv-FI" sz="1200" dirty="0"/>
          </a:p>
        </p:txBody>
      </p:sp>
      <p:sp>
        <p:nvSpPr>
          <p:cNvPr id="23" name="TextBox 82">
            <a:extLst>
              <a:ext uri="{FF2B5EF4-FFF2-40B4-BE49-F238E27FC236}">
                <a16:creationId xmlns:a16="http://schemas.microsoft.com/office/drawing/2014/main" id="{9BD80AC1-219C-408E-963B-ACDFF08A472D}"/>
              </a:ext>
            </a:extLst>
          </p:cNvPr>
          <p:cNvSpPr txBox="1"/>
          <p:nvPr/>
        </p:nvSpPr>
        <p:spPr>
          <a:xfrm>
            <a:off x="1171727" y="4494098"/>
            <a:ext cx="1056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kylvää</a:t>
            </a:r>
            <a:endParaRPr lang="sv-FI" sz="1200" dirty="0"/>
          </a:p>
        </p:txBody>
      </p:sp>
      <p:sp>
        <p:nvSpPr>
          <p:cNvPr id="33" name="TextBox 72">
            <a:extLst>
              <a:ext uri="{FF2B5EF4-FFF2-40B4-BE49-F238E27FC236}">
                <a16:creationId xmlns:a16="http://schemas.microsoft.com/office/drawing/2014/main" id="{EEC635CE-4ACC-49AF-87D3-521A3038E1BE}"/>
              </a:ext>
            </a:extLst>
          </p:cNvPr>
          <p:cNvSpPr txBox="1"/>
          <p:nvPr/>
        </p:nvSpPr>
        <p:spPr>
          <a:xfrm>
            <a:off x="1145397" y="5583535"/>
            <a:ext cx="108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etsiä</a:t>
            </a:r>
            <a:endParaRPr lang="sv-FI" sz="1200" dirty="0"/>
          </a:p>
        </p:txBody>
      </p:sp>
      <p:sp>
        <p:nvSpPr>
          <p:cNvPr id="35" name="TextBox 82">
            <a:extLst>
              <a:ext uri="{FF2B5EF4-FFF2-40B4-BE49-F238E27FC236}">
                <a16:creationId xmlns:a16="http://schemas.microsoft.com/office/drawing/2014/main" id="{FF83C922-CD0E-4376-9037-59109F2DC6AF}"/>
              </a:ext>
            </a:extLst>
          </p:cNvPr>
          <p:cNvSpPr txBox="1"/>
          <p:nvPr/>
        </p:nvSpPr>
        <p:spPr>
          <a:xfrm>
            <a:off x="2242322" y="5591558"/>
            <a:ext cx="1038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löytää</a:t>
            </a:r>
            <a:endParaRPr lang="sv-FI" sz="1200" dirty="0"/>
          </a:p>
        </p:txBody>
      </p:sp>
      <p:pic>
        <p:nvPicPr>
          <p:cNvPr id="73" name="Kuva 72">
            <a:extLst>
              <a:ext uri="{FF2B5EF4-FFF2-40B4-BE49-F238E27FC236}">
                <a16:creationId xmlns:a16="http://schemas.microsoft.com/office/drawing/2014/main" id="{4F1193DB-CECD-ECAA-8C50-83E106CA9A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2869" y="333079"/>
            <a:ext cx="729755" cy="735939"/>
          </a:xfrm>
          <a:prstGeom prst="rect">
            <a:avLst/>
          </a:prstGeom>
        </p:spPr>
      </p:pic>
      <p:sp>
        <p:nvSpPr>
          <p:cNvPr id="75" name="TextBox 67">
            <a:extLst>
              <a:ext uri="{FF2B5EF4-FFF2-40B4-BE49-F238E27FC236}">
                <a16:creationId xmlns:a16="http://schemas.microsoft.com/office/drawing/2014/main" id="{5A88D002-CFAC-BE64-4E88-C7712E080F4E}"/>
              </a:ext>
            </a:extLst>
          </p:cNvPr>
          <p:cNvSpPr txBox="1"/>
          <p:nvPr/>
        </p:nvSpPr>
        <p:spPr>
          <a:xfrm>
            <a:off x="2225598" y="1134316"/>
            <a:ext cx="109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ei</a:t>
            </a:r>
            <a:r>
              <a:rPr lang="sv-FI" sz="1200" dirty="0"/>
              <a:t> </a:t>
            </a:r>
            <a:r>
              <a:rPr lang="sv-FI" sz="1200" dirty="0" err="1"/>
              <a:t>tykkää</a:t>
            </a:r>
            <a:endParaRPr lang="sv-FI" sz="1200" dirty="0"/>
          </a:p>
        </p:txBody>
      </p:sp>
      <p:pic>
        <p:nvPicPr>
          <p:cNvPr id="76" name="Kuva 75">
            <a:extLst>
              <a:ext uri="{FF2B5EF4-FFF2-40B4-BE49-F238E27FC236}">
                <a16:creationId xmlns:a16="http://schemas.microsoft.com/office/drawing/2014/main" id="{95264BB1-132C-4924-0AEA-8BAACD1B4B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8889" y="1361382"/>
            <a:ext cx="801145" cy="844844"/>
          </a:xfrm>
          <a:prstGeom prst="rect">
            <a:avLst/>
          </a:prstGeom>
        </p:spPr>
      </p:pic>
      <p:sp>
        <p:nvSpPr>
          <p:cNvPr id="83" name="TextBox 57">
            <a:extLst>
              <a:ext uri="{FF2B5EF4-FFF2-40B4-BE49-F238E27FC236}">
                <a16:creationId xmlns:a16="http://schemas.microsoft.com/office/drawing/2014/main" id="{3971A043-587F-A2B5-52EC-A2C9CA61D37D}"/>
              </a:ext>
            </a:extLst>
          </p:cNvPr>
          <p:cNvSpPr txBox="1"/>
          <p:nvPr/>
        </p:nvSpPr>
        <p:spPr>
          <a:xfrm>
            <a:off x="2304132" y="2264211"/>
            <a:ext cx="1009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haluta</a:t>
            </a:r>
            <a:endParaRPr lang="sv-FI" sz="1200" dirty="0"/>
          </a:p>
        </p:txBody>
      </p:sp>
      <p:pic>
        <p:nvPicPr>
          <p:cNvPr id="84" name="Kuva 83">
            <a:extLst>
              <a:ext uri="{FF2B5EF4-FFF2-40B4-BE49-F238E27FC236}">
                <a16:creationId xmlns:a16="http://schemas.microsoft.com/office/drawing/2014/main" id="{59577645-9B2E-64FB-88EA-5E8B0EE9BD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92457" y="2513445"/>
            <a:ext cx="822224" cy="815257"/>
          </a:xfrm>
          <a:prstGeom prst="rect">
            <a:avLst/>
          </a:prstGeom>
        </p:spPr>
      </p:pic>
      <p:sp>
        <p:nvSpPr>
          <p:cNvPr id="85" name="TextBox 63">
            <a:extLst>
              <a:ext uri="{FF2B5EF4-FFF2-40B4-BE49-F238E27FC236}">
                <a16:creationId xmlns:a16="http://schemas.microsoft.com/office/drawing/2014/main" id="{720777FE-FD2D-124A-8770-A626EA907200}"/>
              </a:ext>
            </a:extLst>
          </p:cNvPr>
          <p:cNvSpPr txBox="1"/>
          <p:nvPr/>
        </p:nvSpPr>
        <p:spPr>
          <a:xfrm>
            <a:off x="2241185" y="3376903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saada</a:t>
            </a:r>
            <a:endParaRPr lang="sv-FI" sz="1200" dirty="0"/>
          </a:p>
        </p:txBody>
      </p:sp>
      <p:pic>
        <p:nvPicPr>
          <p:cNvPr id="86" name="Kuva 85">
            <a:extLst>
              <a:ext uri="{FF2B5EF4-FFF2-40B4-BE49-F238E27FC236}">
                <a16:creationId xmlns:a16="http://schemas.microsoft.com/office/drawing/2014/main" id="{91F619E3-9E53-37E5-1774-57A79E4A2F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58058" y="3682485"/>
            <a:ext cx="820352" cy="727617"/>
          </a:xfrm>
          <a:prstGeom prst="rect">
            <a:avLst/>
          </a:prstGeom>
        </p:spPr>
      </p:pic>
      <p:sp>
        <p:nvSpPr>
          <p:cNvPr id="27" name="TextBox 64">
            <a:extLst>
              <a:ext uri="{FF2B5EF4-FFF2-40B4-BE49-F238E27FC236}">
                <a16:creationId xmlns:a16="http://schemas.microsoft.com/office/drawing/2014/main" id="{D005BA61-A584-4AC7-9CC8-5AD283F1B632}"/>
              </a:ext>
            </a:extLst>
          </p:cNvPr>
          <p:cNvSpPr txBox="1"/>
          <p:nvPr/>
        </p:nvSpPr>
        <p:spPr>
          <a:xfrm>
            <a:off x="3300670" y="30030"/>
            <a:ext cx="1092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antaa</a:t>
            </a:r>
            <a:endParaRPr lang="sv-FI" sz="1138" dirty="0"/>
          </a:p>
        </p:txBody>
      </p:sp>
      <p:sp>
        <p:nvSpPr>
          <p:cNvPr id="31" name="TextBox 56">
            <a:extLst>
              <a:ext uri="{FF2B5EF4-FFF2-40B4-BE49-F238E27FC236}">
                <a16:creationId xmlns:a16="http://schemas.microsoft.com/office/drawing/2014/main" id="{B0B14CBF-C841-47AB-80B4-15001B76A1B1}"/>
              </a:ext>
            </a:extLst>
          </p:cNvPr>
          <p:cNvSpPr txBox="1"/>
          <p:nvPr/>
        </p:nvSpPr>
        <p:spPr>
          <a:xfrm>
            <a:off x="2218772" y="4491415"/>
            <a:ext cx="1082181" cy="28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piilottaa</a:t>
            </a:r>
            <a:endParaRPr lang="sv-FI" sz="1200" dirty="0"/>
          </a:p>
        </p:txBody>
      </p:sp>
      <p:sp>
        <p:nvSpPr>
          <p:cNvPr id="87" name="TextBox 74">
            <a:extLst>
              <a:ext uri="{FF2B5EF4-FFF2-40B4-BE49-F238E27FC236}">
                <a16:creationId xmlns:a16="http://schemas.microsoft.com/office/drawing/2014/main" id="{65CE2F9F-925A-B1CB-4070-14C0BBBCF04D}"/>
              </a:ext>
            </a:extLst>
          </p:cNvPr>
          <p:cNvSpPr txBox="1"/>
          <p:nvPr/>
        </p:nvSpPr>
        <p:spPr>
          <a:xfrm>
            <a:off x="4393460" y="40526"/>
            <a:ext cx="108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virpoa</a:t>
            </a:r>
            <a:endParaRPr lang="sv-FI" sz="1200" dirty="0"/>
          </a:p>
        </p:txBody>
      </p:sp>
      <p:pic>
        <p:nvPicPr>
          <p:cNvPr id="88" name="Kuva 87">
            <a:extLst>
              <a:ext uri="{FF2B5EF4-FFF2-40B4-BE49-F238E27FC236}">
                <a16:creationId xmlns:a16="http://schemas.microsoft.com/office/drawing/2014/main" id="{226949A6-0C97-6FA6-2E36-DDE5FF73EE7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31719" y="5890966"/>
            <a:ext cx="871141" cy="746693"/>
          </a:xfrm>
          <a:prstGeom prst="rect">
            <a:avLst/>
          </a:prstGeom>
        </p:spPr>
      </p:pic>
      <p:sp>
        <p:nvSpPr>
          <p:cNvPr id="80" name="TextBox 66">
            <a:extLst>
              <a:ext uri="{FF2B5EF4-FFF2-40B4-BE49-F238E27FC236}">
                <a16:creationId xmlns:a16="http://schemas.microsoft.com/office/drawing/2014/main" id="{0FF930B4-FD02-4569-8EA0-3D4F2362C344}"/>
              </a:ext>
            </a:extLst>
          </p:cNvPr>
          <p:cNvSpPr txBox="1"/>
          <p:nvPr/>
        </p:nvSpPr>
        <p:spPr>
          <a:xfrm>
            <a:off x="8637232" y="1140285"/>
            <a:ext cx="1240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kellokeskiviikko</a:t>
            </a:r>
            <a:endParaRPr lang="sv-FI" sz="1100" dirty="0"/>
          </a:p>
        </p:txBody>
      </p:sp>
      <p:sp>
        <p:nvSpPr>
          <p:cNvPr id="81" name="TextBox 77">
            <a:extLst>
              <a:ext uri="{FF2B5EF4-FFF2-40B4-BE49-F238E27FC236}">
                <a16:creationId xmlns:a16="http://schemas.microsoft.com/office/drawing/2014/main" id="{47876042-255E-4F0C-A302-0D3329BB9F33}"/>
              </a:ext>
            </a:extLst>
          </p:cNvPr>
          <p:cNvSpPr txBox="1"/>
          <p:nvPr/>
        </p:nvSpPr>
        <p:spPr>
          <a:xfrm>
            <a:off x="8702959" y="3352763"/>
            <a:ext cx="1091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/>
              <a:t> </a:t>
            </a:r>
            <a:r>
              <a:rPr lang="sv-FI" sz="1100" dirty="0" err="1"/>
              <a:t>pitkäperjantai</a:t>
            </a:r>
            <a:endParaRPr lang="sv-FI" sz="1100" dirty="0"/>
          </a:p>
        </p:txBody>
      </p:sp>
      <p:sp>
        <p:nvSpPr>
          <p:cNvPr id="82" name="TextBox 79">
            <a:extLst>
              <a:ext uri="{FF2B5EF4-FFF2-40B4-BE49-F238E27FC236}">
                <a16:creationId xmlns:a16="http://schemas.microsoft.com/office/drawing/2014/main" id="{2B4064F1-BCB3-4845-A96B-25F948B46C18}"/>
              </a:ext>
            </a:extLst>
          </p:cNvPr>
          <p:cNvSpPr txBox="1"/>
          <p:nvPr/>
        </p:nvSpPr>
        <p:spPr>
          <a:xfrm>
            <a:off x="8719233" y="26237"/>
            <a:ext cx="106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tikkutiistai</a:t>
            </a:r>
            <a:endParaRPr lang="sv-FI" sz="1200" dirty="0"/>
          </a:p>
        </p:txBody>
      </p:sp>
      <p:sp>
        <p:nvSpPr>
          <p:cNvPr id="89" name="TextBox 59">
            <a:extLst>
              <a:ext uri="{FF2B5EF4-FFF2-40B4-BE49-F238E27FC236}">
                <a16:creationId xmlns:a16="http://schemas.microsoft.com/office/drawing/2014/main" id="{00891545-4328-44D3-B972-03FE40EBF623}"/>
              </a:ext>
            </a:extLst>
          </p:cNvPr>
          <p:cNvSpPr txBox="1"/>
          <p:nvPr/>
        </p:nvSpPr>
        <p:spPr>
          <a:xfrm>
            <a:off x="8710201" y="2248249"/>
            <a:ext cx="1079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kiirastorstai</a:t>
            </a:r>
            <a:endParaRPr lang="sv-FI" sz="1200" dirty="0"/>
          </a:p>
        </p:txBody>
      </p:sp>
      <p:sp>
        <p:nvSpPr>
          <p:cNvPr id="95" name="TextBox 54">
            <a:extLst>
              <a:ext uri="{FF2B5EF4-FFF2-40B4-BE49-F238E27FC236}">
                <a16:creationId xmlns:a16="http://schemas.microsoft.com/office/drawing/2014/main" id="{DD22CBE4-D93F-4188-8C6E-7F1C33840DB1}"/>
              </a:ext>
            </a:extLst>
          </p:cNvPr>
          <p:cNvSpPr txBox="1"/>
          <p:nvPr/>
        </p:nvSpPr>
        <p:spPr>
          <a:xfrm>
            <a:off x="7520834" y="4470131"/>
            <a:ext cx="1343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palmusunnuntai</a:t>
            </a:r>
            <a:endParaRPr lang="sv-FI" sz="1100" dirty="0"/>
          </a:p>
        </p:txBody>
      </p:sp>
      <p:sp>
        <p:nvSpPr>
          <p:cNvPr id="98" name="TextBox 57">
            <a:extLst>
              <a:ext uri="{FF2B5EF4-FFF2-40B4-BE49-F238E27FC236}">
                <a16:creationId xmlns:a16="http://schemas.microsoft.com/office/drawing/2014/main" id="{BD1ACF84-1891-48A5-9AC4-5F2E21E34849}"/>
              </a:ext>
            </a:extLst>
          </p:cNvPr>
          <p:cNvSpPr txBox="1"/>
          <p:nvPr/>
        </p:nvSpPr>
        <p:spPr>
          <a:xfrm>
            <a:off x="8688809" y="4466809"/>
            <a:ext cx="1138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lankalauantai</a:t>
            </a:r>
            <a:endParaRPr lang="sv-FI" sz="1100" dirty="0"/>
          </a:p>
        </p:txBody>
      </p:sp>
      <p:sp>
        <p:nvSpPr>
          <p:cNvPr id="100" name="TextBox 53">
            <a:extLst>
              <a:ext uri="{FF2B5EF4-FFF2-40B4-BE49-F238E27FC236}">
                <a16:creationId xmlns:a16="http://schemas.microsoft.com/office/drawing/2014/main" id="{FC80C893-F95B-4545-AE13-137F02895398}"/>
              </a:ext>
            </a:extLst>
          </p:cNvPr>
          <p:cNvSpPr txBox="1"/>
          <p:nvPr/>
        </p:nvSpPr>
        <p:spPr>
          <a:xfrm>
            <a:off x="7505825" y="5590797"/>
            <a:ext cx="133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malkamaanantai</a:t>
            </a:r>
            <a:endParaRPr lang="sv-FI" sz="1100" dirty="0"/>
          </a:p>
        </p:txBody>
      </p:sp>
      <p:sp>
        <p:nvSpPr>
          <p:cNvPr id="104" name="TextBox 53">
            <a:extLst>
              <a:ext uri="{FF2B5EF4-FFF2-40B4-BE49-F238E27FC236}">
                <a16:creationId xmlns:a16="http://schemas.microsoft.com/office/drawing/2014/main" id="{2AD7A65D-BB2A-473F-B6B9-A69F3778242F}"/>
              </a:ext>
            </a:extLst>
          </p:cNvPr>
          <p:cNvSpPr txBox="1"/>
          <p:nvPr/>
        </p:nvSpPr>
        <p:spPr>
          <a:xfrm>
            <a:off x="8588209" y="5584179"/>
            <a:ext cx="133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sukkasunnuntai</a:t>
            </a:r>
            <a:endParaRPr lang="sv-FI" sz="1100" dirty="0"/>
          </a:p>
        </p:txBody>
      </p:sp>
      <p:sp>
        <p:nvSpPr>
          <p:cNvPr id="111" name="TextBox 78">
            <a:extLst>
              <a:ext uri="{FF2B5EF4-FFF2-40B4-BE49-F238E27FC236}">
                <a16:creationId xmlns:a16="http://schemas.microsoft.com/office/drawing/2014/main" id="{C9B13EC3-3E4F-4E18-863E-42FEFDDF2196}"/>
              </a:ext>
            </a:extLst>
          </p:cNvPr>
          <p:cNvSpPr txBox="1"/>
          <p:nvPr/>
        </p:nvSpPr>
        <p:spPr>
          <a:xfrm>
            <a:off x="7631925" y="3376330"/>
            <a:ext cx="1130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pääsiäisviikko</a:t>
            </a:r>
            <a:endParaRPr lang="sv-FI" sz="1200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8F828189-4618-C870-2F19-18F191B67C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15413" y="5912787"/>
            <a:ext cx="762971" cy="721951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2F1EDF1E-E04A-A639-01D4-F6DCEE5026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58135" y="4872965"/>
            <a:ext cx="693475" cy="633174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73F87ED7-E5FC-316C-64CA-39BCCE91C6D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16223" y="5946354"/>
            <a:ext cx="476316" cy="342948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04E72979-E01D-A82C-F96C-03991335F2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52112" y="1508598"/>
            <a:ext cx="604538" cy="519114"/>
          </a:xfrm>
          <a:prstGeom prst="rect">
            <a:avLst/>
          </a:prstGeom>
        </p:spPr>
      </p:pic>
      <p:pic>
        <p:nvPicPr>
          <p:cNvPr id="28" name="Kuva 27">
            <a:extLst>
              <a:ext uri="{FF2B5EF4-FFF2-40B4-BE49-F238E27FC236}">
                <a16:creationId xmlns:a16="http://schemas.microsoft.com/office/drawing/2014/main" id="{4E77F211-D711-8B14-D791-E487E675B4D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92539" y="1574660"/>
            <a:ext cx="457264" cy="362001"/>
          </a:xfrm>
          <a:prstGeom prst="rect">
            <a:avLst/>
          </a:prstGeom>
        </p:spPr>
      </p:pic>
      <p:pic>
        <p:nvPicPr>
          <p:cNvPr id="32" name="Kuva 31">
            <a:extLst>
              <a:ext uri="{FF2B5EF4-FFF2-40B4-BE49-F238E27FC236}">
                <a16:creationId xmlns:a16="http://schemas.microsoft.com/office/drawing/2014/main" id="{BC01101A-D752-564B-BEC7-0C61D2F2C92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794648" y="3598526"/>
            <a:ext cx="885949" cy="800212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BAFE7D71-92ED-6F6B-0DA9-EB4A16A0339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04172" y="2500320"/>
            <a:ext cx="866896" cy="800212"/>
          </a:xfrm>
          <a:prstGeom prst="rect">
            <a:avLst/>
          </a:prstGeom>
        </p:spPr>
      </p:pic>
      <p:pic>
        <p:nvPicPr>
          <p:cNvPr id="40" name="Kuva 39">
            <a:extLst>
              <a:ext uri="{FF2B5EF4-FFF2-40B4-BE49-F238E27FC236}">
                <a16:creationId xmlns:a16="http://schemas.microsoft.com/office/drawing/2014/main" id="{33DD7C2D-2B53-40C7-6DE9-A975DD3DA77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780078" y="436169"/>
            <a:ext cx="552112" cy="573347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EB912C93-8EC9-EF47-87FF-3A3913A8E81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283669" y="443681"/>
            <a:ext cx="362001" cy="362001"/>
          </a:xfrm>
          <a:prstGeom prst="rect">
            <a:avLst/>
          </a:prstGeom>
        </p:spPr>
      </p:pic>
      <p:pic>
        <p:nvPicPr>
          <p:cNvPr id="48" name="Kuva 47">
            <a:extLst>
              <a:ext uri="{FF2B5EF4-FFF2-40B4-BE49-F238E27FC236}">
                <a16:creationId xmlns:a16="http://schemas.microsoft.com/office/drawing/2014/main" id="{988BD61F-41F0-834A-7570-E6FFAFC8416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753881" y="4705018"/>
            <a:ext cx="876422" cy="800212"/>
          </a:xfrm>
          <a:prstGeom prst="rect">
            <a:avLst/>
          </a:prstGeom>
        </p:spPr>
      </p:pic>
      <p:pic>
        <p:nvPicPr>
          <p:cNvPr id="51" name="Kuva 50">
            <a:extLst>
              <a:ext uri="{FF2B5EF4-FFF2-40B4-BE49-F238E27FC236}">
                <a16:creationId xmlns:a16="http://schemas.microsoft.com/office/drawing/2014/main" id="{FCD1936D-8292-0BFD-BAD8-E1BC75A0934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683574" y="6094793"/>
            <a:ext cx="521453" cy="391090"/>
          </a:xfrm>
          <a:prstGeom prst="rect">
            <a:avLst/>
          </a:prstGeom>
        </p:spPr>
      </p:pic>
      <p:pic>
        <p:nvPicPr>
          <p:cNvPr id="56" name="Kuva 55">
            <a:extLst>
              <a:ext uri="{FF2B5EF4-FFF2-40B4-BE49-F238E27FC236}">
                <a16:creationId xmlns:a16="http://schemas.microsoft.com/office/drawing/2014/main" id="{E0F61DCA-40FC-4497-B796-2475D7CD7AB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00994" y="6122870"/>
            <a:ext cx="476317" cy="342947"/>
          </a:xfrm>
          <a:prstGeom prst="rect">
            <a:avLst/>
          </a:prstGeom>
        </p:spPr>
      </p:pic>
      <p:pic>
        <p:nvPicPr>
          <p:cNvPr id="60" name="Kuva 59">
            <a:extLst>
              <a:ext uri="{FF2B5EF4-FFF2-40B4-BE49-F238E27FC236}">
                <a16:creationId xmlns:a16="http://schemas.microsoft.com/office/drawing/2014/main" id="{CE370EB1-3CD6-9702-52A8-AD802CF1E6B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735739" y="3659201"/>
            <a:ext cx="912706" cy="811294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E36417D4-90F5-0F5C-91B4-3A5B64708766}"/>
              </a:ext>
            </a:extLst>
          </p:cNvPr>
          <p:cNvSpPr txBox="1"/>
          <p:nvPr/>
        </p:nvSpPr>
        <p:spPr>
          <a:xfrm>
            <a:off x="6550755" y="5590797"/>
            <a:ext cx="1082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pahaa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EA0CF58-C116-4994-B8EF-5FA28A9EE30C}"/>
              </a:ext>
            </a:extLst>
          </p:cNvPr>
          <p:cNvSpPr txBox="1"/>
          <p:nvPr/>
        </p:nvSpPr>
        <p:spPr>
          <a:xfrm>
            <a:off x="6567365" y="4465865"/>
            <a:ext cx="1096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hyvää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5C6A8BD6-7F66-8D49-879D-0CE3A69B613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706486" y="4684237"/>
            <a:ext cx="874898" cy="843928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C09074BB-8B52-6495-9CC4-AC17AC4CB79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675762" y="5851866"/>
            <a:ext cx="887422" cy="826221"/>
          </a:xfrm>
          <a:prstGeom prst="rect">
            <a:avLst/>
          </a:prstGeom>
        </p:spPr>
      </p:pic>
      <p:sp>
        <p:nvSpPr>
          <p:cNvPr id="15" name="TextBox 74">
            <a:extLst>
              <a:ext uri="{FF2B5EF4-FFF2-40B4-BE49-F238E27FC236}">
                <a16:creationId xmlns:a16="http://schemas.microsoft.com/office/drawing/2014/main" id="{AE0EC597-D233-6474-F37F-57A049CA383B}"/>
              </a:ext>
            </a:extLst>
          </p:cNvPr>
          <p:cNvSpPr txBox="1"/>
          <p:nvPr/>
        </p:nvSpPr>
        <p:spPr>
          <a:xfrm>
            <a:off x="6567759" y="-16725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pääsiäistipu</a:t>
            </a:r>
            <a:endParaRPr lang="sv-FI" sz="1200" dirty="0"/>
          </a:p>
        </p:txBody>
      </p:sp>
      <p:sp>
        <p:nvSpPr>
          <p:cNvPr id="17" name="TextBox 58">
            <a:extLst>
              <a:ext uri="{FF2B5EF4-FFF2-40B4-BE49-F238E27FC236}">
                <a16:creationId xmlns:a16="http://schemas.microsoft.com/office/drawing/2014/main" id="{75723151-BF87-53F1-0C3E-E30DB88E705B}"/>
              </a:ext>
            </a:extLst>
          </p:cNvPr>
          <p:cNvSpPr txBox="1"/>
          <p:nvPr/>
        </p:nvSpPr>
        <p:spPr>
          <a:xfrm>
            <a:off x="5456689" y="5599723"/>
            <a:ext cx="111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astia</a:t>
            </a:r>
            <a:endParaRPr lang="sv-FI" sz="1200" dirty="0"/>
          </a:p>
        </p:txBody>
      </p:sp>
      <p:sp>
        <p:nvSpPr>
          <p:cNvPr id="19" name="TextBox 82">
            <a:extLst>
              <a:ext uri="{FF2B5EF4-FFF2-40B4-BE49-F238E27FC236}">
                <a16:creationId xmlns:a16="http://schemas.microsoft.com/office/drawing/2014/main" id="{E0297BE2-B45B-4E59-DC3B-C65BABAF9017}"/>
              </a:ext>
            </a:extLst>
          </p:cNvPr>
          <p:cNvSpPr txBox="1"/>
          <p:nvPr/>
        </p:nvSpPr>
        <p:spPr>
          <a:xfrm>
            <a:off x="5494606" y="4492102"/>
            <a:ext cx="109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kerma</a:t>
            </a:r>
            <a:endParaRPr lang="sv-FI" sz="1200" dirty="0"/>
          </a:p>
        </p:txBody>
      </p:sp>
      <p:sp>
        <p:nvSpPr>
          <p:cNvPr id="22" name="TextBox 57">
            <a:extLst>
              <a:ext uri="{FF2B5EF4-FFF2-40B4-BE49-F238E27FC236}">
                <a16:creationId xmlns:a16="http://schemas.microsoft.com/office/drawing/2014/main" id="{A5732D77-BB49-63B7-6AEA-C847314E97EC}"/>
              </a:ext>
            </a:extLst>
          </p:cNvPr>
          <p:cNvSpPr txBox="1"/>
          <p:nvPr/>
        </p:nvSpPr>
        <p:spPr>
          <a:xfrm>
            <a:off x="4394392" y="2253622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virpomavitsa</a:t>
            </a:r>
            <a:endParaRPr lang="sv-FI" sz="1200" dirty="0"/>
          </a:p>
        </p:txBody>
      </p:sp>
      <p:sp>
        <p:nvSpPr>
          <p:cNvPr id="25" name="TextBox 63">
            <a:extLst>
              <a:ext uri="{FF2B5EF4-FFF2-40B4-BE49-F238E27FC236}">
                <a16:creationId xmlns:a16="http://schemas.microsoft.com/office/drawing/2014/main" id="{8B995BE2-CFA4-4CEB-8E29-5AAB698392AA}"/>
              </a:ext>
            </a:extLst>
          </p:cNvPr>
          <p:cNvSpPr txBox="1"/>
          <p:nvPr/>
        </p:nvSpPr>
        <p:spPr>
          <a:xfrm>
            <a:off x="3335326" y="2241492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maalata</a:t>
            </a:r>
            <a:endParaRPr lang="sv-FI" sz="1200" dirty="0"/>
          </a:p>
        </p:txBody>
      </p:sp>
      <p:sp>
        <p:nvSpPr>
          <p:cNvPr id="26" name="TextBox 74">
            <a:extLst>
              <a:ext uri="{FF2B5EF4-FFF2-40B4-BE49-F238E27FC236}">
                <a16:creationId xmlns:a16="http://schemas.microsoft.com/office/drawing/2014/main" id="{94108BE8-0744-DD1B-67F4-43DEB98061A7}"/>
              </a:ext>
            </a:extLst>
          </p:cNvPr>
          <p:cNvSpPr txBox="1"/>
          <p:nvPr/>
        </p:nvSpPr>
        <p:spPr>
          <a:xfrm>
            <a:off x="5524940" y="2270681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mämmi</a:t>
            </a:r>
            <a:endParaRPr lang="sv-FI" sz="1200" dirty="0"/>
          </a:p>
        </p:txBody>
      </p:sp>
      <p:sp>
        <p:nvSpPr>
          <p:cNvPr id="29" name="TextBox 74">
            <a:extLst>
              <a:ext uri="{FF2B5EF4-FFF2-40B4-BE49-F238E27FC236}">
                <a16:creationId xmlns:a16="http://schemas.microsoft.com/office/drawing/2014/main" id="{28517A3A-C4EE-B9A5-1843-32C276B34E18}"/>
              </a:ext>
            </a:extLst>
          </p:cNvPr>
          <p:cNvSpPr txBox="1"/>
          <p:nvPr/>
        </p:nvSpPr>
        <p:spPr>
          <a:xfrm>
            <a:off x="5456687" y="3369244"/>
            <a:ext cx="109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sokeri</a:t>
            </a:r>
            <a:endParaRPr lang="sv-FI" sz="1200" dirty="0"/>
          </a:p>
        </p:txBody>
      </p:sp>
      <p:sp>
        <p:nvSpPr>
          <p:cNvPr id="30" name="TextBox 58">
            <a:extLst>
              <a:ext uri="{FF2B5EF4-FFF2-40B4-BE49-F238E27FC236}">
                <a16:creationId xmlns:a16="http://schemas.microsoft.com/office/drawing/2014/main" id="{7D54B4CB-FFF4-C503-E93F-8F18F4E7ED0D}"/>
              </a:ext>
            </a:extLst>
          </p:cNvPr>
          <p:cNvSpPr txBox="1"/>
          <p:nvPr/>
        </p:nvSpPr>
        <p:spPr>
          <a:xfrm>
            <a:off x="3314718" y="5594803"/>
            <a:ext cx="111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koristella</a:t>
            </a:r>
            <a:endParaRPr lang="sv-FI" sz="1200" dirty="0"/>
          </a:p>
        </p:txBody>
      </p:sp>
      <p:sp>
        <p:nvSpPr>
          <p:cNvPr id="34" name="TextBox 82">
            <a:extLst>
              <a:ext uri="{FF2B5EF4-FFF2-40B4-BE49-F238E27FC236}">
                <a16:creationId xmlns:a16="http://schemas.microsoft.com/office/drawing/2014/main" id="{A895FD05-8515-87BB-DB07-DFF8A8FF3AA4}"/>
              </a:ext>
            </a:extLst>
          </p:cNvPr>
          <p:cNvSpPr txBox="1"/>
          <p:nvPr/>
        </p:nvSpPr>
        <p:spPr>
          <a:xfrm>
            <a:off x="3312223" y="3367845"/>
            <a:ext cx="109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leikata</a:t>
            </a:r>
            <a:endParaRPr lang="sv-FI" sz="1200" dirty="0"/>
          </a:p>
        </p:txBody>
      </p:sp>
      <p:sp>
        <p:nvSpPr>
          <p:cNvPr id="37" name="TextBox 57">
            <a:extLst>
              <a:ext uri="{FF2B5EF4-FFF2-40B4-BE49-F238E27FC236}">
                <a16:creationId xmlns:a16="http://schemas.microsoft.com/office/drawing/2014/main" id="{0AD63AC8-D57C-83AD-612D-B994934416F7}"/>
              </a:ext>
            </a:extLst>
          </p:cNvPr>
          <p:cNvSpPr txBox="1"/>
          <p:nvPr/>
        </p:nvSpPr>
        <p:spPr>
          <a:xfrm>
            <a:off x="4394731" y="3375115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silkkipaperi</a:t>
            </a:r>
            <a:endParaRPr lang="sv-FI" sz="1200" dirty="0"/>
          </a:p>
        </p:txBody>
      </p:sp>
      <p:sp>
        <p:nvSpPr>
          <p:cNvPr id="38" name="TextBox 63">
            <a:extLst>
              <a:ext uri="{FF2B5EF4-FFF2-40B4-BE49-F238E27FC236}">
                <a16:creationId xmlns:a16="http://schemas.microsoft.com/office/drawing/2014/main" id="{0AAA7F85-104B-962B-9CBD-9DFAB9FCBC89}"/>
              </a:ext>
            </a:extLst>
          </p:cNvPr>
          <p:cNvSpPr txBox="1"/>
          <p:nvPr/>
        </p:nvSpPr>
        <p:spPr>
          <a:xfrm>
            <a:off x="3324996" y="1128312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askarrella</a:t>
            </a:r>
            <a:endParaRPr lang="sv-FI" sz="1200" dirty="0"/>
          </a:p>
        </p:txBody>
      </p:sp>
      <p:sp>
        <p:nvSpPr>
          <p:cNvPr id="39" name="TextBox 74">
            <a:extLst>
              <a:ext uri="{FF2B5EF4-FFF2-40B4-BE49-F238E27FC236}">
                <a16:creationId xmlns:a16="http://schemas.microsoft.com/office/drawing/2014/main" id="{2FF9B3BB-7CBA-0868-A8FF-023273CE9E7C}"/>
              </a:ext>
            </a:extLst>
          </p:cNvPr>
          <p:cNvSpPr txBox="1"/>
          <p:nvPr/>
        </p:nvSpPr>
        <p:spPr>
          <a:xfrm>
            <a:off x="6434327" y="2250653"/>
            <a:ext cx="13472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pääsiäislammas</a:t>
            </a:r>
            <a:endParaRPr lang="sv-FI" sz="1100" dirty="0"/>
          </a:p>
        </p:txBody>
      </p:sp>
      <p:sp>
        <p:nvSpPr>
          <p:cNvPr id="42" name="TextBox 57">
            <a:extLst>
              <a:ext uri="{FF2B5EF4-FFF2-40B4-BE49-F238E27FC236}">
                <a16:creationId xmlns:a16="http://schemas.microsoft.com/office/drawing/2014/main" id="{A419A7E1-097A-6203-E548-34595822596B}"/>
              </a:ext>
            </a:extLst>
          </p:cNvPr>
          <p:cNvSpPr txBox="1"/>
          <p:nvPr/>
        </p:nvSpPr>
        <p:spPr>
          <a:xfrm>
            <a:off x="4409700" y="4476534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höyhen</a:t>
            </a:r>
            <a:endParaRPr lang="sv-FI" sz="1200" dirty="0"/>
          </a:p>
        </p:txBody>
      </p:sp>
      <p:sp>
        <p:nvSpPr>
          <p:cNvPr id="44" name="TextBox 63">
            <a:extLst>
              <a:ext uri="{FF2B5EF4-FFF2-40B4-BE49-F238E27FC236}">
                <a16:creationId xmlns:a16="http://schemas.microsoft.com/office/drawing/2014/main" id="{34B5C786-8D6E-57A1-7B35-DFA821C83E6C}"/>
              </a:ext>
            </a:extLst>
          </p:cNvPr>
          <p:cNvSpPr txBox="1"/>
          <p:nvPr/>
        </p:nvSpPr>
        <p:spPr>
          <a:xfrm>
            <a:off x="4419858" y="5595926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kylvää</a:t>
            </a:r>
            <a:endParaRPr lang="sv-FI" sz="1200" dirty="0"/>
          </a:p>
        </p:txBody>
      </p:sp>
      <p:sp>
        <p:nvSpPr>
          <p:cNvPr id="45" name="TextBox 74">
            <a:extLst>
              <a:ext uri="{FF2B5EF4-FFF2-40B4-BE49-F238E27FC236}">
                <a16:creationId xmlns:a16="http://schemas.microsoft.com/office/drawing/2014/main" id="{BFA319B9-24DE-055A-0787-7FA58123E2FF}"/>
              </a:ext>
            </a:extLst>
          </p:cNvPr>
          <p:cNvSpPr txBox="1"/>
          <p:nvPr/>
        </p:nvSpPr>
        <p:spPr>
          <a:xfrm>
            <a:off x="3322019" y="4492101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liimata</a:t>
            </a:r>
            <a:endParaRPr lang="sv-FI" sz="1200" dirty="0"/>
          </a:p>
        </p:txBody>
      </p:sp>
      <p:sp>
        <p:nvSpPr>
          <p:cNvPr id="46" name="TextBox 57">
            <a:extLst>
              <a:ext uri="{FF2B5EF4-FFF2-40B4-BE49-F238E27FC236}">
                <a16:creationId xmlns:a16="http://schemas.microsoft.com/office/drawing/2014/main" id="{D4386C78-127A-6CF0-48EC-E209C5C61EAC}"/>
              </a:ext>
            </a:extLst>
          </p:cNvPr>
          <p:cNvSpPr txBox="1"/>
          <p:nvPr/>
        </p:nvSpPr>
        <p:spPr>
          <a:xfrm>
            <a:off x="6547870" y="3354707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noita</a:t>
            </a:r>
            <a:endParaRPr lang="sv-FI" sz="1200" dirty="0"/>
          </a:p>
        </p:txBody>
      </p:sp>
      <p:sp>
        <p:nvSpPr>
          <p:cNvPr id="47" name="TextBox 63">
            <a:extLst>
              <a:ext uri="{FF2B5EF4-FFF2-40B4-BE49-F238E27FC236}">
                <a16:creationId xmlns:a16="http://schemas.microsoft.com/office/drawing/2014/main" id="{291CA705-90C5-CD76-72BB-0D83879672F2}"/>
              </a:ext>
            </a:extLst>
          </p:cNvPr>
          <p:cNvSpPr txBox="1"/>
          <p:nvPr/>
        </p:nvSpPr>
        <p:spPr>
          <a:xfrm>
            <a:off x="7703830" y="30420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rairuoho</a:t>
            </a:r>
            <a:endParaRPr lang="sv-FI" sz="1200" dirty="0"/>
          </a:p>
        </p:txBody>
      </p:sp>
      <p:sp>
        <p:nvSpPr>
          <p:cNvPr id="49" name="TextBox 74">
            <a:extLst>
              <a:ext uri="{FF2B5EF4-FFF2-40B4-BE49-F238E27FC236}">
                <a16:creationId xmlns:a16="http://schemas.microsoft.com/office/drawing/2014/main" id="{7CCA0486-EE06-A34A-AAD0-203983F4989E}"/>
              </a:ext>
            </a:extLst>
          </p:cNvPr>
          <p:cNvSpPr txBox="1"/>
          <p:nvPr/>
        </p:nvSpPr>
        <p:spPr>
          <a:xfrm>
            <a:off x="7628165" y="1156061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narsissi</a:t>
            </a:r>
            <a:endParaRPr lang="sv-FI" sz="1200" dirty="0"/>
          </a:p>
        </p:txBody>
      </p:sp>
      <p:sp>
        <p:nvSpPr>
          <p:cNvPr id="50" name="TextBox 57">
            <a:extLst>
              <a:ext uri="{FF2B5EF4-FFF2-40B4-BE49-F238E27FC236}">
                <a16:creationId xmlns:a16="http://schemas.microsoft.com/office/drawing/2014/main" id="{462781B5-1778-9836-F5F1-2D5ABA14A4BF}"/>
              </a:ext>
            </a:extLst>
          </p:cNvPr>
          <p:cNvSpPr txBox="1"/>
          <p:nvPr/>
        </p:nvSpPr>
        <p:spPr>
          <a:xfrm>
            <a:off x="5479238" y="2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suklaamuna</a:t>
            </a:r>
            <a:endParaRPr lang="sv-FI" sz="1200" dirty="0"/>
          </a:p>
        </p:txBody>
      </p:sp>
      <p:sp>
        <p:nvSpPr>
          <p:cNvPr id="52" name="TextBox 63">
            <a:extLst>
              <a:ext uri="{FF2B5EF4-FFF2-40B4-BE49-F238E27FC236}">
                <a16:creationId xmlns:a16="http://schemas.microsoft.com/office/drawing/2014/main" id="{20460880-6B15-924A-C382-C664F7724A8F}"/>
              </a:ext>
            </a:extLst>
          </p:cNvPr>
          <p:cNvSpPr txBox="1"/>
          <p:nvPr/>
        </p:nvSpPr>
        <p:spPr>
          <a:xfrm>
            <a:off x="5496090" y="1137593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kananmuna</a:t>
            </a:r>
            <a:endParaRPr lang="sv-FI" sz="1200" dirty="0"/>
          </a:p>
        </p:txBody>
      </p:sp>
      <p:sp>
        <p:nvSpPr>
          <p:cNvPr id="53" name="TextBox 58">
            <a:extLst>
              <a:ext uri="{FF2B5EF4-FFF2-40B4-BE49-F238E27FC236}">
                <a16:creationId xmlns:a16="http://schemas.microsoft.com/office/drawing/2014/main" id="{D8712C9C-4599-E22C-9623-6FB1058434AF}"/>
              </a:ext>
            </a:extLst>
          </p:cNvPr>
          <p:cNvSpPr txBox="1"/>
          <p:nvPr/>
        </p:nvSpPr>
        <p:spPr>
          <a:xfrm>
            <a:off x="7632785" y="2256983"/>
            <a:ext cx="1095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kukkakimppu</a:t>
            </a:r>
            <a:endParaRPr lang="sv-FI" sz="1200" dirty="0"/>
          </a:p>
        </p:txBody>
      </p:sp>
      <p:pic>
        <p:nvPicPr>
          <p:cNvPr id="55" name="Kuva 54">
            <a:extLst>
              <a:ext uri="{FF2B5EF4-FFF2-40B4-BE49-F238E27FC236}">
                <a16:creationId xmlns:a16="http://schemas.microsoft.com/office/drawing/2014/main" id="{0729C104-EEB7-5CD0-5B24-9624903D561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786096" y="383684"/>
            <a:ext cx="562053" cy="685896"/>
          </a:xfrm>
          <a:prstGeom prst="rect">
            <a:avLst/>
          </a:prstGeom>
        </p:spPr>
      </p:pic>
      <p:pic>
        <p:nvPicPr>
          <p:cNvPr id="58" name="Kuva 57">
            <a:extLst>
              <a:ext uri="{FF2B5EF4-FFF2-40B4-BE49-F238E27FC236}">
                <a16:creationId xmlns:a16="http://schemas.microsoft.com/office/drawing/2014/main" id="{8D6570D7-785B-9F50-FAAF-5BBC4433B12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756901" y="1508476"/>
            <a:ext cx="748924" cy="650850"/>
          </a:xfrm>
          <a:prstGeom prst="rect">
            <a:avLst/>
          </a:prstGeom>
        </p:spPr>
      </p:pic>
      <p:pic>
        <p:nvPicPr>
          <p:cNvPr id="62" name="Kuva 61">
            <a:extLst>
              <a:ext uri="{FF2B5EF4-FFF2-40B4-BE49-F238E27FC236}">
                <a16:creationId xmlns:a16="http://schemas.microsoft.com/office/drawing/2014/main" id="{B29E84F8-3226-A82A-CC40-ADC1126DC37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590788" y="3637884"/>
            <a:ext cx="952633" cy="781159"/>
          </a:xfrm>
          <a:prstGeom prst="rect">
            <a:avLst/>
          </a:prstGeom>
        </p:spPr>
      </p:pic>
      <p:pic>
        <p:nvPicPr>
          <p:cNvPr id="65" name="Kuva 64">
            <a:extLst>
              <a:ext uri="{FF2B5EF4-FFF2-40B4-BE49-F238E27FC236}">
                <a16:creationId xmlns:a16="http://schemas.microsoft.com/office/drawing/2014/main" id="{BBD9999B-A8B4-0E54-7C12-F428995595D0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729188" y="251262"/>
            <a:ext cx="676369" cy="809738"/>
          </a:xfrm>
          <a:prstGeom prst="rect">
            <a:avLst/>
          </a:prstGeom>
        </p:spPr>
      </p:pic>
      <p:pic>
        <p:nvPicPr>
          <p:cNvPr id="69" name="Kuva 68">
            <a:extLst>
              <a:ext uri="{FF2B5EF4-FFF2-40B4-BE49-F238E27FC236}">
                <a16:creationId xmlns:a16="http://schemas.microsoft.com/office/drawing/2014/main" id="{F247D45E-993A-3CEF-9C7E-051E9A682EB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593986" y="2556604"/>
            <a:ext cx="771633" cy="762106"/>
          </a:xfrm>
          <a:prstGeom prst="rect">
            <a:avLst/>
          </a:prstGeom>
        </p:spPr>
      </p:pic>
      <p:pic>
        <p:nvPicPr>
          <p:cNvPr id="74" name="Kuva 73">
            <a:extLst>
              <a:ext uri="{FF2B5EF4-FFF2-40B4-BE49-F238E27FC236}">
                <a16:creationId xmlns:a16="http://schemas.microsoft.com/office/drawing/2014/main" id="{D3915766-8E33-BB75-9812-E8FBEB5E07C2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7724549" y="319281"/>
            <a:ext cx="895475" cy="752580"/>
          </a:xfrm>
          <a:prstGeom prst="rect">
            <a:avLst/>
          </a:prstGeom>
        </p:spPr>
      </p:pic>
      <p:pic>
        <p:nvPicPr>
          <p:cNvPr id="78" name="Kuva 77">
            <a:extLst>
              <a:ext uri="{FF2B5EF4-FFF2-40B4-BE49-F238E27FC236}">
                <a16:creationId xmlns:a16="http://schemas.microsoft.com/office/drawing/2014/main" id="{7A4BBFE9-6640-B98E-CC98-F89967B78C6F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775711" y="1460697"/>
            <a:ext cx="648595" cy="722486"/>
          </a:xfrm>
          <a:prstGeom prst="rect">
            <a:avLst/>
          </a:prstGeom>
        </p:spPr>
      </p:pic>
      <p:pic>
        <p:nvPicPr>
          <p:cNvPr id="90" name="Kuva 89">
            <a:extLst>
              <a:ext uri="{FF2B5EF4-FFF2-40B4-BE49-F238E27FC236}">
                <a16:creationId xmlns:a16="http://schemas.microsoft.com/office/drawing/2014/main" id="{2D8CA064-FEAE-88F9-FF6A-74A87D97948F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7824631" y="2522177"/>
            <a:ext cx="704948" cy="819264"/>
          </a:xfrm>
          <a:prstGeom prst="rect">
            <a:avLst/>
          </a:prstGeom>
        </p:spPr>
      </p:pic>
      <p:pic>
        <p:nvPicPr>
          <p:cNvPr id="92" name="Kuva 91">
            <a:extLst>
              <a:ext uri="{FF2B5EF4-FFF2-40B4-BE49-F238E27FC236}">
                <a16:creationId xmlns:a16="http://schemas.microsoft.com/office/drawing/2014/main" id="{1CA00A2B-E291-3BC5-7076-F8194F1F200C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291387" y="5862671"/>
            <a:ext cx="867916" cy="817287"/>
          </a:xfrm>
          <a:prstGeom prst="rect">
            <a:avLst/>
          </a:prstGeom>
        </p:spPr>
      </p:pic>
      <p:pic>
        <p:nvPicPr>
          <p:cNvPr id="94" name="Kuva 93">
            <a:extLst>
              <a:ext uri="{FF2B5EF4-FFF2-40B4-BE49-F238E27FC236}">
                <a16:creationId xmlns:a16="http://schemas.microsoft.com/office/drawing/2014/main" id="{827C24FB-19EE-3175-6950-B6DC771B9DB0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419601" y="4769101"/>
            <a:ext cx="778875" cy="795447"/>
          </a:xfrm>
          <a:prstGeom prst="rect">
            <a:avLst/>
          </a:prstGeom>
        </p:spPr>
      </p:pic>
      <p:pic>
        <p:nvPicPr>
          <p:cNvPr id="97" name="Kuva 96">
            <a:extLst>
              <a:ext uri="{FF2B5EF4-FFF2-40B4-BE49-F238E27FC236}">
                <a16:creationId xmlns:a16="http://schemas.microsoft.com/office/drawing/2014/main" id="{ADFAD562-3614-4CB1-DEF7-03B3D92A70E0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417810" y="5844012"/>
            <a:ext cx="780664" cy="808544"/>
          </a:xfrm>
          <a:prstGeom prst="rect">
            <a:avLst/>
          </a:prstGeom>
        </p:spPr>
      </p:pic>
      <p:pic>
        <p:nvPicPr>
          <p:cNvPr id="101" name="Kuva 100">
            <a:extLst>
              <a:ext uri="{FF2B5EF4-FFF2-40B4-BE49-F238E27FC236}">
                <a16:creationId xmlns:a16="http://schemas.microsoft.com/office/drawing/2014/main" id="{99AA133D-56AB-77D3-A835-BFC6BC3809AF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301262" y="4846959"/>
            <a:ext cx="778875" cy="695880"/>
          </a:xfrm>
          <a:prstGeom prst="rect">
            <a:avLst/>
          </a:prstGeom>
        </p:spPr>
      </p:pic>
      <p:sp>
        <p:nvSpPr>
          <p:cNvPr id="102" name="Tekstiruutu 101">
            <a:extLst>
              <a:ext uri="{FF2B5EF4-FFF2-40B4-BE49-F238E27FC236}">
                <a16:creationId xmlns:a16="http://schemas.microsoft.com/office/drawing/2014/main" id="{1F67C9F4-861E-BAB4-22DB-512B9F096A0F}"/>
              </a:ext>
            </a:extLst>
          </p:cNvPr>
          <p:cNvSpPr txBox="1"/>
          <p:nvPr/>
        </p:nvSpPr>
        <p:spPr>
          <a:xfrm>
            <a:off x="1383880" y="2406200"/>
            <a:ext cx="636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/>
              <a:t>=</a:t>
            </a:r>
          </a:p>
        </p:txBody>
      </p:sp>
      <p:pic>
        <p:nvPicPr>
          <p:cNvPr id="105" name="Kuva 104">
            <a:extLst>
              <a:ext uri="{FF2B5EF4-FFF2-40B4-BE49-F238E27FC236}">
                <a16:creationId xmlns:a16="http://schemas.microsoft.com/office/drawing/2014/main" id="{D327106D-0DC2-FB44-052F-E4A102BD676F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444163" y="3599435"/>
            <a:ext cx="622787" cy="860039"/>
          </a:xfrm>
          <a:prstGeom prst="rect">
            <a:avLst/>
          </a:prstGeom>
        </p:spPr>
      </p:pic>
      <p:pic>
        <p:nvPicPr>
          <p:cNvPr id="107" name="Kuva 106">
            <a:extLst>
              <a:ext uri="{FF2B5EF4-FFF2-40B4-BE49-F238E27FC236}">
                <a16:creationId xmlns:a16="http://schemas.microsoft.com/office/drawing/2014/main" id="{909E9C4A-CFC5-B576-8DE1-BBBF7170525F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555391" y="253683"/>
            <a:ext cx="743054" cy="847843"/>
          </a:xfrm>
          <a:prstGeom prst="rect">
            <a:avLst/>
          </a:prstGeom>
        </p:spPr>
      </p:pic>
      <p:pic>
        <p:nvPicPr>
          <p:cNvPr id="109" name="Kuva 108">
            <a:extLst>
              <a:ext uri="{FF2B5EF4-FFF2-40B4-BE49-F238E27FC236}">
                <a16:creationId xmlns:a16="http://schemas.microsoft.com/office/drawing/2014/main" id="{5BAF4742-F62C-0743-7454-1B7CB3A81932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4501423" y="2497651"/>
            <a:ext cx="871141" cy="816122"/>
          </a:xfrm>
          <a:prstGeom prst="rect">
            <a:avLst/>
          </a:prstGeom>
        </p:spPr>
      </p:pic>
      <p:pic>
        <p:nvPicPr>
          <p:cNvPr id="112" name="Kuva 111">
            <a:extLst>
              <a:ext uri="{FF2B5EF4-FFF2-40B4-BE49-F238E27FC236}">
                <a16:creationId xmlns:a16="http://schemas.microsoft.com/office/drawing/2014/main" id="{054C3975-BF56-1ED2-A12A-1CF4AB07131A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3415680" y="345102"/>
            <a:ext cx="901044" cy="696261"/>
          </a:xfrm>
          <a:prstGeom prst="rect">
            <a:avLst/>
          </a:prstGeom>
        </p:spPr>
      </p:pic>
      <p:sp>
        <p:nvSpPr>
          <p:cNvPr id="113" name="TextBox 63">
            <a:extLst>
              <a:ext uri="{FF2B5EF4-FFF2-40B4-BE49-F238E27FC236}">
                <a16:creationId xmlns:a16="http://schemas.microsoft.com/office/drawing/2014/main" id="{5EA11DEC-EA88-9694-4499-C9FBAD15CF64}"/>
              </a:ext>
            </a:extLst>
          </p:cNvPr>
          <p:cNvSpPr txBox="1"/>
          <p:nvPr/>
        </p:nvSpPr>
        <p:spPr>
          <a:xfrm>
            <a:off x="6529984" y="1135259"/>
            <a:ext cx="1149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pääsiäispupu</a:t>
            </a:r>
            <a:endParaRPr lang="sv-FI" sz="1200" dirty="0"/>
          </a:p>
        </p:txBody>
      </p:sp>
      <p:sp>
        <p:nvSpPr>
          <p:cNvPr id="114" name="TextBox 63">
            <a:extLst>
              <a:ext uri="{FF2B5EF4-FFF2-40B4-BE49-F238E27FC236}">
                <a16:creationId xmlns:a16="http://schemas.microsoft.com/office/drawing/2014/main" id="{448D506D-12D2-84E9-BF41-4FD3A0F876E0}"/>
              </a:ext>
            </a:extLst>
          </p:cNvPr>
          <p:cNvSpPr txBox="1"/>
          <p:nvPr/>
        </p:nvSpPr>
        <p:spPr>
          <a:xfrm>
            <a:off x="4336490" y="1126413"/>
            <a:ext cx="1207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pääsiäissuklaa</a:t>
            </a:r>
            <a:endParaRPr lang="sv-FI" sz="1200" dirty="0"/>
          </a:p>
        </p:txBody>
      </p:sp>
      <p:pic>
        <p:nvPicPr>
          <p:cNvPr id="116" name="Kuva 115">
            <a:extLst>
              <a:ext uri="{FF2B5EF4-FFF2-40B4-BE49-F238E27FC236}">
                <a16:creationId xmlns:a16="http://schemas.microsoft.com/office/drawing/2014/main" id="{7BADB462-B5B2-4DDD-74E1-5CA0D8124B2C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5759139" y="1418416"/>
            <a:ext cx="565821" cy="785493"/>
          </a:xfrm>
          <a:prstGeom prst="rect">
            <a:avLst/>
          </a:prstGeom>
        </p:spPr>
      </p:pic>
      <p:pic>
        <p:nvPicPr>
          <p:cNvPr id="118" name="Kuva 117">
            <a:extLst>
              <a:ext uri="{FF2B5EF4-FFF2-40B4-BE49-F238E27FC236}">
                <a16:creationId xmlns:a16="http://schemas.microsoft.com/office/drawing/2014/main" id="{40E19E9F-DF3E-6B4B-D539-D2E780B27C1F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5623379" y="3627078"/>
            <a:ext cx="827492" cy="804717"/>
          </a:xfrm>
          <a:prstGeom prst="rect">
            <a:avLst/>
          </a:prstGeom>
        </p:spPr>
      </p:pic>
      <p:pic>
        <p:nvPicPr>
          <p:cNvPr id="120" name="Kuva 119">
            <a:extLst>
              <a:ext uri="{FF2B5EF4-FFF2-40B4-BE49-F238E27FC236}">
                <a16:creationId xmlns:a16="http://schemas.microsoft.com/office/drawing/2014/main" id="{4F1434B7-7DFE-C47B-37EA-40FF1143C69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5618706" y="4837453"/>
            <a:ext cx="800674" cy="693917"/>
          </a:xfrm>
          <a:prstGeom prst="rect">
            <a:avLst/>
          </a:prstGeom>
        </p:spPr>
      </p:pic>
      <p:pic>
        <p:nvPicPr>
          <p:cNvPr id="122" name="Kuva 121">
            <a:extLst>
              <a:ext uri="{FF2B5EF4-FFF2-40B4-BE49-F238E27FC236}">
                <a16:creationId xmlns:a16="http://schemas.microsoft.com/office/drawing/2014/main" id="{95A5B18A-D4D4-47A5-DD07-98DEC16A735A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456687" y="1422926"/>
            <a:ext cx="816518" cy="756283"/>
          </a:xfrm>
          <a:prstGeom prst="rect">
            <a:avLst/>
          </a:prstGeom>
        </p:spPr>
      </p:pic>
      <p:pic>
        <p:nvPicPr>
          <p:cNvPr id="124" name="Kuva 123">
            <a:extLst>
              <a:ext uri="{FF2B5EF4-FFF2-40B4-BE49-F238E27FC236}">
                <a16:creationId xmlns:a16="http://schemas.microsoft.com/office/drawing/2014/main" id="{1C2277A6-9D8A-E0AB-69E8-ADE3AA1B27C4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378701" y="2483578"/>
            <a:ext cx="933316" cy="835926"/>
          </a:xfrm>
          <a:prstGeom prst="rect">
            <a:avLst/>
          </a:prstGeom>
        </p:spPr>
      </p:pic>
      <p:pic>
        <p:nvPicPr>
          <p:cNvPr id="126" name="Kuva 125">
            <a:extLst>
              <a:ext uri="{FF2B5EF4-FFF2-40B4-BE49-F238E27FC236}">
                <a16:creationId xmlns:a16="http://schemas.microsoft.com/office/drawing/2014/main" id="{C4BBDDCD-AA94-9ECA-300B-E7027AE4CF84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3431719" y="3704721"/>
            <a:ext cx="807077" cy="719488"/>
          </a:xfrm>
          <a:prstGeom prst="rect">
            <a:avLst/>
          </a:prstGeom>
        </p:spPr>
      </p:pic>
      <p:pic>
        <p:nvPicPr>
          <p:cNvPr id="128" name="Kuva 127">
            <a:extLst>
              <a:ext uri="{FF2B5EF4-FFF2-40B4-BE49-F238E27FC236}">
                <a16:creationId xmlns:a16="http://schemas.microsoft.com/office/drawing/2014/main" id="{30EC6511-2AE9-AED7-B860-0DAD658F2259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3419555" y="4806947"/>
            <a:ext cx="846427" cy="726516"/>
          </a:xfrm>
          <a:prstGeom prst="rect">
            <a:avLst/>
          </a:prstGeom>
        </p:spPr>
      </p:pic>
      <p:pic>
        <p:nvPicPr>
          <p:cNvPr id="130" name="Kuva 129">
            <a:extLst>
              <a:ext uri="{FF2B5EF4-FFF2-40B4-BE49-F238E27FC236}">
                <a16:creationId xmlns:a16="http://schemas.microsoft.com/office/drawing/2014/main" id="{2B9C8079-5E47-7A82-B7F4-F32259343093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4541673" y="5887658"/>
            <a:ext cx="825002" cy="803291"/>
          </a:xfrm>
          <a:prstGeom prst="rect">
            <a:avLst/>
          </a:prstGeom>
        </p:spPr>
      </p:pic>
      <p:pic>
        <p:nvPicPr>
          <p:cNvPr id="132" name="Kuva 131">
            <a:extLst>
              <a:ext uri="{FF2B5EF4-FFF2-40B4-BE49-F238E27FC236}">
                <a16:creationId xmlns:a16="http://schemas.microsoft.com/office/drawing/2014/main" id="{797306B9-1EFD-561F-F6D1-9D53F24A80FA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4594455" y="4799910"/>
            <a:ext cx="697479" cy="691467"/>
          </a:xfrm>
          <a:prstGeom prst="rect">
            <a:avLst/>
          </a:prstGeom>
        </p:spPr>
      </p:pic>
      <p:pic>
        <p:nvPicPr>
          <p:cNvPr id="134" name="Kuva 133">
            <a:extLst>
              <a:ext uri="{FF2B5EF4-FFF2-40B4-BE49-F238E27FC236}">
                <a16:creationId xmlns:a16="http://schemas.microsoft.com/office/drawing/2014/main" id="{E99CD8D2-6C9E-A8F3-63BE-958838789EB4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4605240" y="3651128"/>
            <a:ext cx="658592" cy="773130"/>
          </a:xfrm>
          <a:prstGeom prst="rect">
            <a:avLst/>
          </a:prstGeom>
        </p:spPr>
      </p:pic>
      <p:pic>
        <p:nvPicPr>
          <p:cNvPr id="136" name="Kuva 135">
            <a:extLst>
              <a:ext uri="{FF2B5EF4-FFF2-40B4-BE49-F238E27FC236}">
                <a16:creationId xmlns:a16="http://schemas.microsoft.com/office/drawing/2014/main" id="{96454029-A8F7-A228-5C7A-0668E615FD0F}"/>
              </a:ext>
            </a:extLst>
          </p:cNvPr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5575034" y="6003009"/>
            <a:ext cx="844346" cy="615669"/>
          </a:xfrm>
          <a:prstGeom prst="rect">
            <a:avLst/>
          </a:prstGeom>
        </p:spPr>
      </p:pic>
      <p:pic>
        <p:nvPicPr>
          <p:cNvPr id="138" name="Kuva 137">
            <a:extLst>
              <a:ext uri="{FF2B5EF4-FFF2-40B4-BE49-F238E27FC236}">
                <a16:creationId xmlns:a16="http://schemas.microsoft.com/office/drawing/2014/main" id="{31EB027C-8D15-7A75-D60A-A50C218C63DF}"/>
              </a:ext>
            </a:extLst>
          </p:cNvPr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4505641" y="1398766"/>
            <a:ext cx="857370" cy="828791"/>
          </a:xfrm>
          <a:prstGeom prst="rect">
            <a:avLst/>
          </a:prstGeom>
        </p:spPr>
      </p:pic>
      <p:pic>
        <p:nvPicPr>
          <p:cNvPr id="140" name="Kuva 139">
            <a:extLst>
              <a:ext uri="{FF2B5EF4-FFF2-40B4-BE49-F238E27FC236}">
                <a16:creationId xmlns:a16="http://schemas.microsoft.com/office/drawing/2014/main" id="{6533DABE-3A08-C35D-42E9-9490656C37B3}"/>
              </a:ext>
            </a:extLst>
          </p:cNvPr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6653277" y="2637565"/>
            <a:ext cx="879166" cy="657527"/>
          </a:xfrm>
          <a:prstGeom prst="rect">
            <a:avLst/>
          </a:prstGeom>
        </p:spPr>
      </p:pic>
      <p:pic>
        <p:nvPicPr>
          <p:cNvPr id="54" name="Kuva 53">
            <a:extLst>
              <a:ext uri="{FF2B5EF4-FFF2-40B4-BE49-F238E27FC236}">
                <a16:creationId xmlns:a16="http://schemas.microsoft.com/office/drawing/2014/main" id="{C4A4A1DC-0A44-E58E-9085-498A090E900D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9274811" y="4852961"/>
            <a:ext cx="485843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7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88</Words>
  <Application>Microsoft Office PowerPoint</Application>
  <PresentationFormat>A4-paperi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Virpi Yiannakou</dc:creator>
  <cp:lastModifiedBy>Virpi Yiannakou</cp:lastModifiedBy>
  <cp:revision>1</cp:revision>
  <cp:lastPrinted>2024-02-16T08:40:18Z</cp:lastPrinted>
  <dcterms:created xsi:type="dcterms:W3CDTF">2024-02-16T08:35:05Z</dcterms:created>
  <dcterms:modified xsi:type="dcterms:W3CDTF">2024-02-16T08:41:33Z</dcterms:modified>
</cp:coreProperties>
</file>