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35FDDE-8036-4062-AEFD-AB5E25256693}" v="1" dt="2024-09-05T08:53:16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6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pi Yiannakou" userId="a37cae02-1df1-4507-9751-8acac5875060" providerId="ADAL" clId="{9C35FDDE-8036-4062-AEFD-AB5E25256693}"/>
    <pc:docChg chg="custSel delSld modSld">
      <pc:chgData name="Virpi Yiannakou" userId="a37cae02-1df1-4507-9751-8acac5875060" providerId="ADAL" clId="{9C35FDDE-8036-4062-AEFD-AB5E25256693}" dt="2024-09-09T08:25:13.640" v="736" actId="1076"/>
      <pc:docMkLst>
        <pc:docMk/>
      </pc:docMkLst>
      <pc:sldChg chg="del">
        <pc:chgData name="Virpi Yiannakou" userId="a37cae02-1df1-4507-9751-8acac5875060" providerId="ADAL" clId="{9C35FDDE-8036-4062-AEFD-AB5E25256693}" dt="2024-09-05T08:53:19.004" v="0" actId="47"/>
        <pc:sldMkLst>
          <pc:docMk/>
          <pc:sldMk cId="1945234652" sldId="285"/>
        </pc:sldMkLst>
      </pc:sldChg>
      <pc:sldChg chg="addSp delSp modSp mod">
        <pc:chgData name="Virpi Yiannakou" userId="a37cae02-1df1-4507-9751-8acac5875060" providerId="ADAL" clId="{9C35FDDE-8036-4062-AEFD-AB5E25256693}" dt="2024-09-09T08:25:13.640" v="736" actId="1076"/>
        <pc:sldMkLst>
          <pc:docMk/>
          <pc:sldMk cId="3203361170" sldId="286"/>
        </pc:sldMkLst>
        <pc:spChg chg="mod">
          <ac:chgData name="Virpi Yiannakou" userId="a37cae02-1df1-4507-9751-8acac5875060" providerId="ADAL" clId="{9C35FDDE-8036-4062-AEFD-AB5E25256693}" dt="2024-09-06T08:32:05.230" v="161" actId="1076"/>
          <ac:spMkLst>
            <pc:docMk/>
            <pc:sldMk cId="3203361170" sldId="286"/>
            <ac:spMk id="25" creationId="{58B488C4-BA6D-4A78-BF75-2E3218F7FF11}"/>
          </ac:spMkLst>
        </pc:spChg>
        <pc:spChg chg="mod">
          <ac:chgData name="Virpi Yiannakou" userId="a37cae02-1df1-4507-9751-8acac5875060" providerId="ADAL" clId="{9C35FDDE-8036-4062-AEFD-AB5E25256693}" dt="2024-09-05T08:55:52.819" v="30" actId="1076"/>
          <ac:spMkLst>
            <pc:docMk/>
            <pc:sldMk cId="3203361170" sldId="286"/>
            <ac:spMk id="29" creationId="{DDD5C30B-E709-4518-9F8B-90BEEF04E25F}"/>
          </ac:spMkLst>
        </pc:spChg>
        <pc:spChg chg="mod">
          <ac:chgData name="Virpi Yiannakou" userId="a37cae02-1df1-4507-9751-8acac5875060" providerId="ADAL" clId="{9C35FDDE-8036-4062-AEFD-AB5E25256693}" dt="2024-09-05T08:56:15.258" v="34" actId="1076"/>
          <ac:spMkLst>
            <pc:docMk/>
            <pc:sldMk cId="3203361170" sldId="286"/>
            <ac:spMk id="31" creationId="{B0B14CBF-C841-47AB-80B4-15001B76A1B1}"/>
          </ac:spMkLst>
        </pc:spChg>
        <pc:spChg chg="mod">
          <ac:chgData name="Virpi Yiannakou" userId="a37cae02-1df1-4507-9751-8acac5875060" providerId="ADAL" clId="{9C35FDDE-8036-4062-AEFD-AB5E25256693}" dt="2024-09-05T08:56:41.003" v="38" actId="14100"/>
          <ac:spMkLst>
            <pc:docMk/>
            <pc:sldMk cId="3203361170" sldId="286"/>
            <ac:spMk id="33" creationId="{EEC635CE-4ACC-49AF-87D3-521A3038E1BE}"/>
          </ac:spMkLst>
        </pc:spChg>
        <pc:spChg chg="mod">
          <ac:chgData name="Virpi Yiannakou" userId="a37cae02-1df1-4507-9751-8acac5875060" providerId="ADAL" clId="{9C35FDDE-8036-4062-AEFD-AB5E25256693}" dt="2024-09-05T08:57:07.538" v="41" actId="1076"/>
          <ac:spMkLst>
            <pc:docMk/>
            <pc:sldMk cId="3203361170" sldId="286"/>
            <ac:spMk id="35" creationId="{FF83C922-CD0E-4376-9037-59109F2DC6AF}"/>
          </ac:spMkLst>
        </pc:spChg>
        <pc:spChg chg="mod">
          <ac:chgData name="Virpi Yiannakou" userId="a37cae02-1df1-4507-9751-8acac5875060" providerId="ADAL" clId="{9C35FDDE-8036-4062-AEFD-AB5E25256693}" dt="2024-09-05T08:57:53.102" v="54" actId="1037"/>
          <ac:spMkLst>
            <pc:docMk/>
            <pc:sldMk cId="3203361170" sldId="286"/>
            <ac:spMk id="37" creationId="{2BC92DB2-5687-49E8-8261-B05FD52CF5BC}"/>
          </ac:spMkLst>
        </pc:spChg>
        <pc:spChg chg="mod">
          <ac:chgData name="Virpi Yiannakou" userId="a37cae02-1df1-4507-9751-8acac5875060" providerId="ADAL" clId="{9C35FDDE-8036-4062-AEFD-AB5E25256693}" dt="2024-09-06T08:42:53.015" v="313" actId="1076"/>
          <ac:spMkLst>
            <pc:docMk/>
            <pc:sldMk cId="3203361170" sldId="286"/>
            <ac:spMk id="39" creationId="{38086DFA-2965-433F-BA2C-9A5906E9DC9F}"/>
          </ac:spMkLst>
        </pc:spChg>
        <pc:spChg chg="mod">
          <ac:chgData name="Virpi Yiannakou" userId="a37cae02-1df1-4507-9751-8acac5875060" providerId="ADAL" clId="{9C35FDDE-8036-4062-AEFD-AB5E25256693}" dt="2024-09-06T08:43:15.176" v="317" actId="1076"/>
          <ac:spMkLst>
            <pc:docMk/>
            <pc:sldMk cId="3203361170" sldId="286"/>
            <ac:spMk id="41" creationId="{FF4AB51D-C62A-46A6-88B6-8C21341B9B13}"/>
          </ac:spMkLst>
        </pc:spChg>
        <pc:spChg chg="mod">
          <ac:chgData name="Virpi Yiannakou" userId="a37cae02-1df1-4507-9751-8acac5875060" providerId="ADAL" clId="{9C35FDDE-8036-4062-AEFD-AB5E25256693}" dt="2024-09-06T08:27:22.730" v="102" actId="20577"/>
          <ac:spMkLst>
            <pc:docMk/>
            <pc:sldMk cId="3203361170" sldId="286"/>
            <ac:spMk id="44" creationId="{01AEAD7B-5E85-4ED7-B115-80371FF0C21E}"/>
          </ac:spMkLst>
        </pc:spChg>
        <pc:spChg chg="mod">
          <ac:chgData name="Virpi Yiannakou" userId="a37cae02-1df1-4507-9751-8acac5875060" providerId="ADAL" clId="{9C35FDDE-8036-4062-AEFD-AB5E25256693}" dt="2024-09-06T08:43:24.890" v="320" actId="1036"/>
          <ac:spMkLst>
            <pc:docMk/>
            <pc:sldMk cId="3203361170" sldId="286"/>
            <ac:spMk id="45" creationId="{A1B7F61E-D533-4AC3-AA1D-02562684E6A4}"/>
          </ac:spMkLst>
        </pc:spChg>
        <pc:spChg chg="mod">
          <ac:chgData name="Virpi Yiannakou" userId="a37cae02-1df1-4507-9751-8acac5875060" providerId="ADAL" clId="{9C35FDDE-8036-4062-AEFD-AB5E25256693}" dt="2024-09-05T08:57:28.811" v="44" actId="1076"/>
          <ac:spMkLst>
            <pc:docMk/>
            <pc:sldMk cId="3203361170" sldId="286"/>
            <ac:spMk id="47" creationId="{227BE934-66E9-44C4-97D9-4695E7A34DA1}"/>
          </ac:spMkLst>
        </pc:spChg>
        <pc:spChg chg="mod">
          <ac:chgData name="Virpi Yiannakou" userId="a37cae02-1df1-4507-9751-8acac5875060" providerId="ADAL" clId="{9C35FDDE-8036-4062-AEFD-AB5E25256693}" dt="2024-09-06T08:33:34.982" v="187" actId="20577"/>
          <ac:spMkLst>
            <pc:docMk/>
            <pc:sldMk cId="3203361170" sldId="286"/>
            <ac:spMk id="49" creationId="{13F65302-2F63-4508-A0D2-63CA63559B2E}"/>
          </ac:spMkLst>
        </pc:spChg>
        <pc:spChg chg="mod">
          <ac:chgData name="Virpi Yiannakou" userId="a37cae02-1df1-4507-9751-8acac5875060" providerId="ADAL" clId="{9C35FDDE-8036-4062-AEFD-AB5E25256693}" dt="2024-09-06T08:36:03.959" v="205" actId="20577"/>
          <ac:spMkLst>
            <pc:docMk/>
            <pc:sldMk cId="3203361170" sldId="286"/>
            <ac:spMk id="52" creationId="{08379DF3-9856-4849-9EAD-A541F4D6BD5E}"/>
          </ac:spMkLst>
        </pc:spChg>
        <pc:spChg chg="mod">
          <ac:chgData name="Virpi Yiannakou" userId="a37cae02-1df1-4507-9751-8acac5875060" providerId="ADAL" clId="{9C35FDDE-8036-4062-AEFD-AB5E25256693}" dt="2024-09-09T05:34:16.371" v="667" actId="20577"/>
          <ac:spMkLst>
            <pc:docMk/>
            <pc:sldMk cId="3203361170" sldId="286"/>
            <ac:spMk id="53" creationId="{BAD3391F-8AC5-4131-AF31-EE9E069526D2}"/>
          </ac:spMkLst>
        </pc:spChg>
        <pc:spChg chg="mod">
          <ac:chgData name="Virpi Yiannakou" userId="a37cae02-1df1-4507-9751-8acac5875060" providerId="ADAL" clId="{9C35FDDE-8036-4062-AEFD-AB5E25256693}" dt="2024-09-06T08:44:23.578" v="325" actId="1035"/>
          <ac:spMkLst>
            <pc:docMk/>
            <pc:sldMk cId="3203361170" sldId="286"/>
            <ac:spMk id="55" creationId="{C7CF249F-A707-4280-85DD-A530E06F3D6B}"/>
          </ac:spMkLst>
        </pc:spChg>
        <pc:spChg chg="mod">
          <ac:chgData name="Virpi Yiannakou" userId="a37cae02-1df1-4507-9751-8acac5875060" providerId="ADAL" clId="{9C35FDDE-8036-4062-AEFD-AB5E25256693}" dt="2024-09-06T08:38:50.293" v="243" actId="20577"/>
          <ac:spMkLst>
            <pc:docMk/>
            <pc:sldMk cId="3203361170" sldId="286"/>
            <ac:spMk id="57" creationId="{35C592FB-A986-43E2-8222-BBBD72C713B4}"/>
          </ac:spMkLst>
        </pc:spChg>
        <pc:spChg chg="mod">
          <ac:chgData name="Virpi Yiannakou" userId="a37cae02-1df1-4507-9751-8acac5875060" providerId="ADAL" clId="{9C35FDDE-8036-4062-AEFD-AB5E25256693}" dt="2024-09-06T08:45:04.521" v="356" actId="14100"/>
          <ac:spMkLst>
            <pc:docMk/>
            <pc:sldMk cId="3203361170" sldId="286"/>
            <ac:spMk id="59" creationId="{172A5A8F-CF7E-4580-9DCC-07CA3B1F4603}"/>
          </ac:spMkLst>
        </pc:spChg>
        <pc:spChg chg="mod">
          <ac:chgData name="Virpi Yiannakou" userId="a37cae02-1df1-4507-9751-8acac5875060" providerId="ADAL" clId="{9C35FDDE-8036-4062-AEFD-AB5E25256693}" dt="2024-09-06T08:47:04.550" v="401" actId="20577"/>
          <ac:spMkLst>
            <pc:docMk/>
            <pc:sldMk cId="3203361170" sldId="286"/>
            <ac:spMk id="62" creationId="{85F71B91-792F-4F88-BA76-BE640CD3C665}"/>
          </ac:spMkLst>
        </pc:spChg>
        <pc:spChg chg="mod">
          <ac:chgData name="Virpi Yiannakou" userId="a37cae02-1df1-4507-9751-8acac5875060" providerId="ADAL" clId="{9C35FDDE-8036-4062-AEFD-AB5E25256693}" dt="2024-09-06T08:45:53.173" v="367" actId="20577"/>
          <ac:spMkLst>
            <pc:docMk/>
            <pc:sldMk cId="3203361170" sldId="286"/>
            <ac:spMk id="63" creationId="{8E7D5627-447F-4EBE-A69A-D00D4DDAEF0A}"/>
          </ac:spMkLst>
        </pc:spChg>
        <pc:spChg chg="mod">
          <ac:chgData name="Virpi Yiannakou" userId="a37cae02-1df1-4507-9751-8acac5875060" providerId="ADAL" clId="{9C35FDDE-8036-4062-AEFD-AB5E25256693}" dt="2024-09-06T08:53:00.830" v="446" actId="1035"/>
          <ac:spMkLst>
            <pc:docMk/>
            <pc:sldMk cId="3203361170" sldId="286"/>
            <ac:spMk id="65" creationId="{38526160-ACDE-4341-A2BB-D1F7BB094E38}"/>
          </ac:spMkLst>
        </pc:spChg>
        <pc:spChg chg="mod">
          <ac:chgData name="Virpi Yiannakou" userId="a37cae02-1df1-4507-9751-8acac5875060" providerId="ADAL" clId="{9C35FDDE-8036-4062-AEFD-AB5E25256693}" dt="2024-09-06T08:53:16.898" v="462" actId="20577"/>
          <ac:spMkLst>
            <pc:docMk/>
            <pc:sldMk cId="3203361170" sldId="286"/>
            <ac:spMk id="67" creationId="{9CB55550-B573-45D4-93B8-EDF1E8EF522E}"/>
          </ac:spMkLst>
        </pc:spChg>
        <pc:spChg chg="mod">
          <ac:chgData name="Virpi Yiannakou" userId="a37cae02-1df1-4507-9751-8acac5875060" providerId="ADAL" clId="{9C35FDDE-8036-4062-AEFD-AB5E25256693}" dt="2024-09-06T08:46:07.895" v="374" actId="20577"/>
          <ac:spMkLst>
            <pc:docMk/>
            <pc:sldMk cId="3203361170" sldId="286"/>
            <ac:spMk id="69" creationId="{53A87FC1-2C88-4168-80DD-6680B206FB45}"/>
          </ac:spMkLst>
        </pc:spChg>
        <pc:spChg chg="mod">
          <ac:chgData name="Virpi Yiannakou" userId="a37cae02-1df1-4507-9751-8acac5875060" providerId="ADAL" clId="{9C35FDDE-8036-4062-AEFD-AB5E25256693}" dt="2024-09-06T08:46:17.609" v="380" actId="20577"/>
          <ac:spMkLst>
            <pc:docMk/>
            <pc:sldMk cId="3203361170" sldId="286"/>
            <ac:spMk id="71" creationId="{36B78FFB-C864-4354-BEDC-0DE9B5F20CCD}"/>
          </ac:spMkLst>
        </pc:spChg>
        <pc:spChg chg="mod">
          <ac:chgData name="Virpi Yiannakou" userId="a37cae02-1df1-4507-9751-8acac5875060" providerId="ADAL" clId="{9C35FDDE-8036-4062-AEFD-AB5E25256693}" dt="2024-09-06T08:46:47.430" v="392" actId="255"/>
          <ac:spMkLst>
            <pc:docMk/>
            <pc:sldMk cId="3203361170" sldId="286"/>
            <ac:spMk id="74" creationId="{074C3F04-3B8D-40AF-9D03-CB8EF0987EAD}"/>
          </ac:spMkLst>
        </pc:spChg>
        <pc:spChg chg="mod">
          <ac:chgData name="Virpi Yiannakou" userId="a37cae02-1df1-4507-9751-8acac5875060" providerId="ADAL" clId="{9C35FDDE-8036-4062-AEFD-AB5E25256693}" dt="2024-09-09T05:30:09.093" v="501" actId="20577"/>
          <ac:spMkLst>
            <pc:docMk/>
            <pc:sldMk cId="3203361170" sldId="286"/>
            <ac:spMk id="77" creationId="{1BB45C1F-AA4C-4EBB-AD84-5287CC2BEA1D}"/>
          </ac:spMkLst>
        </pc:spChg>
        <pc:spChg chg="mod">
          <ac:chgData name="Virpi Yiannakou" userId="a37cae02-1df1-4507-9751-8acac5875060" providerId="ADAL" clId="{9C35FDDE-8036-4062-AEFD-AB5E25256693}" dt="2024-09-09T05:29:38.762" v="486" actId="20577"/>
          <ac:spMkLst>
            <pc:docMk/>
            <pc:sldMk cId="3203361170" sldId="286"/>
            <ac:spMk id="78" creationId="{72BFDE40-FD6A-4603-80F1-F6F088BA5EAD}"/>
          </ac:spMkLst>
        </pc:spChg>
        <pc:spChg chg="mod">
          <ac:chgData name="Virpi Yiannakou" userId="a37cae02-1df1-4507-9751-8acac5875060" providerId="ADAL" clId="{9C35FDDE-8036-4062-AEFD-AB5E25256693}" dt="2024-09-09T05:29:28.079" v="477" actId="20577"/>
          <ac:spMkLst>
            <pc:docMk/>
            <pc:sldMk cId="3203361170" sldId="286"/>
            <ac:spMk id="79" creationId="{CA6ECC80-3120-4C88-A971-CA20845AEEB7}"/>
          </ac:spMkLst>
        </pc:spChg>
        <pc:spChg chg="mod">
          <ac:chgData name="Virpi Yiannakou" userId="a37cae02-1df1-4507-9751-8acac5875060" providerId="ADAL" clId="{9C35FDDE-8036-4062-AEFD-AB5E25256693}" dt="2024-09-09T05:31:18.058" v="547" actId="20577"/>
          <ac:spMkLst>
            <pc:docMk/>
            <pc:sldMk cId="3203361170" sldId="286"/>
            <ac:spMk id="80" creationId="{0FF930B4-FD02-4569-8EA0-3D4F2362C344}"/>
          </ac:spMkLst>
        </pc:spChg>
        <pc:spChg chg="mod">
          <ac:chgData name="Virpi Yiannakou" userId="a37cae02-1df1-4507-9751-8acac5875060" providerId="ADAL" clId="{9C35FDDE-8036-4062-AEFD-AB5E25256693}" dt="2024-09-09T05:32:04.872" v="570" actId="20577"/>
          <ac:spMkLst>
            <pc:docMk/>
            <pc:sldMk cId="3203361170" sldId="286"/>
            <ac:spMk id="81" creationId="{47876042-255E-4F0C-A302-0D3329BB9F33}"/>
          </ac:spMkLst>
        </pc:spChg>
        <pc:spChg chg="mod">
          <ac:chgData name="Virpi Yiannakou" userId="a37cae02-1df1-4507-9751-8acac5875060" providerId="ADAL" clId="{9C35FDDE-8036-4062-AEFD-AB5E25256693}" dt="2024-09-09T05:31:04.038" v="536" actId="20577"/>
          <ac:spMkLst>
            <pc:docMk/>
            <pc:sldMk cId="3203361170" sldId="286"/>
            <ac:spMk id="82" creationId="{2B4064F1-BCB3-4845-A96B-25F948B46C18}"/>
          </ac:spMkLst>
        </pc:spChg>
        <pc:spChg chg="mod">
          <ac:chgData name="Virpi Yiannakou" userId="a37cae02-1df1-4507-9751-8acac5875060" providerId="ADAL" clId="{9C35FDDE-8036-4062-AEFD-AB5E25256693}" dt="2024-09-09T05:31:35.717" v="557" actId="20577"/>
          <ac:spMkLst>
            <pc:docMk/>
            <pc:sldMk cId="3203361170" sldId="286"/>
            <ac:spMk id="89" creationId="{00891545-4328-44D3-B972-03FE40EBF623}"/>
          </ac:spMkLst>
        </pc:spChg>
        <pc:spChg chg="mod">
          <ac:chgData name="Virpi Yiannakou" userId="a37cae02-1df1-4507-9751-8acac5875060" providerId="ADAL" clId="{9C35FDDE-8036-4062-AEFD-AB5E25256693}" dt="2024-09-09T05:29:59.445" v="495" actId="20577"/>
          <ac:spMkLst>
            <pc:docMk/>
            <pc:sldMk cId="3203361170" sldId="286"/>
            <ac:spMk id="92" creationId="{61BF3D7E-8BEA-43CB-B671-73150F913DD6}"/>
          </ac:spMkLst>
        </pc:spChg>
        <pc:spChg chg="mod">
          <ac:chgData name="Virpi Yiannakou" userId="a37cae02-1df1-4507-9751-8acac5875060" providerId="ADAL" clId="{9C35FDDE-8036-4062-AEFD-AB5E25256693}" dt="2024-09-09T05:30:39.302" v="521" actId="20577"/>
          <ac:spMkLst>
            <pc:docMk/>
            <pc:sldMk cId="3203361170" sldId="286"/>
            <ac:spMk id="95" creationId="{DD22CBE4-D93F-4188-8C6E-7F1C33840DB1}"/>
          </ac:spMkLst>
        </pc:spChg>
        <pc:spChg chg="mod">
          <ac:chgData name="Virpi Yiannakou" userId="a37cae02-1df1-4507-9751-8acac5875060" providerId="ADAL" clId="{9C35FDDE-8036-4062-AEFD-AB5E25256693}" dt="2024-09-09T05:32:31.307" v="590" actId="20577"/>
          <ac:spMkLst>
            <pc:docMk/>
            <pc:sldMk cId="3203361170" sldId="286"/>
            <ac:spMk id="98" creationId="{BD1ACF84-1891-48A5-9AC4-5F2E21E34849}"/>
          </ac:spMkLst>
        </pc:spChg>
        <pc:spChg chg="mod">
          <ac:chgData name="Virpi Yiannakou" userId="a37cae02-1df1-4507-9751-8acac5875060" providerId="ADAL" clId="{9C35FDDE-8036-4062-AEFD-AB5E25256693}" dt="2024-09-09T05:30:51.904" v="531" actId="20577"/>
          <ac:spMkLst>
            <pc:docMk/>
            <pc:sldMk cId="3203361170" sldId="286"/>
            <ac:spMk id="100" creationId="{FC80C893-F95B-4545-AE13-137F02895398}"/>
          </ac:spMkLst>
        </pc:spChg>
        <pc:spChg chg="mod">
          <ac:chgData name="Virpi Yiannakou" userId="a37cae02-1df1-4507-9751-8acac5875060" providerId="ADAL" clId="{9C35FDDE-8036-4062-AEFD-AB5E25256693}" dt="2024-09-09T05:32:38.551" v="594" actId="20577"/>
          <ac:spMkLst>
            <pc:docMk/>
            <pc:sldMk cId="3203361170" sldId="286"/>
            <ac:spMk id="104" creationId="{2AD7A65D-BB2A-473F-B6B9-A69F3778242F}"/>
          </ac:spMkLst>
        </pc:spChg>
        <pc:spChg chg="mod">
          <ac:chgData name="Virpi Yiannakou" userId="a37cae02-1df1-4507-9751-8acac5875060" providerId="ADAL" clId="{9C35FDDE-8036-4062-AEFD-AB5E25256693}" dt="2024-09-09T05:33:09.695" v="619" actId="20577"/>
          <ac:spMkLst>
            <pc:docMk/>
            <pc:sldMk cId="3203361170" sldId="286"/>
            <ac:spMk id="105" creationId="{142135BD-067C-4049-A4C7-A1CE45D7ABBF}"/>
          </ac:spMkLst>
        </pc:spChg>
        <pc:spChg chg="mod">
          <ac:chgData name="Virpi Yiannakou" userId="a37cae02-1df1-4507-9751-8acac5875060" providerId="ADAL" clId="{9C35FDDE-8036-4062-AEFD-AB5E25256693}" dt="2024-09-09T05:33:23.445" v="632" actId="20577"/>
          <ac:spMkLst>
            <pc:docMk/>
            <pc:sldMk cId="3203361170" sldId="286"/>
            <ac:spMk id="108" creationId="{A25EF30C-790B-49A7-B23E-4DB48FE26215}"/>
          </ac:spMkLst>
        </pc:spChg>
        <pc:spChg chg="mod">
          <ac:chgData name="Virpi Yiannakou" userId="a37cae02-1df1-4507-9751-8acac5875060" providerId="ADAL" clId="{9C35FDDE-8036-4062-AEFD-AB5E25256693}" dt="2024-09-09T05:33:37.686" v="651" actId="20577"/>
          <ac:spMkLst>
            <pc:docMk/>
            <pc:sldMk cId="3203361170" sldId="286"/>
            <ac:spMk id="111" creationId="{C9B13EC3-3E4F-4E18-863E-42FEFDDF2196}"/>
          </ac:spMkLst>
        </pc:spChg>
        <pc:spChg chg="mod">
          <ac:chgData name="Virpi Yiannakou" userId="a37cae02-1df1-4507-9751-8acac5875060" providerId="ADAL" clId="{9C35FDDE-8036-4062-AEFD-AB5E25256693}" dt="2024-09-09T05:33:51.464" v="662" actId="14100"/>
          <ac:spMkLst>
            <pc:docMk/>
            <pc:sldMk cId="3203361170" sldId="286"/>
            <ac:spMk id="116" creationId="{32269FBB-BEC3-40C0-A7DA-A12E6D69AA87}"/>
          </ac:spMkLst>
        </pc:spChg>
        <pc:picChg chg="add mod">
          <ac:chgData name="Virpi Yiannakou" userId="a37cae02-1df1-4507-9751-8acac5875060" providerId="ADAL" clId="{9C35FDDE-8036-4062-AEFD-AB5E25256693}" dt="2024-09-06T05:37:44.603" v="85" actId="1076"/>
          <ac:picMkLst>
            <pc:docMk/>
            <pc:sldMk cId="3203361170" sldId="286"/>
            <ac:picMk id="7" creationId="{71C3D671-6D66-6568-C5EF-2F938DEBEBB6}"/>
          </ac:picMkLst>
        </pc:picChg>
        <pc:picChg chg="del">
          <ac:chgData name="Virpi Yiannakou" userId="a37cae02-1df1-4507-9751-8acac5875060" providerId="ADAL" clId="{9C35FDDE-8036-4062-AEFD-AB5E25256693}" dt="2024-09-05T08:53:36.649" v="1" actId="478"/>
          <ac:picMkLst>
            <pc:docMk/>
            <pc:sldMk cId="3203361170" sldId="286"/>
            <ac:picMk id="7" creationId="{B988BF5D-7157-70AA-FD79-8B944C1BEC1B}"/>
          </ac:picMkLst>
        </pc:picChg>
        <pc:picChg chg="add mod">
          <ac:chgData name="Virpi Yiannakou" userId="a37cae02-1df1-4507-9751-8acac5875060" providerId="ADAL" clId="{9C35FDDE-8036-4062-AEFD-AB5E25256693}" dt="2024-09-05T08:53:41.730" v="3" actId="1076"/>
          <ac:picMkLst>
            <pc:docMk/>
            <pc:sldMk cId="3203361170" sldId="286"/>
            <ac:picMk id="9" creationId="{F35A698A-99C8-BD39-C3DD-528C259E0464}"/>
          </ac:picMkLst>
        </pc:picChg>
        <pc:picChg chg="add mod">
          <ac:chgData name="Virpi Yiannakou" userId="a37cae02-1df1-4507-9751-8acac5875060" providerId="ADAL" clId="{9C35FDDE-8036-4062-AEFD-AB5E25256693}" dt="2024-09-09T05:57:35.485" v="669" actId="1076"/>
          <ac:picMkLst>
            <pc:docMk/>
            <pc:sldMk cId="3203361170" sldId="286"/>
            <ac:picMk id="10" creationId="{D0CF4D4E-D0DC-0E61-DED8-8695D552548E}"/>
          </ac:picMkLst>
        </pc:picChg>
        <pc:picChg chg="del">
          <ac:chgData name="Virpi Yiannakou" userId="a37cae02-1df1-4507-9751-8acac5875060" providerId="ADAL" clId="{9C35FDDE-8036-4062-AEFD-AB5E25256693}" dt="2024-09-05T08:53:43.019" v="4" actId="478"/>
          <ac:picMkLst>
            <pc:docMk/>
            <pc:sldMk cId="3203361170" sldId="286"/>
            <ac:picMk id="10" creationId="{DF17FD3E-07B2-4ABE-940F-46EEA3F470DC}"/>
          </ac:picMkLst>
        </pc:picChg>
        <pc:picChg chg="add mod">
          <ac:chgData name="Virpi Yiannakou" userId="a37cae02-1df1-4507-9751-8acac5875060" providerId="ADAL" clId="{9C35FDDE-8036-4062-AEFD-AB5E25256693}" dt="2024-09-06T08:27:48.432" v="106" actId="1076"/>
          <ac:picMkLst>
            <pc:docMk/>
            <pc:sldMk cId="3203361170" sldId="286"/>
            <ac:picMk id="13" creationId="{2511AF49-37FF-80F0-BC4E-2E948D6CDEE4}"/>
          </ac:picMkLst>
        </pc:picChg>
        <pc:picChg chg="add mod">
          <ac:chgData name="Virpi Yiannakou" userId="a37cae02-1df1-4507-9751-8acac5875060" providerId="ADAL" clId="{9C35FDDE-8036-4062-AEFD-AB5E25256693}" dt="2024-09-09T08:18:37.020" v="695" actId="1076"/>
          <ac:picMkLst>
            <pc:docMk/>
            <pc:sldMk cId="3203361170" sldId="286"/>
            <ac:picMk id="14" creationId="{5DE9DB03-AD28-266F-B133-E5E00EB0ADF0}"/>
          </ac:picMkLst>
        </pc:picChg>
        <pc:picChg chg="del">
          <ac:chgData name="Virpi Yiannakou" userId="a37cae02-1df1-4507-9751-8acac5875060" providerId="ADAL" clId="{9C35FDDE-8036-4062-AEFD-AB5E25256693}" dt="2024-09-05T08:54:01.883" v="7" actId="478"/>
          <ac:picMkLst>
            <pc:docMk/>
            <pc:sldMk cId="3203361170" sldId="286"/>
            <ac:picMk id="14" creationId="{EAD1EA5F-454E-10D6-707A-E761EA3B4A99}"/>
          </ac:picMkLst>
        </pc:picChg>
        <pc:picChg chg="add mod">
          <ac:chgData name="Virpi Yiannakou" userId="a37cae02-1df1-4507-9751-8acac5875060" providerId="ADAL" clId="{9C35FDDE-8036-4062-AEFD-AB5E25256693}" dt="2024-09-05T08:54:00.085" v="6" actId="1076"/>
          <ac:picMkLst>
            <pc:docMk/>
            <pc:sldMk cId="3203361170" sldId="286"/>
            <ac:picMk id="16" creationId="{1E367FDA-9A43-AD63-1CF2-A273C5DC5660}"/>
          </ac:picMkLst>
        </pc:picChg>
        <pc:picChg chg="del">
          <ac:chgData name="Virpi Yiannakou" userId="a37cae02-1df1-4507-9751-8acac5875060" providerId="ADAL" clId="{9C35FDDE-8036-4062-AEFD-AB5E25256693}" dt="2024-09-05T08:54:20.300" v="10" actId="478"/>
          <ac:picMkLst>
            <pc:docMk/>
            <pc:sldMk cId="3203361170" sldId="286"/>
            <ac:picMk id="17" creationId="{09F67B50-97DA-9002-8608-88A882ADA8AC}"/>
          </ac:picMkLst>
        </pc:picChg>
        <pc:picChg chg="add mod">
          <ac:chgData name="Virpi Yiannakou" userId="a37cae02-1df1-4507-9751-8acac5875060" providerId="ADAL" clId="{9C35FDDE-8036-4062-AEFD-AB5E25256693}" dt="2024-09-06T08:43:15.176" v="317" actId="1076"/>
          <ac:picMkLst>
            <pc:docMk/>
            <pc:sldMk cId="3203361170" sldId="286"/>
            <ac:picMk id="17" creationId="{C066CAEE-3268-0C10-3F0C-2BB76952B4AD}"/>
          </ac:picMkLst>
        </pc:picChg>
        <pc:picChg chg="add mod">
          <ac:chgData name="Virpi Yiannakou" userId="a37cae02-1df1-4507-9751-8acac5875060" providerId="ADAL" clId="{9C35FDDE-8036-4062-AEFD-AB5E25256693}" dt="2024-09-09T06:03:03.970" v="672" actId="1076"/>
          <ac:picMkLst>
            <pc:docMk/>
            <pc:sldMk cId="3203361170" sldId="286"/>
            <ac:picMk id="20" creationId="{1F1DFE35-9B87-114C-4171-101E52FD9070}"/>
          </ac:picMkLst>
        </pc:picChg>
        <pc:picChg chg="add mod">
          <ac:chgData name="Virpi Yiannakou" userId="a37cae02-1df1-4507-9751-8acac5875060" providerId="ADAL" clId="{9C35FDDE-8036-4062-AEFD-AB5E25256693}" dt="2024-09-06T08:43:24.890" v="320" actId="1036"/>
          <ac:picMkLst>
            <pc:docMk/>
            <pc:sldMk cId="3203361170" sldId="286"/>
            <ac:picMk id="22" creationId="{3E06F9FB-35C6-C055-C187-4BA207ACEAEF}"/>
          </ac:picMkLst>
        </pc:picChg>
        <pc:picChg chg="del">
          <ac:chgData name="Virpi Yiannakou" userId="a37cae02-1df1-4507-9751-8acac5875060" providerId="ADAL" clId="{9C35FDDE-8036-4062-AEFD-AB5E25256693}" dt="2024-09-05T08:55:28.301" v="27" actId="478"/>
          <ac:picMkLst>
            <pc:docMk/>
            <pc:sldMk cId="3203361170" sldId="286"/>
            <ac:picMk id="22" creationId="{4CF4954D-F701-6ABA-2287-9AF2CCC8E65C}"/>
          </ac:picMkLst>
        </pc:picChg>
        <pc:picChg chg="add mod">
          <ac:chgData name="Virpi Yiannakou" userId="a37cae02-1df1-4507-9751-8acac5875060" providerId="ADAL" clId="{9C35FDDE-8036-4062-AEFD-AB5E25256693}" dt="2024-09-05T08:54:18.963" v="9" actId="1076"/>
          <ac:picMkLst>
            <pc:docMk/>
            <pc:sldMk cId="3203361170" sldId="286"/>
            <ac:picMk id="24" creationId="{D51AF317-9745-C573-1F3D-D4BEF4FB94A9}"/>
          </ac:picMkLst>
        </pc:picChg>
        <pc:picChg chg="del mod">
          <ac:chgData name="Virpi Yiannakou" userId="a37cae02-1df1-4507-9751-8acac5875060" providerId="ADAL" clId="{9C35FDDE-8036-4062-AEFD-AB5E25256693}" dt="2024-09-05T08:55:13.277" v="24" actId="478"/>
          <ac:picMkLst>
            <pc:docMk/>
            <pc:sldMk cId="3203361170" sldId="286"/>
            <ac:picMk id="26" creationId="{71201451-90D9-D8B4-28D6-0BEACD56E6D7}"/>
          </ac:picMkLst>
        </pc:picChg>
        <pc:picChg chg="add mod">
          <ac:chgData name="Virpi Yiannakou" userId="a37cae02-1df1-4507-9751-8acac5875060" providerId="ADAL" clId="{9C35FDDE-8036-4062-AEFD-AB5E25256693}" dt="2024-09-06T08:33:08.950" v="163" actId="1076"/>
          <ac:picMkLst>
            <pc:docMk/>
            <pc:sldMk cId="3203361170" sldId="286"/>
            <ac:picMk id="28" creationId="{CE9B5D81-45B8-570A-E162-5DB5CF2ABFB4}"/>
          </ac:picMkLst>
        </pc:picChg>
        <pc:picChg chg="del">
          <ac:chgData name="Virpi Yiannakou" userId="a37cae02-1df1-4507-9751-8acac5875060" providerId="ADAL" clId="{9C35FDDE-8036-4062-AEFD-AB5E25256693}" dt="2024-09-05T08:54:54.590" v="16" actId="478"/>
          <ac:picMkLst>
            <pc:docMk/>
            <pc:sldMk cId="3203361170" sldId="286"/>
            <ac:picMk id="30" creationId="{1E377067-B40F-2B37-71AC-A7B50E15B2CA}"/>
          </ac:picMkLst>
        </pc:picChg>
        <pc:picChg chg="add mod">
          <ac:chgData name="Virpi Yiannakou" userId="a37cae02-1df1-4507-9751-8acac5875060" providerId="ADAL" clId="{9C35FDDE-8036-4062-AEFD-AB5E25256693}" dt="2024-09-09T06:07:18.128" v="677" actId="14100"/>
          <ac:picMkLst>
            <pc:docMk/>
            <pc:sldMk cId="3203361170" sldId="286"/>
            <ac:picMk id="30" creationId="{B96BD0EC-B761-632E-8F17-C82E63407198}"/>
          </ac:picMkLst>
        </pc:picChg>
        <pc:picChg chg="add mod">
          <ac:chgData name="Virpi Yiannakou" userId="a37cae02-1df1-4507-9751-8acac5875060" providerId="ADAL" clId="{9C35FDDE-8036-4062-AEFD-AB5E25256693}" dt="2024-09-05T08:54:37.307" v="12" actId="1076"/>
          <ac:picMkLst>
            <pc:docMk/>
            <pc:sldMk cId="3203361170" sldId="286"/>
            <ac:picMk id="32" creationId="{17953FB8-67A9-36CA-D10D-45B4709DD8EA}"/>
          </ac:picMkLst>
        </pc:picChg>
        <pc:picChg chg="add del mod">
          <ac:chgData name="Virpi Yiannakou" userId="a37cae02-1df1-4507-9751-8acac5875060" providerId="ADAL" clId="{9C35FDDE-8036-4062-AEFD-AB5E25256693}" dt="2024-09-06T08:35:44.921" v="192" actId="478"/>
          <ac:picMkLst>
            <pc:docMk/>
            <pc:sldMk cId="3203361170" sldId="286"/>
            <ac:picMk id="34" creationId="{1EBEF25B-EC21-E563-3551-320AB9D21B62}"/>
          </ac:picMkLst>
        </pc:picChg>
        <pc:picChg chg="add mod">
          <ac:chgData name="Virpi Yiannakou" userId="a37cae02-1df1-4507-9751-8acac5875060" providerId="ADAL" clId="{9C35FDDE-8036-4062-AEFD-AB5E25256693}" dt="2024-09-09T08:19:06.443" v="698" actId="1076"/>
          <ac:picMkLst>
            <pc:docMk/>
            <pc:sldMk cId="3203361170" sldId="286"/>
            <ac:picMk id="34" creationId="{759B6E45-C238-8D5A-9883-19B36C9A8215}"/>
          </ac:picMkLst>
        </pc:picChg>
        <pc:picChg chg="del">
          <ac:chgData name="Virpi Yiannakou" userId="a37cae02-1df1-4507-9751-8acac5875060" providerId="ADAL" clId="{9C35FDDE-8036-4062-AEFD-AB5E25256693}" dt="2024-09-05T08:54:38.606" v="13" actId="478"/>
          <ac:picMkLst>
            <pc:docMk/>
            <pc:sldMk cId="3203361170" sldId="286"/>
            <ac:picMk id="34" creationId="{B713A7F8-8806-83CA-5685-96E9BEB83974}"/>
          </ac:picMkLst>
        </pc:picChg>
        <pc:picChg chg="add mod">
          <ac:chgData name="Virpi Yiannakou" userId="a37cae02-1df1-4507-9751-8acac5875060" providerId="ADAL" clId="{9C35FDDE-8036-4062-AEFD-AB5E25256693}" dt="2024-09-09T06:07:49.214" v="681" actId="1076"/>
          <ac:picMkLst>
            <pc:docMk/>
            <pc:sldMk cId="3203361170" sldId="286"/>
            <ac:picMk id="36" creationId="{8BED654A-B702-D86E-F730-2ABD9F625CEC}"/>
          </ac:picMkLst>
        </pc:picChg>
        <pc:picChg chg="add mod">
          <ac:chgData name="Virpi Yiannakou" userId="a37cae02-1df1-4507-9751-8acac5875060" providerId="ADAL" clId="{9C35FDDE-8036-4062-AEFD-AB5E25256693}" dt="2024-09-05T08:54:53.259" v="15" actId="1076"/>
          <ac:picMkLst>
            <pc:docMk/>
            <pc:sldMk cId="3203361170" sldId="286"/>
            <ac:picMk id="38" creationId="{F3DE2456-8D08-9C43-0CD0-F88FC2E44D79}"/>
          </ac:picMkLst>
        </pc:picChg>
        <pc:picChg chg="add mod">
          <ac:chgData name="Virpi Yiannakou" userId="a37cae02-1df1-4507-9751-8acac5875060" providerId="ADAL" clId="{9C35FDDE-8036-4062-AEFD-AB5E25256693}" dt="2024-09-06T08:35:50.159" v="193" actId="1076"/>
          <ac:picMkLst>
            <pc:docMk/>
            <pc:sldMk cId="3203361170" sldId="286"/>
            <ac:picMk id="40" creationId="{0835DEEC-4897-ADAA-E4F5-6671069086F5}"/>
          </ac:picMkLst>
        </pc:picChg>
        <pc:picChg chg="add mod">
          <ac:chgData name="Virpi Yiannakou" userId="a37cae02-1df1-4507-9751-8acac5875060" providerId="ADAL" clId="{9C35FDDE-8036-4062-AEFD-AB5E25256693}" dt="2024-09-05T08:55:10.604" v="22" actId="1038"/>
          <ac:picMkLst>
            <pc:docMk/>
            <pc:sldMk cId="3203361170" sldId="286"/>
            <ac:picMk id="43" creationId="{1210A8AB-0D0C-8FF3-3CF9-632C6C31D9C3}"/>
          </ac:picMkLst>
        </pc:picChg>
        <pc:picChg chg="add mod">
          <ac:chgData name="Virpi Yiannakou" userId="a37cae02-1df1-4507-9751-8acac5875060" providerId="ADAL" clId="{9C35FDDE-8036-4062-AEFD-AB5E25256693}" dt="2024-09-05T08:55:26.892" v="26" actId="1076"/>
          <ac:picMkLst>
            <pc:docMk/>
            <pc:sldMk cId="3203361170" sldId="286"/>
            <ac:picMk id="50" creationId="{BBC35326-CF2E-8A37-E60E-C0E8D1048EF0}"/>
          </ac:picMkLst>
        </pc:picChg>
        <pc:picChg chg="add mod">
          <ac:chgData name="Virpi Yiannakou" userId="a37cae02-1df1-4507-9751-8acac5875060" providerId="ADAL" clId="{9C35FDDE-8036-4062-AEFD-AB5E25256693}" dt="2024-09-06T08:36:54.881" v="207" actId="1076"/>
          <ac:picMkLst>
            <pc:docMk/>
            <pc:sldMk cId="3203361170" sldId="286"/>
            <ac:picMk id="51" creationId="{77D1D430-1817-0684-EED8-7D6326B4DC40}"/>
          </ac:picMkLst>
        </pc:picChg>
        <pc:picChg chg="add mod">
          <ac:chgData name="Virpi Yiannakou" userId="a37cae02-1df1-4507-9751-8acac5875060" providerId="ADAL" clId="{9C35FDDE-8036-4062-AEFD-AB5E25256693}" dt="2024-09-05T08:55:44.258" v="29" actId="1076"/>
          <ac:picMkLst>
            <pc:docMk/>
            <pc:sldMk cId="3203361170" sldId="286"/>
            <ac:picMk id="54" creationId="{707B5C5F-5BE3-CD64-651C-0E9773651B81}"/>
          </ac:picMkLst>
        </pc:picChg>
        <pc:picChg chg="add mod">
          <ac:chgData name="Virpi Yiannakou" userId="a37cae02-1df1-4507-9751-8acac5875060" providerId="ADAL" clId="{9C35FDDE-8036-4062-AEFD-AB5E25256693}" dt="2024-09-09T06:08:24.888" v="686" actId="1076"/>
          <ac:picMkLst>
            <pc:docMk/>
            <pc:sldMk cId="3203361170" sldId="286"/>
            <ac:picMk id="56" creationId="{FEC5CCEC-39D9-CDF2-4388-F958C4C2B084}"/>
          </ac:picMkLst>
        </pc:picChg>
        <pc:picChg chg="add mod">
          <ac:chgData name="Virpi Yiannakou" userId="a37cae02-1df1-4507-9751-8acac5875060" providerId="ADAL" clId="{9C35FDDE-8036-4062-AEFD-AB5E25256693}" dt="2024-09-05T08:56:09.202" v="32" actId="1076"/>
          <ac:picMkLst>
            <pc:docMk/>
            <pc:sldMk cId="3203361170" sldId="286"/>
            <ac:picMk id="58" creationId="{A000C53F-A7BC-8B55-C051-8087D3933536}"/>
          </ac:picMkLst>
        </pc:picChg>
        <pc:picChg chg="add mod">
          <ac:chgData name="Virpi Yiannakou" userId="a37cae02-1df1-4507-9751-8acac5875060" providerId="ADAL" clId="{9C35FDDE-8036-4062-AEFD-AB5E25256693}" dt="2024-09-06T08:44:23.578" v="325" actId="1035"/>
          <ac:picMkLst>
            <pc:docMk/>
            <pc:sldMk cId="3203361170" sldId="286"/>
            <ac:picMk id="60" creationId="{8073C931-6257-A0DE-2B4E-BD497895C87E}"/>
          </ac:picMkLst>
        </pc:picChg>
        <pc:picChg chg="add mod">
          <ac:chgData name="Virpi Yiannakou" userId="a37cae02-1df1-4507-9751-8acac5875060" providerId="ADAL" clId="{9C35FDDE-8036-4062-AEFD-AB5E25256693}" dt="2024-09-05T08:56:30.915" v="36" actId="1076"/>
          <ac:picMkLst>
            <pc:docMk/>
            <pc:sldMk cId="3203361170" sldId="286"/>
            <ac:picMk id="61" creationId="{6A4166DB-8DDD-8340-1CD4-D442CB1929D5}"/>
          </ac:picMkLst>
        </pc:picChg>
        <pc:picChg chg="add mod">
          <ac:chgData name="Virpi Yiannakou" userId="a37cae02-1df1-4507-9751-8acac5875060" providerId="ADAL" clId="{9C35FDDE-8036-4062-AEFD-AB5E25256693}" dt="2024-09-09T08:19:46.017" v="704" actId="14100"/>
          <ac:picMkLst>
            <pc:docMk/>
            <pc:sldMk cId="3203361170" sldId="286"/>
            <ac:picMk id="64" creationId="{EB458997-1124-99FB-B37E-2044F2EFD3D1}"/>
          </ac:picMkLst>
        </pc:picChg>
        <pc:picChg chg="add mod">
          <ac:chgData name="Virpi Yiannakou" userId="a37cae02-1df1-4507-9751-8acac5875060" providerId="ADAL" clId="{9C35FDDE-8036-4062-AEFD-AB5E25256693}" dt="2024-09-05T08:57:00.626" v="40" actId="1076"/>
          <ac:picMkLst>
            <pc:docMk/>
            <pc:sldMk cId="3203361170" sldId="286"/>
            <ac:picMk id="66" creationId="{BBC4BC54-A8D7-E14E-46B6-9173F05AB41B}"/>
          </ac:picMkLst>
        </pc:picChg>
        <pc:picChg chg="add mod">
          <ac:chgData name="Virpi Yiannakou" userId="a37cae02-1df1-4507-9751-8acac5875060" providerId="ADAL" clId="{9C35FDDE-8036-4062-AEFD-AB5E25256693}" dt="2024-09-06T08:39:22.741" v="245" actId="1076"/>
          <ac:picMkLst>
            <pc:docMk/>
            <pc:sldMk cId="3203361170" sldId="286"/>
            <ac:picMk id="68" creationId="{76764DE0-BB04-1A7A-82ED-ED065092AF95}"/>
          </ac:picMkLst>
        </pc:picChg>
        <pc:picChg chg="add mod">
          <ac:chgData name="Virpi Yiannakou" userId="a37cae02-1df1-4507-9751-8acac5875060" providerId="ADAL" clId="{9C35FDDE-8036-4062-AEFD-AB5E25256693}" dt="2024-09-05T08:57:23.858" v="43" actId="1076"/>
          <ac:picMkLst>
            <pc:docMk/>
            <pc:sldMk cId="3203361170" sldId="286"/>
            <ac:picMk id="70" creationId="{DB5069CF-28D1-CF69-885F-3C720A952F58}"/>
          </ac:picMkLst>
        </pc:picChg>
        <pc:picChg chg="add mod">
          <ac:chgData name="Virpi Yiannakou" userId="a37cae02-1df1-4507-9751-8acac5875060" providerId="ADAL" clId="{9C35FDDE-8036-4062-AEFD-AB5E25256693}" dt="2024-09-09T06:10:33.734" v="691" actId="1076"/>
          <ac:picMkLst>
            <pc:docMk/>
            <pc:sldMk cId="3203361170" sldId="286"/>
            <ac:picMk id="72" creationId="{054E4A4E-FFFA-BC68-5556-6170B815FAEE}"/>
          </ac:picMkLst>
        </pc:picChg>
        <pc:picChg chg="add mod">
          <ac:chgData name="Virpi Yiannakou" userId="a37cae02-1df1-4507-9751-8acac5875060" providerId="ADAL" clId="{9C35FDDE-8036-4062-AEFD-AB5E25256693}" dt="2024-09-05T08:57:44.754" v="46" actId="1076"/>
          <ac:picMkLst>
            <pc:docMk/>
            <pc:sldMk cId="3203361170" sldId="286"/>
            <ac:picMk id="73" creationId="{D4703622-6BD5-F74D-9B74-A46D3EB49704}"/>
          </ac:picMkLst>
        </pc:picChg>
        <pc:picChg chg="add del mod">
          <ac:chgData name="Virpi Yiannakou" userId="a37cae02-1df1-4507-9751-8acac5875060" providerId="ADAL" clId="{9C35FDDE-8036-4062-AEFD-AB5E25256693}" dt="2024-09-06T08:41:12.174" v="284" actId="478"/>
          <ac:picMkLst>
            <pc:docMk/>
            <pc:sldMk cId="3203361170" sldId="286"/>
            <ac:picMk id="75" creationId="{2CB2F551-7640-4B10-7EBB-7A806FB26659}"/>
          </ac:picMkLst>
        </pc:picChg>
        <pc:picChg chg="add mod">
          <ac:chgData name="Virpi Yiannakou" userId="a37cae02-1df1-4507-9751-8acac5875060" providerId="ADAL" clId="{9C35FDDE-8036-4062-AEFD-AB5E25256693}" dt="2024-09-05T08:58:09.065" v="56" actId="1076"/>
          <ac:picMkLst>
            <pc:docMk/>
            <pc:sldMk cId="3203361170" sldId="286"/>
            <ac:picMk id="76" creationId="{1928FBCE-D799-431A-8547-9BD4BC0E1008}"/>
          </ac:picMkLst>
        </pc:picChg>
        <pc:picChg chg="add mod">
          <ac:chgData name="Virpi Yiannakou" userId="a37cae02-1df1-4507-9751-8acac5875060" providerId="ADAL" clId="{9C35FDDE-8036-4062-AEFD-AB5E25256693}" dt="2024-09-09T08:20:26.806" v="706" actId="1076"/>
          <ac:picMkLst>
            <pc:docMk/>
            <pc:sldMk cId="3203361170" sldId="286"/>
            <ac:picMk id="83" creationId="{671248B6-207A-9171-8E8C-A874F57DFA61}"/>
          </ac:picMkLst>
        </pc:picChg>
        <pc:picChg chg="add del mod">
          <ac:chgData name="Virpi Yiannakou" userId="a37cae02-1df1-4507-9751-8acac5875060" providerId="ADAL" clId="{9C35FDDE-8036-4062-AEFD-AB5E25256693}" dt="2024-09-06T08:27:25.425" v="103" actId="478"/>
          <ac:picMkLst>
            <pc:docMk/>
            <pc:sldMk cId="3203361170" sldId="286"/>
            <ac:picMk id="84" creationId="{0C1C2312-5BCC-500D-E45B-88B536F33199}"/>
          </ac:picMkLst>
        </pc:picChg>
        <pc:picChg chg="add mod">
          <ac:chgData name="Virpi Yiannakou" userId="a37cae02-1df1-4507-9751-8acac5875060" providerId="ADAL" clId="{9C35FDDE-8036-4062-AEFD-AB5E25256693}" dt="2024-09-09T08:20:58.155" v="711" actId="1076"/>
          <ac:picMkLst>
            <pc:docMk/>
            <pc:sldMk cId="3203361170" sldId="286"/>
            <ac:picMk id="85" creationId="{3A773E1F-D1B7-D4A8-F8A7-E7BAA5D25672}"/>
          </ac:picMkLst>
        </pc:picChg>
        <pc:picChg chg="add del mod">
          <ac:chgData name="Virpi Yiannakou" userId="a37cae02-1df1-4507-9751-8acac5875060" providerId="ADAL" clId="{9C35FDDE-8036-4062-AEFD-AB5E25256693}" dt="2024-09-06T08:42:54.858" v="314" actId="478"/>
          <ac:picMkLst>
            <pc:docMk/>
            <pc:sldMk cId="3203361170" sldId="286"/>
            <ac:picMk id="85" creationId="{98351FE6-AB9D-868E-EED5-0B95DE9DC65B}"/>
          </ac:picMkLst>
        </pc:picChg>
        <pc:picChg chg="add del mod">
          <ac:chgData name="Virpi Yiannakou" userId="a37cae02-1df1-4507-9751-8acac5875060" providerId="ADAL" clId="{9C35FDDE-8036-4062-AEFD-AB5E25256693}" dt="2024-09-06T05:37:38.283" v="83" actId="478"/>
          <ac:picMkLst>
            <pc:docMk/>
            <pc:sldMk cId="3203361170" sldId="286"/>
            <ac:picMk id="86" creationId="{7629E823-1B2F-F432-C240-BB44E0D28208}"/>
          </ac:picMkLst>
        </pc:picChg>
        <pc:picChg chg="add mod">
          <ac:chgData name="Virpi Yiannakou" userId="a37cae02-1df1-4507-9751-8acac5875060" providerId="ADAL" clId="{9C35FDDE-8036-4062-AEFD-AB5E25256693}" dt="2024-09-09T08:21:30.146" v="715" actId="1076"/>
          <ac:picMkLst>
            <pc:docMk/>
            <pc:sldMk cId="3203361170" sldId="286"/>
            <ac:picMk id="87" creationId="{DDB4AE7C-86F9-32AF-BE28-0432397D7613}"/>
          </ac:picMkLst>
        </pc:picChg>
        <pc:picChg chg="add del mod">
          <ac:chgData name="Virpi Yiannakou" userId="a37cae02-1df1-4507-9751-8acac5875060" providerId="ADAL" clId="{9C35FDDE-8036-4062-AEFD-AB5E25256693}" dt="2024-09-06T08:28:00.808" v="123" actId="478"/>
          <ac:picMkLst>
            <pc:docMk/>
            <pc:sldMk cId="3203361170" sldId="286"/>
            <ac:picMk id="88" creationId="{EB676F38-8E12-D47E-B7DF-BC0A9DC2ED19}"/>
          </ac:picMkLst>
        </pc:picChg>
        <pc:picChg chg="add del mod">
          <ac:chgData name="Virpi Yiannakou" userId="a37cae02-1df1-4507-9751-8acac5875060" providerId="ADAL" clId="{9C35FDDE-8036-4062-AEFD-AB5E25256693}" dt="2024-09-09T06:08:20.546" v="685" actId="478"/>
          <ac:picMkLst>
            <pc:docMk/>
            <pc:sldMk cId="3203361170" sldId="286"/>
            <ac:picMk id="90" creationId="{6CA497B2-1CB8-B0DB-8964-CDAF2D195430}"/>
          </ac:picMkLst>
        </pc:picChg>
        <pc:picChg chg="add mod">
          <ac:chgData name="Virpi Yiannakou" userId="a37cae02-1df1-4507-9751-8acac5875060" providerId="ADAL" clId="{9C35FDDE-8036-4062-AEFD-AB5E25256693}" dt="2024-09-09T08:21:56.828" v="719" actId="1076"/>
          <ac:picMkLst>
            <pc:docMk/>
            <pc:sldMk cId="3203361170" sldId="286"/>
            <ac:picMk id="90" creationId="{8672D97F-D2BE-B63A-9A07-574F441EB783}"/>
          </ac:picMkLst>
        </pc:picChg>
        <pc:picChg chg="add del mod">
          <ac:chgData name="Virpi Yiannakou" userId="a37cae02-1df1-4507-9751-8acac5875060" providerId="ADAL" clId="{9C35FDDE-8036-4062-AEFD-AB5E25256693}" dt="2024-09-06T08:28:54.457" v="134" actId="478"/>
          <ac:picMkLst>
            <pc:docMk/>
            <pc:sldMk cId="3203361170" sldId="286"/>
            <ac:picMk id="91" creationId="{5953421C-8E42-F7B2-B60C-24285FDAF0BE}"/>
          </ac:picMkLst>
        </pc:picChg>
        <pc:picChg chg="add mod">
          <ac:chgData name="Virpi Yiannakou" userId="a37cae02-1df1-4507-9751-8acac5875060" providerId="ADAL" clId="{9C35FDDE-8036-4062-AEFD-AB5E25256693}" dt="2024-09-09T08:22:29.311" v="723" actId="1076"/>
          <ac:picMkLst>
            <pc:docMk/>
            <pc:sldMk cId="3203361170" sldId="286"/>
            <ac:picMk id="93" creationId="{1013ED9B-3B3D-832C-3B3B-9873139864D2}"/>
          </ac:picMkLst>
        </pc:picChg>
        <pc:picChg chg="add mod">
          <ac:chgData name="Virpi Yiannakou" userId="a37cae02-1df1-4507-9751-8acac5875060" providerId="ADAL" clId="{9C35FDDE-8036-4062-AEFD-AB5E25256693}" dt="2024-09-06T08:49:55.715" v="403" actId="1076"/>
          <ac:picMkLst>
            <pc:docMk/>
            <pc:sldMk cId="3203361170" sldId="286"/>
            <ac:picMk id="94" creationId="{9D434E2F-3336-3024-CCB4-E383DA21508E}"/>
          </ac:picMkLst>
        </pc:picChg>
        <pc:picChg chg="add mod">
          <ac:chgData name="Virpi Yiannakou" userId="a37cae02-1df1-4507-9751-8acac5875060" providerId="ADAL" clId="{9C35FDDE-8036-4062-AEFD-AB5E25256693}" dt="2024-09-06T08:50:20.173" v="405" actId="1076"/>
          <ac:picMkLst>
            <pc:docMk/>
            <pc:sldMk cId="3203361170" sldId="286"/>
            <ac:picMk id="97" creationId="{F16D1260-9F01-6AEE-B9A3-8AB7C4018837}"/>
          </ac:picMkLst>
        </pc:picChg>
        <pc:picChg chg="add mod">
          <ac:chgData name="Virpi Yiannakou" userId="a37cae02-1df1-4507-9751-8acac5875060" providerId="ADAL" clId="{9C35FDDE-8036-4062-AEFD-AB5E25256693}" dt="2024-09-09T08:23:44.806" v="727" actId="1076"/>
          <ac:picMkLst>
            <pc:docMk/>
            <pc:sldMk cId="3203361170" sldId="286"/>
            <ac:picMk id="99" creationId="{DA58D989-D5F6-E006-02B5-164AAB366107}"/>
          </ac:picMkLst>
        </pc:picChg>
        <pc:picChg chg="add mod">
          <ac:chgData name="Virpi Yiannakou" userId="a37cae02-1df1-4507-9751-8acac5875060" providerId="ADAL" clId="{9C35FDDE-8036-4062-AEFD-AB5E25256693}" dt="2024-09-06T08:50:52.810" v="407" actId="1076"/>
          <ac:picMkLst>
            <pc:docMk/>
            <pc:sldMk cId="3203361170" sldId="286"/>
            <ac:picMk id="101" creationId="{CB407973-285C-2648-984B-304748916C5D}"/>
          </ac:picMkLst>
        </pc:picChg>
        <pc:picChg chg="add mod">
          <ac:chgData name="Virpi Yiannakou" userId="a37cae02-1df1-4507-9751-8acac5875060" providerId="ADAL" clId="{9C35FDDE-8036-4062-AEFD-AB5E25256693}" dt="2024-09-06T08:51:09.331" v="409" actId="1076"/>
          <ac:picMkLst>
            <pc:docMk/>
            <pc:sldMk cId="3203361170" sldId="286"/>
            <ac:picMk id="103" creationId="{FB3822C5-B32E-66EA-8FF2-4582CEE14552}"/>
          </ac:picMkLst>
        </pc:picChg>
        <pc:picChg chg="add mod">
          <ac:chgData name="Virpi Yiannakou" userId="a37cae02-1df1-4507-9751-8acac5875060" providerId="ADAL" clId="{9C35FDDE-8036-4062-AEFD-AB5E25256693}" dt="2024-09-09T08:24:14.324" v="729" actId="1076"/>
          <ac:picMkLst>
            <pc:docMk/>
            <pc:sldMk cId="3203361170" sldId="286"/>
            <ac:picMk id="106" creationId="{B9C5DB6B-91EB-C5E2-1195-838B4C3EF03F}"/>
          </ac:picMkLst>
        </pc:picChg>
        <pc:picChg chg="add mod">
          <ac:chgData name="Virpi Yiannakou" userId="a37cae02-1df1-4507-9751-8acac5875060" providerId="ADAL" clId="{9C35FDDE-8036-4062-AEFD-AB5E25256693}" dt="2024-09-06T08:51:41.676" v="411" actId="1076"/>
          <ac:picMkLst>
            <pc:docMk/>
            <pc:sldMk cId="3203361170" sldId="286"/>
            <ac:picMk id="107" creationId="{4C315BB0-D60B-773D-C92D-D9527A9B8383}"/>
          </ac:picMkLst>
        </pc:picChg>
        <pc:picChg chg="add mod">
          <ac:chgData name="Virpi Yiannakou" userId="a37cae02-1df1-4507-9751-8acac5875060" providerId="ADAL" clId="{9C35FDDE-8036-4062-AEFD-AB5E25256693}" dt="2024-09-06T08:52:57.883" v="443" actId="1076"/>
          <ac:picMkLst>
            <pc:docMk/>
            <pc:sldMk cId="3203361170" sldId="286"/>
            <ac:picMk id="112" creationId="{D96F6FD2-60C7-A036-5889-B0CCCFDCA0A9}"/>
          </ac:picMkLst>
        </pc:picChg>
        <pc:picChg chg="add mod">
          <ac:chgData name="Virpi Yiannakou" userId="a37cae02-1df1-4507-9751-8acac5875060" providerId="ADAL" clId="{9C35FDDE-8036-4062-AEFD-AB5E25256693}" dt="2024-09-09T08:24:41.221" v="733" actId="1076"/>
          <ac:picMkLst>
            <pc:docMk/>
            <pc:sldMk cId="3203361170" sldId="286"/>
            <ac:picMk id="113" creationId="{F982E81B-A09B-54D1-18E8-F2805EAE606F}"/>
          </ac:picMkLst>
        </pc:picChg>
        <pc:picChg chg="add mod">
          <ac:chgData name="Virpi Yiannakou" userId="a37cae02-1df1-4507-9751-8acac5875060" providerId="ADAL" clId="{9C35FDDE-8036-4062-AEFD-AB5E25256693}" dt="2024-09-06T08:53:38.826" v="464" actId="1076"/>
          <ac:picMkLst>
            <pc:docMk/>
            <pc:sldMk cId="3203361170" sldId="286"/>
            <ac:picMk id="114" creationId="{5666EDC8-3432-C7A1-2255-AF05018D7164}"/>
          </ac:picMkLst>
        </pc:picChg>
        <pc:picChg chg="add mod">
          <ac:chgData name="Virpi Yiannakou" userId="a37cae02-1df1-4507-9751-8acac5875060" providerId="ADAL" clId="{9C35FDDE-8036-4062-AEFD-AB5E25256693}" dt="2024-09-09T08:25:13.640" v="736" actId="1076"/>
          <ac:picMkLst>
            <pc:docMk/>
            <pc:sldMk cId="3203361170" sldId="286"/>
            <ac:picMk id="117" creationId="{7123D0AB-A88F-9B88-F6AB-D6CE9C8404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79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48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81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33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410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93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12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69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23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58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C16FA0-C3E5-4C35-87F1-78E39A8AAE85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8596F7-CC45-465C-B092-454099321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39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50" Type="http://schemas.openxmlformats.org/officeDocument/2006/relationships/image" Target="../media/image48.png"/><Relationship Id="rId7" Type="http://schemas.openxmlformats.org/officeDocument/2006/relationships/image" Target="../media/image5.png"/><Relationship Id="rId2" Type="http://schemas.openxmlformats.org/officeDocument/2006/relationships/hyperlink" Target="http://papunet.net/materiaalia/koronavirus" TargetMode="External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3" Type="http://schemas.openxmlformats.org/officeDocument/2006/relationships/image" Target="../media/image5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52" Type="http://schemas.openxmlformats.org/officeDocument/2006/relationships/image" Target="../media/image50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image" Target="../media/image46.png"/><Relationship Id="rId8" Type="http://schemas.openxmlformats.org/officeDocument/2006/relationships/image" Target="../media/image6.png"/><Relationship Id="rId51" Type="http://schemas.openxmlformats.org/officeDocument/2006/relationships/image" Target="../media/image49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0" Type="http://schemas.openxmlformats.org/officeDocument/2006/relationships/image" Target="../media/image18.png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2">
            <a:extLst>
              <a:ext uri="{FF2B5EF4-FFF2-40B4-BE49-F238E27FC236}">
                <a16:creationId xmlns:a16="http://schemas.microsoft.com/office/drawing/2014/main" id="{0CC1947F-48D2-4BC5-95B3-CDFAAAC75001}"/>
              </a:ext>
            </a:extLst>
          </p:cNvPr>
          <p:cNvGraphicFramePr>
            <a:graphicFrameLocks noGrp="1"/>
          </p:cNvGraphicFramePr>
          <p:nvPr/>
        </p:nvGraphicFramePr>
        <p:xfrm>
          <a:off x="75501" y="25167"/>
          <a:ext cx="9722844" cy="667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316">
                  <a:extLst>
                    <a:ext uri="{9D8B030D-6E8A-4147-A177-3AD203B41FA5}">
                      <a16:colId xmlns:a16="http://schemas.microsoft.com/office/drawing/2014/main" val="1244236821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2817566579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2065242323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1945518319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1638627603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944466582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105974513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3712209518"/>
                    </a:ext>
                  </a:extLst>
                </a:gridCol>
                <a:gridCol w="1080316">
                  <a:extLst>
                    <a:ext uri="{9D8B030D-6E8A-4147-A177-3AD203B41FA5}">
                      <a16:colId xmlns:a16="http://schemas.microsoft.com/office/drawing/2014/main" val="3881131842"/>
                    </a:ext>
                  </a:extLst>
                </a:gridCol>
              </a:tblGrid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048287"/>
                  </a:ext>
                </a:extLst>
              </a:tr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74752"/>
                  </a:ext>
                </a:extLst>
              </a:tr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75193"/>
                  </a:ext>
                </a:extLst>
              </a:tr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852239"/>
                  </a:ext>
                </a:extLst>
              </a:tr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189250"/>
                  </a:ext>
                </a:extLst>
              </a:tr>
              <a:tr h="11129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251583"/>
                  </a:ext>
                </a:extLst>
              </a:tr>
            </a:tbl>
          </a:graphicData>
        </a:graphic>
      </p:graphicFrame>
      <p:sp>
        <p:nvSpPr>
          <p:cNvPr id="5" name="Otsikko 4">
            <a:extLst>
              <a:ext uri="{FF2B5EF4-FFF2-40B4-BE49-F238E27FC236}">
                <a16:creationId xmlns:a16="http://schemas.microsoft.com/office/drawing/2014/main" id="{5B9D81B6-5C44-412B-A89D-590213552C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882775"/>
            <a:ext cx="2222500" cy="3429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lang="fi-FI" sz="1600" dirty="0">
                <a:latin typeface="+mn-lt"/>
                <a:ea typeface="+mn-ea"/>
                <a:cs typeface="+mn-cs"/>
              </a:rPr>
              <a:t>KAVERITAIDOT</a:t>
            </a:r>
            <a:endParaRPr lang="fi-FI" sz="163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extBox 61">
            <a:extLst>
              <a:ext uri="{FF2B5EF4-FFF2-40B4-BE49-F238E27FC236}">
                <a16:creationId xmlns:a16="http://schemas.microsoft.com/office/drawing/2014/main" id="{FCC4DE40-85E0-413E-BDAA-C985763AF479}"/>
              </a:ext>
            </a:extLst>
          </p:cNvPr>
          <p:cNvSpPr txBox="1"/>
          <p:nvPr/>
        </p:nvSpPr>
        <p:spPr>
          <a:xfrm>
            <a:off x="2262757" y="37650"/>
            <a:ext cx="1037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minä</a:t>
            </a:r>
            <a:endParaRPr lang="sv-FI" sz="1200" dirty="0"/>
          </a:p>
        </p:txBody>
      </p:sp>
      <p:sp>
        <p:nvSpPr>
          <p:cNvPr id="8" name="TextBox 57">
            <a:extLst>
              <a:ext uri="{FF2B5EF4-FFF2-40B4-BE49-F238E27FC236}">
                <a16:creationId xmlns:a16="http://schemas.microsoft.com/office/drawing/2014/main" id="{773C71B7-528D-49DE-B3B0-FC76DE04FBA3}"/>
              </a:ext>
            </a:extLst>
          </p:cNvPr>
          <p:cNvSpPr txBox="1"/>
          <p:nvPr/>
        </p:nvSpPr>
        <p:spPr>
          <a:xfrm>
            <a:off x="69884" y="2250386"/>
            <a:ext cx="1082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kysymys</a:t>
            </a:r>
            <a:endParaRPr lang="sv-FI" sz="1200" dirty="0"/>
          </a:p>
        </p:txBody>
      </p:sp>
      <p:sp>
        <p:nvSpPr>
          <p:cNvPr id="11" name="TextBox 78">
            <a:extLst>
              <a:ext uri="{FF2B5EF4-FFF2-40B4-BE49-F238E27FC236}">
                <a16:creationId xmlns:a16="http://schemas.microsoft.com/office/drawing/2014/main" id="{183D4641-40F4-4D6D-AFC7-C2E09733709C}"/>
              </a:ext>
            </a:extLst>
          </p:cNvPr>
          <p:cNvSpPr txBox="1"/>
          <p:nvPr/>
        </p:nvSpPr>
        <p:spPr>
          <a:xfrm>
            <a:off x="59330" y="3366999"/>
            <a:ext cx="1082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mitä</a:t>
            </a:r>
            <a:endParaRPr lang="sv-FI" sz="1200" dirty="0"/>
          </a:p>
        </p:txBody>
      </p:sp>
      <p:sp>
        <p:nvSpPr>
          <p:cNvPr id="12" name="TextBox 78">
            <a:extLst>
              <a:ext uri="{FF2B5EF4-FFF2-40B4-BE49-F238E27FC236}">
                <a16:creationId xmlns:a16="http://schemas.microsoft.com/office/drawing/2014/main" id="{325EF147-F5C9-4AB5-9735-8574CC629887}"/>
              </a:ext>
            </a:extLst>
          </p:cNvPr>
          <p:cNvSpPr txBox="1"/>
          <p:nvPr/>
        </p:nvSpPr>
        <p:spPr>
          <a:xfrm>
            <a:off x="82610" y="4482649"/>
            <a:ext cx="1082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mikä</a:t>
            </a:r>
            <a:endParaRPr lang="sv-FI" sz="1200" dirty="0"/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16A44D49-5E68-4942-A46D-0D55F3774D23}"/>
              </a:ext>
            </a:extLst>
          </p:cNvPr>
          <p:cNvSpPr txBox="1"/>
          <p:nvPr/>
        </p:nvSpPr>
        <p:spPr>
          <a:xfrm>
            <a:off x="65970" y="5584963"/>
            <a:ext cx="1082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kuka</a:t>
            </a:r>
            <a:endParaRPr lang="sv-FI" sz="1200" dirty="0"/>
          </a:p>
        </p:txBody>
      </p:sp>
      <p:sp>
        <p:nvSpPr>
          <p:cNvPr id="18" name="TextBox 78">
            <a:extLst>
              <a:ext uri="{FF2B5EF4-FFF2-40B4-BE49-F238E27FC236}">
                <a16:creationId xmlns:a16="http://schemas.microsoft.com/office/drawing/2014/main" id="{97BF1C5A-CA60-4369-9E09-9EB43EAA3BD3}"/>
              </a:ext>
            </a:extLst>
          </p:cNvPr>
          <p:cNvSpPr txBox="1"/>
          <p:nvPr/>
        </p:nvSpPr>
        <p:spPr>
          <a:xfrm>
            <a:off x="1143854" y="2268570"/>
            <a:ext cx="1082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missä</a:t>
            </a:r>
            <a:endParaRPr lang="sv-FI" sz="1200" dirty="0"/>
          </a:p>
        </p:txBody>
      </p:sp>
      <p:sp>
        <p:nvSpPr>
          <p:cNvPr id="19" name="TextBox 57">
            <a:extLst>
              <a:ext uri="{FF2B5EF4-FFF2-40B4-BE49-F238E27FC236}">
                <a16:creationId xmlns:a16="http://schemas.microsoft.com/office/drawing/2014/main" id="{3F7933E5-AEF0-451D-9F0D-69E706FE2ADE}"/>
              </a:ext>
            </a:extLst>
          </p:cNvPr>
          <p:cNvSpPr txBox="1"/>
          <p:nvPr/>
        </p:nvSpPr>
        <p:spPr>
          <a:xfrm>
            <a:off x="1140268" y="3373936"/>
            <a:ext cx="1082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miksi</a:t>
            </a:r>
            <a:endParaRPr lang="sv-FI" sz="1200" dirty="0"/>
          </a:p>
        </p:txBody>
      </p:sp>
      <p:sp>
        <p:nvSpPr>
          <p:cNvPr id="21" name="TextBox 57">
            <a:extLst>
              <a:ext uri="{FF2B5EF4-FFF2-40B4-BE49-F238E27FC236}">
                <a16:creationId xmlns:a16="http://schemas.microsoft.com/office/drawing/2014/main" id="{F92053DA-7A0D-4CB3-AB58-72F0DCFBD658}"/>
              </a:ext>
            </a:extLst>
          </p:cNvPr>
          <p:cNvSpPr txBox="1"/>
          <p:nvPr/>
        </p:nvSpPr>
        <p:spPr>
          <a:xfrm>
            <a:off x="1140397" y="4478904"/>
            <a:ext cx="1082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milloin</a:t>
            </a:r>
            <a:endParaRPr lang="sv-FI" sz="1200" dirty="0"/>
          </a:p>
        </p:txBody>
      </p:sp>
      <p:sp>
        <p:nvSpPr>
          <p:cNvPr id="23" name="TextBox 82">
            <a:extLst>
              <a:ext uri="{FF2B5EF4-FFF2-40B4-BE49-F238E27FC236}">
                <a16:creationId xmlns:a16="http://schemas.microsoft.com/office/drawing/2014/main" id="{9BD80AC1-219C-408E-963B-ACDFF08A472D}"/>
              </a:ext>
            </a:extLst>
          </p:cNvPr>
          <p:cNvSpPr txBox="1"/>
          <p:nvPr/>
        </p:nvSpPr>
        <p:spPr>
          <a:xfrm>
            <a:off x="1166883" y="5581218"/>
            <a:ext cx="1056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Joku</a:t>
            </a:r>
            <a:r>
              <a:rPr lang="sv-FI" sz="1200" dirty="0"/>
              <a:t> </a:t>
            </a:r>
            <a:r>
              <a:rPr lang="sv-FI" sz="1200" dirty="0" err="1"/>
              <a:t>muu</a:t>
            </a:r>
            <a:endParaRPr lang="sv-FI" sz="1200" dirty="0"/>
          </a:p>
        </p:txBody>
      </p:sp>
      <p:sp>
        <p:nvSpPr>
          <p:cNvPr id="25" name="TextBox 75">
            <a:extLst>
              <a:ext uri="{FF2B5EF4-FFF2-40B4-BE49-F238E27FC236}">
                <a16:creationId xmlns:a16="http://schemas.microsoft.com/office/drawing/2014/main" id="{58B488C4-BA6D-4A78-BF75-2E3218F7FF11}"/>
              </a:ext>
            </a:extLst>
          </p:cNvPr>
          <p:cNvSpPr txBox="1"/>
          <p:nvPr/>
        </p:nvSpPr>
        <p:spPr>
          <a:xfrm>
            <a:off x="4335153" y="23323"/>
            <a:ext cx="1193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pyytää</a:t>
            </a:r>
            <a:r>
              <a:rPr lang="sv-FI" sz="1200" dirty="0"/>
              <a:t> </a:t>
            </a:r>
            <a:r>
              <a:rPr lang="sv-FI" sz="1200" dirty="0" err="1"/>
              <a:t>mukaan</a:t>
            </a:r>
            <a:endParaRPr lang="sv-FI" sz="1138" dirty="0"/>
          </a:p>
        </p:txBody>
      </p:sp>
      <p:sp>
        <p:nvSpPr>
          <p:cNvPr id="27" name="TextBox 64">
            <a:extLst>
              <a:ext uri="{FF2B5EF4-FFF2-40B4-BE49-F238E27FC236}">
                <a16:creationId xmlns:a16="http://schemas.microsoft.com/office/drawing/2014/main" id="{D005BA61-A584-4AC7-9CC8-5AD283F1B632}"/>
              </a:ext>
            </a:extLst>
          </p:cNvPr>
          <p:cNvSpPr txBox="1"/>
          <p:nvPr/>
        </p:nvSpPr>
        <p:spPr>
          <a:xfrm>
            <a:off x="2210409" y="1136178"/>
            <a:ext cx="1098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sinä</a:t>
            </a:r>
            <a:endParaRPr lang="sv-FI" sz="1138" dirty="0"/>
          </a:p>
        </p:txBody>
      </p:sp>
      <p:sp>
        <p:nvSpPr>
          <p:cNvPr id="29" name="TextBox 81">
            <a:extLst>
              <a:ext uri="{FF2B5EF4-FFF2-40B4-BE49-F238E27FC236}">
                <a16:creationId xmlns:a16="http://schemas.microsoft.com/office/drawing/2014/main" id="{DDD5C30B-E709-4518-9F8B-90BEEF04E25F}"/>
              </a:ext>
            </a:extLst>
          </p:cNvPr>
          <p:cNvSpPr txBox="1"/>
          <p:nvPr/>
        </p:nvSpPr>
        <p:spPr>
          <a:xfrm>
            <a:off x="2243752" y="2248718"/>
            <a:ext cx="1058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/>
              <a:t>hän</a:t>
            </a:r>
          </a:p>
        </p:txBody>
      </p:sp>
      <p:sp>
        <p:nvSpPr>
          <p:cNvPr id="31" name="TextBox 56">
            <a:extLst>
              <a:ext uri="{FF2B5EF4-FFF2-40B4-BE49-F238E27FC236}">
                <a16:creationId xmlns:a16="http://schemas.microsoft.com/office/drawing/2014/main" id="{B0B14CBF-C841-47AB-80B4-15001B76A1B1}"/>
              </a:ext>
            </a:extLst>
          </p:cNvPr>
          <p:cNvSpPr txBox="1"/>
          <p:nvPr/>
        </p:nvSpPr>
        <p:spPr>
          <a:xfrm>
            <a:off x="2246480" y="3369454"/>
            <a:ext cx="1082181" cy="282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me</a:t>
            </a:r>
            <a:endParaRPr lang="sv-FI" sz="1200" dirty="0"/>
          </a:p>
        </p:txBody>
      </p:sp>
      <p:sp>
        <p:nvSpPr>
          <p:cNvPr id="33" name="TextBox 72">
            <a:extLst>
              <a:ext uri="{FF2B5EF4-FFF2-40B4-BE49-F238E27FC236}">
                <a16:creationId xmlns:a16="http://schemas.microsoft.com/office/drawing/2014/main" id="{EEC635CE-4ACC-49AF-87D3-521A3038E1BE}"/>
              </a:ext>
            </a:extLst>
          </p:cNvPr>
          <p:cNvSpPr txBox="1"/>
          <p:nvPr/>
        </p:nvSpPr>
        <p:spPr>
          <a:xfrm>
            <a:off x="2246479" y="4472031"/>
            <a:ext cx="1053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ystävä</a:t>
            </a:r>
            <a:endParaRPr lang="sv-FI" sz="1200" dirty="0"/>
          </a:p>
        </p:txBody>
      </p:sp>
      <p:sp>
        <p:nvSpPr>
          <p:cNvPr id="35" name="TextBox 82">
            <a:extLst>
              <a:ext uri="{FF2B5EF4-FFF2-40B4-BE49-F238E27FC236}">
                <a16:creationId xmlns:a16="http://schemas.microsoft.com/office/drawing/2014/main" id="{FF83C922-CD0E-4376-9037-59109F2DC6AF}"/>
              </a:ext>
            </a:extLst>
          </p:cNvPr>
          <p:cNvSpPr txBox="1"/>
          <p:nvPr/>
        </p:nvSpPr>
        <p:spPr>
          <a:xfrm>
            <a:off x="2260025" y="5577205"/>
            <a:ext cx="1038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aikuinen</a:t>
            </a:r>
            <a:endParaRPr lang="sv-FI" sz="1200" dirty="0"/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2BC92DB2-5687-49E8-8261-B05FD52CF5BC}"/>
              </a:ext>
            </a:extLst>
          </p:cNvPr>
          <p:cNvSpPr txBox="1"/>
          <p:nvPr/>
        </p:nvSpPr>
        <p:spPr>
          <a:xfrm>
            <a:off x="3311933" y="1132376"/>
            <a:ext cx="1098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haluta</a:t>
            </a:r>
            <a:endParaRPr lang="sv-FI" sz="1200" dirty="0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38086DFA-2965-433F-BA2C-9A5906E9DC9F}"/>
              </a:ext>
            </a:extLst>
          </p:cNvPr>
          <p:cNvSpPr txBox="1"/>
          <p:nvPr/>
        </p:nvSpPr>
        <p:spPr>
          <a:xfrm>
            <a:off x="3187276" y="3308691"/>
            <a:ext cx="1310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/>
              <a:t>sopia, </a:t>
            </a:r>
          </a:p>
          <a:p>
            <a:pPr algn="ctr"/>
            <a:r>
              <a:rPr lang="fi-FI" sz="1200" dirty="0"/>
              <a:t>antaa anteeksi</a:t>
            </a:r>
          </a:p>
        </p:txBody>
      </p:sp>
      <p:sp>
        <p:nvSpPr>
          <p:cNvPr id="41" name="Tekstiruutu 40">
            <a:extLst>
              <a:ext uri="{FF2B5EF4-FFF2-40B4-BE49-F238E27FC236}">
                <a16:creationId xmlns:a16="http://schemas.microsoft.com/office/drawing/2014/main" id="{FF4AB51D-C62A-46A6-88B6-8C21341B9B13}"/>
              </a:ext>
            </a:extLst>
          </p:cNvPr>
          <p:cNvSpPr txBox="1"/>
          <p:nvPr/>
        </p:nvSpPr>
        <p:spPr>
          <a:xfrm>
            <a:off x="3322360" y="5544727"/>
            <a:ext cx="10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/>
              <a:t>ymmärtää väärin</a:t>
            </a:r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01AEAD7B-5E85-4ED7-B115-80371FF0C21E}"/>
              </a:ext>
            </a:extLst>
          </p:cNvPr>
          <p:cNvSpPr txBox="1"/>
          <p:nvPr/>
        </p:nvSpPr>
        <p:spPr>
          <a:xfrm>
            <a:off x="3327212" y="2271512"/>
            <a:ext cx="1096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err="1"/>
              <a:t>katsoa,nähdä</a:t>
            </a:r>
            <a:endParaRPr lang="fi-FI" sz="1200" dirty="0"/>
          </a:p>
        </p:txBody>
      </p:sp>
      <p:sp>
        <p:nvSpPr>
          <p:cNvPr id="45" name="TextBox 57">
            <a:extLst>
              <a:ext uri="{FF2B5EF4-FFF2-40B4-BE49-F238E27FC236}">
                <a16:creationId xmlns:a16="http://schemas.microsoft.com/office/drawing/2014/main" id="{A1B7F61E-D533-4AC3-AA1D-02562684E6A4}"/>
              </a:ext>
            </a:extLst>
          </p:cNvPr>
          <p:cNvSpPr txBox="1"/>
          <p:nvPr/>
        </p:nvSpPr>
        <p:spPr>
          <a:xfrm>
            <a:off x="3247805" y="4486156"/>
            <a:ext cx="1223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pyytää</a:t>
            </a:r>
            <a:r>
              <a:rPr lang="sv-FI" sz="1200" dirty="0"/>
              <a:t> </a:t>
            </a:r>
            <a:r>
              <a:rPr lang="sv-FI" sz="1200" dirty="0" err="1"/>
              <a:t>anteeksi</a:t>
            </a:r>
            <a:endParaRPr lang="sv-FI" sz="1200" dirty="0"/>
          </a:p>
        </p:txBody>
      </p:sp>
      <p:sp>
        <p:nvSpPr>
          <p:cNvPr id="47" name="TextBox 71">
            <a:extLst>
              <a:ext uri="{FF2B5EF4-FFF2-40B4-BE49-F238E27FC236}">
                <a16:creationId xmlns:a16="http://schemas.microsoft.com/office/drawing/2014/main" id="{227BE934-66E9-44C4-97D9-4695E7A34DA1}"/>
              </a:ext>
            </a:extLst>
          </p:cNvPr>
          <p:cNvSpPr txBox="1"/>
          <p:nvPr/>
        </p:nvSpPr>
        <p:spPr>
          <a:xfrm>
            <a:off x="3313141" y="34193"/>
            <a:ext cx="1064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/>
              <a:t>olla</a:t>
            </a:r>
          </a:p>
        </p:txBody>
      </p:sp>
      <p:sp>
        <p:nvSpPr>
          <p:cNvPr id="49" name="TextBox 67">
            <a:extLst>
              <a:ext uri="{FF2B5EF4-FFF2-40B4-BE49-F238E27FC236}">
                <a16:creationId xmlns:a16="http://schemas.microsoft.com/office/drawing/2014/main" id="{13F65302-2F63-4508-A0D2-63CA63559B2E}"/>
              </a:ext>
            </a:extLst>
          </p:cNvPr>
          <p:cNvSpPr txBox="1"/>
          <p:nvPr/>
        </p:nvSpPr>
        <p:spPr>
          <a:xfrm>
            <a:off x="4344159" y="1149070"/>
            <a:ext cx="1133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jättää</a:t>
            </a:r>
            <a:r>
              <a:rPr lang="sv-FI" sz="1200" dirty="0"/>
              <a:t> </a:t>
            </a:r>
            <a:r>
              <a:rPr lang="sv-FI" sz="1200" dirty="0" err="1"/>
              <a:t>yksin</a:t>
            </a:r>
            <a:endParaRPr lang="sv-FI" sz="1200" dirty="0"/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08379DF3-9856-4849-9EAD-A541F4D6BD5E}"/>
              </a:ext>
            </a:extLst>
          </p:cNvPr>
          <p:cNvSpPr txBox="1"/>
          <p:nvPr/>
        </p:nvSpPr>
        <p:spPr>
          <a:xfrm>
            <a:off x="4393795" y="2266286"/>
            <a:ext cx="106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/>
              <a:t>vuorotella</a:t>
            </a:r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BAD3391F-8AC5-4131-AF31-EE9E069526D2}"/>
              </a:ext>
            </a:extLst>
          </p:cNvPr>
          <p:cNvSpPr txBox="1"/>
          <p:nvPr/>
        </p:nvSpPr>
        <p:spPr>
          <a:xfrm>
            <a:off x="4404582" y="3355669"/>
            <a:ext cx="1082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/>
              <a:t>kehua</a:t>
            </a:r>
          </a:p>
        </p:txBody>
      </p:sp>
      <p:sp>
        <p:nvSpPr>
          <p:cNvPr id="55" name="TextBox 52">
            <a:extLst>
              <a:ext uri="{FF2B5EF4-FFF2-40B4-BE49-F238E27FC236}">
                <a16:creationId xmlns:a16="http://schemas.microsoft.com/office/drawing/2014/main" id="{C7CF249F-A707-4280-85DD-A530E06F3D6B}"/>
              </a:ext>
            </a:extLst>
          </p:cNvPr>
          <p:cNvSpPr txBox="1"/>
          <p:nvPr/>
        </p:nvSpPr>
        <p:spPr>
          <a:xfrm>
            <a:off x="4226622" y="5605910"/>
            <a:ext cx="14068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000" dirty="0" err="1"/>
              <a:t>kehua</a:t>
            </a:r>
            <a:r>
              <a:rPr lang="sv-FI" sz="1000" dirty="0"/>
              <a:t>, </a:t>
            </a:r>
            <a:r>
              <a:rPr lang="sv-FI" sz="1000" dirty="0" err="1"/>
              <a:t>kannustaa</a:t>
            </a:r>
            <a:endParaRPr lang="sv-FI" sz="1000" dirty="0"/>
          </a:p>
        </p:txBody>
      </p:sp>
      <p:sp>
        <p:nvSpPr>
          <p:cNvPr id="57" name="TextBox 82">
            <a:extLst>
              <a:ext uri="{FF2B5EF4-FFF2-40B4-BE49-F238E27FC236}">
                <a16:creationId xmlns:a16="http://schemas.microsoft.com/office/drawing/2014/main" id="{35C592FB-A986-43E2-8222-BBBD72C713B4}"/>
              </a:ext>
            </a:extLst>
          </p:cNvPr>
          <p:cNvSpPr txBox="1"/>
          <p:nvPr/>
        </p:nvSpPr>
        <p:spPr>
          <a:xfrm>
            <a:off x="4407494" y="4473766"/>
            <a:ext cx="1076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halata</a:t>
            </a:r>
            <a:endParaRPr lang="sv-FI" sz="1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72A5A8F-CF7E-4580-9DCC-07CA3B1F4603}"/>
              </a:ext>
            </a:extLst>
          </p:cNvPr>
          <p:cNvSpPr txBox="1"/>
          <p:nvPr/>
        </p:nvSpPr>
        <p:spPr>
          <a:xfrm>
            <a:off x="5464443" y="5585474"/>
            <a:ext cx="11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huutaa</a:t>
            </a:r>
            <a:r>
              <a:rPr lang="sv-FI" sz="1200" dirty="0"/>
              <a:t>, </a:t>
            </a:r>
          </a:p>
          <a:p>
            <a:pPr algn="ctr"/>
            <a:r>
              <a:rPr lang="sv-FI" sz="1200" dirty="0" err="1"/>
              <a:t>haukkua</a:t>
            </a:r>
            <a:endParaRPr lang="sv-FI" sz="1200" dirty="0"/>
          </a:p>
        </p:txBody>
      </p:sp>
      <p:sp>
        <p:nvSpPr>
          <p:cNvPr id="62" name="TextBox 82">
            <a:extLst>
              <a:ext uri="{FF2B5EF4-FFF2-40B4-BE49-F238E27FC236}">
                <a16:creationId xmlns:a16="http://schemas.microsoft.com/office/drawing/2014/main" id="{85F71B91-792F-4F88-BA76-BE640CD3C665}"/>
              </a:ext>
            </a:extLst>
          </p:cNvPr>
          <p:cNvSpPr txBox="1"/>
          <p:nvPr/>
        </p:nvSpPr>
        <p:spPr>
          <a:xfrm>
            <a:off x="5464443" y="4479073"/>
            <a:ext cx="1094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repiä</a:t>
            </a:r>
            <a:endParaRPr lang="sv-FI" sz="1200" dirty="0"/>
          </a:p>
        </p:txBody>
      </p:sp>
      <p:sp>
        <p:nvSpPr>
          <p:cNvPr id="63" name="TextBox 57">
            <a:extLst>
              <a:ext uri="{FF2B5EF4-FFF2-40B4-BE49-F238E27FC236}">
                <a16:creationId xmlns:a16="http://schemas.microsoft.com/office/drawing/2014/main" id="{8E7D5627-447F-4EBE-A69A-D00D4DDAEF0A}"/>
              </a:ext>
            </a:extLst>
          </p:cNvPr>
          <p:cNvSpPr txBox="1"/>
          <p:nvPr/>
        </p:nvSpPr>
        <p:spPr>
          <a:xfrm>
            <a:off x="5497988" y="45376"/>
            <a:ext cx="10796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riidellä</a:t>
            </a:r>
            <a:endParaRPr lang="sv-FI" sz="1200" dirty="0"/>
          </a:p>
        </p:txBody>
      </p:sp>
      <p:sp>
        <p:nvSpPr>
          <p:cNvPr id="65" name="TextBox 83">
            <a:extLst>
              <a:ext uri="{FF2B5EF4-FFF2-40B4-BE49-F238E27FC236}">
                <a16:creationId xmlns:a16="http://schemas.microsoft.com/office/drawing/2014/main" id="{38526160-ACDE-4341-A2BB-D1F7BB094E38}"/>
              </a:ext>
            </a:extLst>
          </p:cNvPr>
          <p:cNvSpPr txBox="1"/>
          <p:nvPr/>
        </p:nvSpPr>
        <p:spPr>
          <a:xfrm>
            <a:off x="6578457" y="11697"/>
            <a:ext cx="1056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iloinen</a:t>
            </a:r>
            <a:r>
              <a:rPr lang="sv-FI" sz="1200" dirty="0"/>
              <a:t>, </a:t>
            </a:r>
            <a:r>
              <a:rPr lang="sv-FI" sz="1200" dirty="0" err="1"/>
              <a:t>tyytyväinen</a:t>
            </a:r>
            <a:endParaRPr lang="sv-FI" sz="1200" dirty="0"/>
          </a:p>
        </p:txBody>
      </p:sp>
      <p:sp>
        <p:nvSpPr>
          <p:cNvPr id="67" name="TextBox 54">
            <a:extLst>
              <a:ext uri="{FF2B5EF4-FFF2-40B4-BE49-F238E27FC236}">
                <a16:creationId xmlns:a16="http://schemas.microsoft.com/office/drawing/2014/main" id="{9CB55550-B573-45D4-93B8-EDF1E8EF522E}"/>
              </a:ext>
            </a:extLst>
          </p:cNvPr>
          <p:cNvSpPr txBox="1"/>
          <p:nvPr/>
        </p:nvSpPr>
        <p:spPr>
          <a:xfrm>
            <a:off x="6558509" y="1139692"/>
            <a:ext cx="1069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ystävällinen</a:t>
            </a:r>
            <a:endParaRPr lang="sv-FI" sz="1200" dirty="0"/>
          </a:p>
        </p:txBody>
      </p:sp>
      <p:sp>
        <p:nvSpPr>
          <p:cNvPr id="69" name="TextBox 63">
            <a:extLst>
              <a:ext uri="{FF2B5EF4-FFF2-40B4-BE49-F238E27FC236}">
                <a16:creationId xmlns:a16="http://schemas.microsoft.com/office/drawing/2014/main" id="{53A87FC1-2C88-4168-80DD-6680B206FB45}"/>
              </a:ext>
            </a:extLst>
          </p:cNvPr>
          <p:cNvSpPr txBox="1"/>
          <p:nvPr/>
        </p:nvSpPr>
        <p:spPr>
          <a:xfrm>
            <a:off x="5499131" y="1136771"/>
            <a:ext cx="1059378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138" dirty="0" err="1"/>
              <a:t>lyödä</a:t>
            </a:r>
            <a:endParaRPr lang="sv-FI" sz="1200" dirty="0"/>
          </a:p>
        </p:txBody>
      </p:sp>
      <p:sp>
        <p:nvSpPr>
          <p:cNvPr id="71" name="TextBox 74">
            <a:extLst>
              <a:ext uri="{FF2B5EF4-FFF2-40B4-BE49-F238E27FC236}">
                <a16:creationId xmlns:a16="http://schemas.microsoft.com/office/drawing/2014/main" id="{36B78FFB-C864-4354-BEDC-0DE9B5F20CCD}"/>
              </a:ext>
            </a:extLst>
          </p:cNvPr>
          <p:cNvSpPr txBox="1"/>
          <p:nvPr/>
        </p:nvSpPr>
        <p:spPr>
          <a:xfrm>
            <a:off x="5485137" y="2248434"/>
            <a:ext cx="1055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töniä</a:t>
            </a:r>
            <a:endParaRPr lang="sv-FI" sz="1200" dirty="0"/>
          </a:p>
        </p:txBody>
      </p:sp>
      <p:sp>
        <p:nvSpPr>
          <p:cNvPr id="74" name="TextBox 74">
            <a:extLst>
              <a:ext uri="{FF2B5EF4-FFF2-40B4-BE49-F238E27FC236}">
                <a16:creationId xmlns:a16="http://schemas.microsoft.com/office/drawing/2014/main" id="{074C3F04-3B8D-40AF-9D03-CB8EF0987EAD}"/>
              </a:ext>
            </a:extLst>
          </p:cNvPr>
          <p:cNvSpPr txBox="1"/>
          <p:nvPr/>
        </p:nvSpPr>
        <p:spPr>
          <a:xfrm>
            <a:off x="5473446" y="3357366"/>
            <a:ext cx="1065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potkia</a:t>
            </a:r>
            <a:endParaRPr lang="sv-FI" sz="1200" dirty="0"/>
          </a:p>
        </p:txBody>
      </p:sp>
      <p:sp>
        <p:nvSpPr>
          <p:cNvPr id="77" name="TextBox 55">
            <a:extLst>
              <a:ext uri="{FF2B5EF4-FFF2-40B4-BE49-F238E27FC236}">
                <a16:creationId xmlns:a16="http://schemas.microsoft.com/office/drawing/2014/main" id="{1BB45C1F-AA4C-4EBB-AD84-5287CC2BEA1D}"/>
              </a:ext>
            </a:extLst>
          </p:cNvPr>
          <p:cNvSpPr txBox="1"/>
          <p:nvPr/>
        </p:nvSpPr>
        <p:spPr>
          <a:xfrm>
            <a:off x="6558237" y="5589624"/>
            <a:ext cx="106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rikki</a:t>
            </a:r>
            <a:endParaRPr lang="sv-FI" sz="1200" dirty="0"/>
          </a:p>
        </p:txBody>
      </p:sp>
      <p:sp>
        <p:nvSpPr>
          <p:cNvPr id="78" name="TextBox 62">
            <a:extLst>
              <a:ext uri="{FF2B5EF4-FFF2-40B4-BE49-F238E27FC236}">
                <a16:creationId xmlns:a16="http://schemas.microsoft.com/office/drawing/2014/main" id="{72BFDE40-FD6A-4603-80F1-F6F088BA5EAD}"/>
              </a:ext>
            </a:extLst>
          </p:cNvPr>
          <p:cNvSpPr txBox="1"/>
          <p:nvPr/>
        </p:nvSpPr>
        <p:spPr>
          <a:xfrm>
            <a:off x="6563645" y="3357366"/>
            <a:ext cx="1086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vihainen</a:t>
            </a:r>
            <a:endParaRPr lang="sv-FI" sz="1200" dirty="0"/>
          </a:p>
        </p:txBody>
      </p:sp>
      <p:sp>
        <p:nvSpPr>
          <p:cNvPr id="79" name="TextBox 65">
            <a:extLst>
              <a:ext uri="{FF2B5EF4-FFF2-40B4-BE49-F238E27FC236}">
                <a16:creationId xmlns:a16="http://schemas.microsoft.com/office/drawing/2014/main" id="{CA6ECC80-3120-4C88-A971-CA20845AEEB7}"/>
              </a:ext>
            </a:extLst>
          </p:cNvPr>
          <p:cNvSpPr txBox="1"/>
          <p:nvPr/>
        </p:nvSpPr>
        <p:spPr>
          <a:xfrm>
            <a:off x="6568354" y="2254217"/>
            <a:ext cx="1096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surullinen</a:t>
            </a:r>
            <a:endParaRPr lang="sv-FI" sz="1200" dirty="0"/>
          </a:p>
        </p:txBody>
      </p:sp>
      <p:sp>
        <p:nvSpPr>
          <p:cNvPr id="80" name="TextBox 66">
            <a:extLst>
              <a:ext uri="{FF2B5EF4-FFF2-40B4-BE49-F238E27FC236}">
                <a16:creationId xmlns:a16="http://schemas.microsoft.com/office/drawing/2014/main" id="{0FF930B4-FD02-4569-8EA0-3D4F2362C344}"/>
              </a:ext>
            </a:extLst>
          </p:cNvPr>
          <p:cNvSpPr txBox="1"/>
          <p:nvPr/>
        </p:nvSpPr>
        <p:spPr>
          <a:xfrm>
            <a:off x="7641641" y="3363336"/>
            <a:ext cx="10701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sisällä</a:t>
            </a:r>
            <a:endParaRPr lang="sv-FI" sz="1200" dirty="0"/>
          </a:p>
        </p:txBody>
      </p:sp>
      <p:sp>
        <p:nvSpPr>
          <p:cNvPr id="81" name="TextBox 77">
            <a:extLst>
              <a:ext uri="{FF2B5EF4-FFF2-40B4-BE49-F238E27FC236}">
                <a16:creationId xmlns:a16="http://schemas.microsoft.com/office/drawing/2014/main" id="{47876042-255E-4F0C-A302-0D3329BB9F33}"/>
              </a:ext>
            </a:extLst>
          </p:cNvPr>
          <p:cNvSpPr txBox="1"/>
          <p:nvPr/>
        </p:nvSpPr>
        <p:spPr>
          <a:xfrm>
            <a:off x="7642885" y="5594588"/>
            <a:ext cx="1091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koulumatka</a:t>
            </a:r>
            <a:endParaRPr lang="sv-FI" sz="1200" dirty="0"/>
          </a:p>
        </p:txBody>
      </p:sp>
      <p:sp>
        <p:nvSpPr>
          <p:cNvPr id="82" name="TextBox 79">
            <a:extLst>
              <a:ext uri="{FF2B5EF4-FFF2-40B4-BE49-F238E27FC236}">
                <a16:creationId xmlns:a16="http://schemas.microsoft.com/office/drawing/2014/main" id="{2B4064F1-BCB3-4845-A96B-25F948B46C18}"/>
              </a:ext>
            </a:extLst>
          </p:cNvPr>
          <p:cNvSpPr txBox="1"/>
          <p:nvPr/>
        </p:nvSpPr>
        <p:spPr>
          <a:xfrm>
            <a:off x="7640577" y="2248434"/>
            <a:ext cx="1069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piha</a:t>
            </a:r>
            <a:endParaRPr lang="sv-FI" sz="1200" dirty="0"/>
          </a:p>
        </p:txBody>
      </p:sp>
      <p:sp>
        <p:nvSpPr>
          <p:cNvPr id="89" name="TextBox 59">
            <a:extLst>
              <a:ext uri="{FF2B5EF4-FFF2-40B4-BE49-F238E27FC236}">
                <a16:creationId xmlns:a16="http://schemas.microsoft.com/office/drawing/2014/main" id="{00891545-4328-44D3-B972-03FE40EBF623}"/>
              </a:ext>
            </a:extLst>
          </p:cNvPr>
          <p:cNvSpPr txBox="1"/>
          <p:nvPr/>
        </p:nvSpPr>
        <p:spPr>
          <a:xfrm>
            <a:off x="7624202" y="4480856"/>
            <a:ext cx="10790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koulu</a:t>
            </a:r>
            <a:endParaRPr lang="sv-FI" sz="1200" dirty="0"/>
          </a:p>
        </p:txBody>
      </p:sp>
      <p:sp>
        <p:nvSpPr>
          <p:cNvPr id="92" name="Tekstiruutu 91">
            <a:extLst>
              <a:ext uri="{FF2B5EF4-FFF2-40B4-BE49-F238E27FC236}">
                <a16:creationId xmlns:a16="http://schemas.microsoft.com/office/drawing/2014/main" id="{61BF3D7E-8BEA-43CB-B671-73150F913DD6}"/>
              </a:ext>
            </a:extLst>
          </p:cNvPr>
          <p:cNvSpPr txBox="1"/>
          <p:nvPr/>
        </p:nvSpPr>
        <p:spPr>
          <a:xfrm>
            <a:off x="6558237" y="4473495"/>
            <a:ext cx="105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/>
              <a:t>ilkeä</a:t>
            </a:r>
          </a:p>
        </p:txBody>
      </p:sp>
      <p:sp>
        <p:nvSpPr>
          <p:cNvPr id="95" name="TextBox 54">
            <a:extLst>
              <a:ext uri="{FF2B5EF4-FFF2-40B4-BE49-F238E27FC236}">
                <a16:creationId xmlns:a16="http://schemas.microsoft.com/office/drawing/2014/main" id="{DD22CBE4-D93F-4188-8C6E-7F1C33840DB1}"/>
              </a:ext>
            </a:extLst>
          </p:cNvPr>
          <p:cNvSpPr txBox="1"/>
          <p:nvPr/>
        </p:nvSpPr>
        <p:spPr>
          <a:xfrm>
            <a:off x="7649741" y="30633"/>
            <a:ext cx="105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tavara</a:t>
            </a:r>
            <a:endParaRPr lang="sv-FI" sz="1200" dirty="0"/>
          </a:p>
        </p:txBody>
      </p:sp>
      <p:sp>
        <p:nvSpPr>
          <p:cNvPr id="98" name="TextBox 57">
            <a:extLst>
              <a:ext uri="{FF2B5EF4-FFF2-40B4-BE49-F238E27FC236}">
                <a16:creationId xmlns:a16="http://schemas.microsoft.com/office/drawing/2014/main" id="{BD1ACF84-1891-48A5-9AC4-5F2E21E34849}"/>
              </a:ext>
            </a:extLst>
          </p:cNvPr>
          <p:cNvSpPr txBox="1"/>
          <p:nvPr/>
        </p:nvSpPr>
        <p:spPr>
          <a:xfrm>
            <a:off x="8694681" y="34116"/>
            <a:ext cx="10934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100" dirty="0" err="1"/>
              <a:t>mennyt</a:t>
            </a:r>
            <a:r>
              <a:rPr lang="sv-FI" sz="1100" dirty="0"/>
              <a:t> </a:t>
            </a:r>
            <a:r>
              <a:rPr lang="sv-FI" sz="1100" dirty="0" err="1"/>
              <a:t>aika</a:t>
            </a:r>
            <a:endParaRPr lang="sv-FI" sz="1100" dirty="0"/>
          </a:p>
        </p:txBody>
      </p:sp>
      <p:sp>
        <p:nvSpPr>
          <p:cNvPr id="100" name="TextBox 53">
            <a:extLst>
              <a:ext uri="{FF2B5EF4-FFF2-40B4-BE49-F238E27FC236}">
                <a16:creationId xmlns:a16="http://schemas.microsoft.com/office/drawing/2014/main" id="{FC80C893-F95B-4545-AE13-137F02895398}"/>
              </a:ext>
            </a:extLst>
          </p:cNvPr>
          <p:cNvSpPr txBox="1"/>
          <p:nvPr/>
        </p:nvSpPr>
        <p:spPr>
          <a:xfrm>
            <a:off x="7637343" y="1137566"/>
            <a:ext cx="1075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vaatteet</a:t>
            </a:r>
            <a:endParaRPr lang="sv-FI" sz="1200" dirty="0"/>
          </a:p>
        </p:txBody>
      </p:sp>
      <p:sp>
        <p:nvSpPr>
          <p:cNvPr id="104" name="TextBox 53">
            <a:extLst>
              <a:ext uri="{FF2B5EF4-FFF2-40B4-BE49-F238E27FC236}">
                <a16:creationId xmlns:a16="http://schemas.microsoft.com/office/drawing/2014/main" id="{2AD7A65D-BB2A-473F-B6B9-A69F3778242F}"/>
              </a:ext>
            </a:extLst>
          </p:cNvPr>
          <p:cNvSpPr txBox="1"/>
          <p:nvPr/>
        </p:nvSpPr>
        <p:spPr>
          <a:xfrm>
            <a:off x="8722031" y="1139691"/>
            <a:ext cx="1075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nyt</a:t>
            </a:r>
            <a:endParaRPr lang="sv-FI" sz="1200" dirty="0"/>
          </a:p>
        </p:txBody>
      </p:sp>
      <p:sp>
        <p:nvSpPr>
          <p:cNvPr id="105" name="TextBox 63">
            <a:extLst>
              <a:ext uri="{FF2B5EF4-FFF2-40B4-BE49-F238E27FC236}">
                <a16:creationId xmlns:a16="http://schemas.microsoft.com/office/drawing/2014/main" id="{142135BD-067C-4049-A4C7-A1CE45D7ABBF}"/>
              </a:ext>
            </a:extLst>
          </p:cNvPr>
          <p:cNvSpPr txBox="1"/>
          <p:nvPr/>
        </p:nvSpPr>
        <p:spPr>
          <a:xfrm>
            <a:off x="8729679" y="2250600"/>
            <a:ext cx="1079002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138" dirty="0" err="1"/>
              <a:t>ei</a:t>
            </a:r>
            <a:r>
              <a:rPr lang="sv-FI" sz="1138" dirty="0"/>
              <a:t>, </a:t>
            </a:r>
            <a:r>
              <a:rPr lang="sv-FI" sz="1138" dirty="0" err="1"/>
              <a:t>älä</a:t>
            </a:r>
            <a:r>
              <a:rPr lang="sv-FI" sz="1138" dirty="0"/>
              <a:t>, </a:t>
            </a:r>
            <a:r>
              <a:rPr lang="sv-FI" sz="1138" dirty="0" err="1"/>
              <a:t>lopeta</a:t>
            </a:r>
            <a:endParaRPr lang="sv-FI" sz="1200" dirty="0"/>
          </a:p>
        </p:txBody>
      </p:sp>
      <p:sp>
        <p:nvSpPr>
          <p:cNvPr id="108" name="TextBox 78">
            <a:extLst>
              <a:ext uri="{FF2B5EF4-FFF2-40B4-BE49-F238E27FC236}">
                <a16:creationId xmlns:a16="http://schemas.microsoft.com/office/drawing/2014/main" id="{A25EF30C-790B-49A7-B23E-4DB48FE26215}"/>
              </a:ext>
            </a:extLst>
          </p:cNvPr>
          <p:cNvSpPr txBox="1"/>
          <p:nvPr/>
        </p:nvSpPr>
        <p:spPr>
          <a:xfrm>
            <a:off x="8720722" y="3378619"/>
            <a:ext cx="1076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uudestaan</a:t>
            </a:r>
            <a:endParaRPr lang="sv-FI" sz="1200" dirty="0"/>
          </a:p>
        </p:txBody>
      </p:sp>
      <p:sp>
        <p:nvSpPr>
          <p:cNvPr id="111" name="TextBox 78">
            <a:extLst>
              <a:ext uri="{FF2B5EF4-FFF2-40B4-BE49-F238E27FC236}">
                <a16:creationId xmlns:a16="http://schemas.microsoft.com/office/drawing/2014/main" id="{C9B13EC3-3E4F-4E18-863E-42FEFDDF2196}"/>
              </a:ext>
            </a:extLst>
          </p:cNvPr>
          <p:cNvSpPr txBox="1"/>
          <p:nvPr/>
        </p:nvSpPr>
        <p:spPr>
          <a:xfrm>
            <a:off x="8725962" y="4486374"/>
            <a:ext cx="10632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koti</a:t>
            </a:r>
            <a:endParaRPr lang="sv-FI" sz="1200" dirty="0"/>
          </a:p>
        </p:txBody>
      </p:sp>
      <p:sp>
        <p:nvSpPr>
          <p:cNvPr id="116" name="TextBox 59">
            <a:extLst>
              <a:ext uri="{FF2B5EF4-FFF2-40B4-BE49-F238E27FC236}">
                <a16:creationId xmlns:a16="http://schemas.microsoft.com/office/drawing/2014/main" id="{32269FBB-BEC3-40C0-A7DA-A12E6D69AA87}"/>
              </a:ext>
            </a:extLst>
          </p:cNvPr>
          <p:cNvSpPr txBox="1"/>
          <p:nvPr/>
        </p:nvSpPr>
        <p:spPr>
          <a:xfrm>
            <a:off x="8716936" y="5592463"/>
            <a:ext cx="1075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FI" sz="1200" dirty="0" err="1"/>
              <a:t>muu</a:t>
            </a:r>
            <a:r>
              <a:rPr lang="sv-FI" sz="1200" dirty="0"/>
              <a:t> </a:t>
            </a:r>
            <a:r>
              <a:rPr lang="sv-FI" sz="1200" dirty="0" err="1"/>
              <a:t>asia</a:t>
            </a:r>
            <a:endParaRPr lang="sv-FI" sz="1200" dirty="0"/>
          </a:p>
        </p:txBody>
      </p:sp>
      <p:sp>
        <p:nvSpPr>
          <p:cNvPr id="109" name="Suorakulmio 108">
            <a:extLst>
              <a:ext uri="{FF2B5EF4-FFF2-40B4-BE49-F238E27FC236}">
                <a16:creationId xmlns:a16="http://schemas.microsoft.com/office/drawing/2014/main" id="{0C08F5CE-778E-4BEC-A990-D877CB647D82}"/>
              </a:ext>
            </a:extLst>
          </p:cNvPr>
          <p:cNvSpPr/>
          <p:nvPr/>
        </p:nvSpPr>
        <p:spPr>
          <a:xfrm>
            <a:off x="123492" y="6632922"/>
            <a:ext cx="96967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200" dirty="0"/>
              <a:t> </a:t>
            </a:r>
            <a:r>
              <a:rPr lang="fi-FI" sz="1000" dirty="0">
                <a:solidFill>
                  <a:schemeClr val="bg1">
                    <a:lumMod val="50000"/>
                  </a:schemeClr>
                </a:solidFill>
              </a:rPr>
              <a:t>Tikoteekin kehittämä (www.kehitysvammaliitto.fi/tikoteekki). Kuvat: </a:t>
            </a:r>
            <a:r>
              <a:rPr lang="sv-FI" sz="1000" dirty="0">
                <a:solidFill>
                  <a:schemeClr val="bg1">
                    <a:lumMod val="50000"/>
                  </a:schemeClr>
                </a:solidFill>
              </a:rPr>
              <a:t>kuvapankki.papunet.net. Tulostusversiot: www.papunet.net/materiaalia</a:t>
            </a:r>
            <a:r>
              <a:rPr lang="fi-FI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i-FI" sz="1000" dirty="0">
                <a:solidFill>
                  <a:schemeClr val="bg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fi-FI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6F9E612-679A-4413-49E5-3E18FA3C84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43" y="139703"/>
            <a:ext cx="1390910" cy="1678317"/>
          </a:xfrm>
          <a:prstGeom prst="rect">
            <a:avLst/>
          </a:prstGeom>
        </p:spPr>
      </p:pic>
      <p:pic>
        <p:nvPicPr>
          <p:cNvPr id="42" name="Kuva 41">
            <a:extLst>
              <a:ext uri="{FF2B5EF4-FFF2-40B4-BE49-F238E27FC236}">
                <a16:creationId xmlns:a16="http://schemas.microsoft.com/office/drawing/2014/main" id="{7DC8690D-45B1-2861-B63F-EFCEB095A9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6936" y="1425422"/>
            <a:ext cx="590632" cy="771633"/>
          </a:xfrm>
          <a:prstGeom prst="rect">
            <a:avLst/>
          </a:prstGeom>
        </p:spPr>
      </p:pic>
      <p:pic>
        <p:nvPicPr>
          <p:cNvPr id="46" name="Kuva 45">
            <a:extLst>
              <a:ext uri="{FF2B5EF4-FFF2-40B4-BE49-F238E27FC236}">
                <a16:creationId xmlns:a16="http://schemas.microsoft.com/office/drawing/2014/main" id="{C94FC63E-DD97-892B-4B31-EB17EDD8B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041" y="375582"/>
            <a:ext cx="552527" cy="73352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F35A698A-99C8-BD39-C3DD-528C259E04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843" y="2587469"/>
            <a:ext cx="466790" cy="752580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1E367FDA-9A43-AD63-1CF2-A273C5DC56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573" y="3652390"/>
            <a:ext cx="981212" cy="752580"/>
          </a:xfrm>
          <a:prstGeom prst="rect">
            <a:avLst/>
          </a:prstGeom>
        </p:spPr>
      </p:pic>
      <p:pic>
        <p:nvPicPr>
          <p:cNvPr id="24" name="Kuva 23">
            <a:extLst>
              <a:ext uri="{FF2B5EF4-FFF2-40B4-BE49-F238E27FC236}">
                <a16:creationId xmlns:a16="http://schemas.microsoft.com/office/drawing/2014/main" id="{D51AF317-9745-C573-1F3D-D4BEF4FB94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474" y="4766354"/>
            <a:ext cx="371527" cy="752580"/>
          </a:xfrm>
          <a:prstGeom prst="rect">
            <a:avLst/>
          </a:prstGeom>
        </p:spPr>
      </p:pic>
      <p:pic>
        <p:nvPicPr>
          <p:cNvPr id="32" name="Kuva 31">
            <a:extLst>
              <a:ext uri="{FF2B5EF4-FFF2-40B4-BE49-F238E27FC236}">
                <a16:creationId xmlns:a16="http://schemas.microsoft.com/office/drawing/2014/main" id="{17953FB8-67A9-36CA-D10D-45B4709DD8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4588" y="5842237"/>
            <a:ext cx="581106" cy="790685"/>
          </a:xfrm>
          <a:prstGeom prst="rect">
            <a:avLst/>
          </a:prstGeom>
        </p:spPr>
      </p:pic>
      <p:pic>
        <p:nvPicPr>
          <p:cNvPr id="38" name="Kuva 37">
            <a:extLst>
              <a:ext uri="{FF2B5EF4-FFF2-40B4-BE49-F238E27FC236}">
                <a16:creationId xmlns:a16="http://schemas.microsoft.com/office/drawing/2014/main" id="{F3DE2456-8D08-9C43-0CD0-F88FC2E44D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38194" y="5858217"/>
            <a:ext cx="819264" cy="771633"/>
          </a:xfrm>
          <a:prstGeom prst="rect">
            <a:avLst/>
          </a:prstGeom>
        </p:spPr>
      </p:pic>
      <p:pic>
        <p:nvPicPr>
          <p:cNvPr id="43" name="Kuva 42">
            <a:extLst>
              <a:ext uri="{FF2B5EF4-FFF2-40B4-BE49-F238E27FC236}">
                <a16:creationId xmlns:a16="http://schemas.microsoft.com/office/drawing/2014/main" id="{1210A8AB-0D0C-8FF3-3CF9-632C6C31D9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01736" y="4805249"/>
            <a:ext cx="952633" cy="752580"/>
          </a:xfrm>
          <a:prstGeom prst="rect">
            <a:avLst/>
          </a:prstGeom>
        </p:spPr>
      </p:pic>
      <p:pic>
        <p:nvPicPr>
          <p:cNvPr id="50" name="Kuva 49">
            <a:extLst>
              <a:ext uri="{FF2B5EF4-FFF2-40B4-BE49-F238E27FC236}">
                <a16:creationId xmlns:a16="http://schemas.microsoft.com/office/drawing/2014/main" id="{BBC35326-CF2E-8A37-E60E-C0E8D1048E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95666" y="3607527"/>
            <a:ext cx="619211" cy="790685"/>
          </a:xfrm>
          <a:prstGeom prst="rect">
            <a:avLst/>
          </a:prstGeom>
        </p:spPr>
      </p:pic>
      <p:pic>
        <p:nvPicPr>
          <p:cNvPr id="54" name="Kuva 53">
            <a:extLst>
              <a:ext uri="{FF2B5EF4-FFF2-40B4-BE49-F238E27FC236}">
                <a16:creationId xmlns:a16="http://schemas.microsoft.com/office/drawing/2014/main" id="{707B5C5F-5BE3-CD64-651C-0E9773651B8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61029" y="2625574"/>
            <a:ext cx="790685" cy="676369"/>
          </a:xfrm>
          <a:prstGeom prst="rect">
            <a:avLst/>
          </a:prstGeom>
        </p:spPr>
      </p:pic>
      <p:pic>
        <p:nvPicPr>
          <p:cNvPr id="58" name="Kuva 57">
            <a:extLst>
              <a:ext uri="{FF2B5EF4-FFF2-40B4-BE49-F238E27FC236}">
                <a16:creationId xmlns:a16="http://schemas.microsoft.com/office/drawing/2014/main" id="{A000C53F-A7BC-8B55-C051-8087D39335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17140" y="2572099"/>
            <a:ext cx="971686" cy="781159"/>
          </a:xfrm>
          <a:prstGeom prst="rect">
            <a:avLst/>
          </a:prstGeom>
        </p:spPr>
      </p:pic>
      <p:pic>
        <p:nvPicPr>
          <p:cNvPr id="61" name="Kuva 60">
            <a:extLst>
              <a:ext uri="{FF2B5EF4-FFF2-40B4-BE49-F238E27FC236}">
                <a16:creationId xmlns:a16="http://schemas.microsoft.com/office/drawing/2014/main" id="{6A4166DB-8DDD-8340-1CD4-D442CB1929D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352597" y="3675074"/>
            <a:ext cx="857370" cy="762106"/>
          </a:xfrm>
          <a:prstGeom prst="rect">
            <a:avLst/>
          </a:prstGeom>
        </p:spPr>
      </p:pic>
      <p:pic>
        <p:nvPicPr>
          <p:cNvPr id="66" name="Kuva 65">
            <a:extLst>
              <a:ext uri="{FF2B5EF4-FFF2-40B4-BE49-F238E27FC236}">
                <a16:creationId xmlns:a16="http://schemas.microsoft.com/office/drawing/2014/main" id="{BBC4BC54-A8D7-E14E-46B6-9173F05AB41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395875" y="4718010"/>
            <a:ext cx="733527" cy="809738"/>
          </a:xfrm>
          <a:prstGeom prst="rect">
            <a:avLst/>
          </a:prstGeom>
        </p:spPr>
      </p:pic>
      <p:pic>
        <p:nvPicPr>
          <p:cNvPr id="70" name="Kuva 69">
            <a:extLst>
              <a:ext uri="{FF2B5EF4-FFF2-40B4-BE49-F238E27FC236}">
                <a16:creationId xmlns:a16="http://schemas.microsoft.com/office/drawing/2014/main" id="{DB5069CF-28D1-CF69-885F-3C720A952F5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386435" y="5857276"/>
            <a:ext cx="771633" cy="790685"/>
          </a:xfrm>
          <a:prstGeom prst="rect">
            <a:avLst/>
          </a:prstGeom>
        </p:spPr>
      </p:pic>
      <p:pic>
        <p:nvPicPr>
          <p:cNvPr id="73" name="Kuva 72">
            <a:extLst>
              <a:ext uri="{FF2B5EF4-FFF2-40B4-BE49-F238E27FC236}">
                <a16:creationId xmlns:a16="http://schemas.microsoft.com/office/drawing/2014/main" id="{D4703622-6BD5-F74D-9B74-A46D3EB4970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444253" y="366447"/>
            <a:ext cx="866896" cy="714475"/>
          </a:xfrm>
          <a:prstGeom prst="rect">
            <a:avLst/>
          </a:prstGeom>
        </p:spPr>
      </p:pic>
      <p:pic>
        <p:nvPicPr>
          <p:cNvPr id="76" name="Kuva 75">
            <a:extLst>
              <a:ext uri="{FF2B5EF4-FFF2-40B4-BE49-F238E27FC236}">
                <a16:creationId xmlns:a16="http://schemas.microsoft.com/office/drawing/2014/main" id="{1928FBCE-D799-431A-8547-9BD4BC0E100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463305" y="1427849"/>
            <a:ext cx="828791" cy="76210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1C3D671-6D66-6568-C5EF-2F938DEBEBB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423971" y="3738484"/>
            <a:ext cx="838317" cy="64779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2511AF49-37FF-80F0-BC4E-2E948D6CDEE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463305" y="2630068"/>
            <a:ext cx="828791" cy="61921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C066CAEE-3268-0C10-3F0C-2BB76952B4A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00860" y="5962257"/>
            <a:ext cx="866896" cy="733527"/>
          </a:xfrm>
          <a:prstGeom prst="rect">
            <a:avLst/>
          </a:prstGeom>
        </p:spPr>
      </p:pic>
      <p:pic>
        <p:nvPicPr>
          <p:cNvPr id="22" name="Kuva 21">
            <a:extLst>
              <a:ext uri="{FF2B5EF4-FFF2-40B4-BE49-F238E27FC236}">
                <a16:creationId xmlns:a16="http://schemas.microsoft.com/office/drawing/2014/main" id="{3E06F9FB-35C6-C055-C187-4BA207ACEAE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447846" y="4811532"/>
            <a:ext cx="857370" cy="733527"/>
          </a:xfrm>
          <a:prstGeom prst="rect">
            <a:avLst/>
          </a:prstGeom>
        </p:spPr>
      </p:pic>
      <p:pic>
        <p:nvPicPr>
          <p:cNvPr id="28" name="Kuva 27">
            <a:extLst>
              <a:ext uri="{FF2B5EF4-FFF2-40B4-BE49-F238E27FC236}">
                <a16:creationId xmlns:a16="http://schemas.microsoft.com/office/drawing/2014/main" id="{CE9B5D81-45B8-570A-E162-5DB5CF2ABFB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539108" y="308258"/>
            <a:ext cx="771633" cy="771633"/>
          </a:xfrm>
          <a:prstGeom prst="rect">
            <a:avLst/>
          </a:prstGeom>
        </p:spPr>
      </p:pic>
      <p:pic>
        <p:nvPicPr>
          <p:cNvPr id="40" name="Kuva 39">
            <a:extLst>
              <a:ext uri="{FF2B5EF4-FFF2-40B4-BE49-F238E27FC236}">
                <a16:creationId xmlns:a16="http://schemas.microsoft.com/office/drawing/2014/main" id="{0835DEEC-4897-ADAA-E4F5-6671069086F5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472156" y="1411490"/>
            <a:ext cx="781159" cy="762106"/>
          </a:xfrm>
          <a:prstGeom prst="rect">
            <a:avLst/>
          </a:prstGeom>
        </p:spPr>
      </p:pic>
      <p:pic>
        <p:nvPicPr>
          <p:cNvPr id="51" name="Kuva 50">
            <a:extLst>
              <a:ext uri="{FF2B5EF4-FFF2-40B4-BE49-F238E27FC236}">
                <a16:creationId xmlns:a16="http://schemas.microsoft.com/office/drawing/2014/main" id="{77D1D430-1817-0684-EED8-7D6326B4DC4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533841" y="2543285"/>
            <a:ext cx="838317" cy="800212"/>
          </a:xfrm>
          <a:prstGeom prst="rect">
            <a:avLst/>
          </a:prstGeom>
        </p:spPr>
      </p:pic>
      <p:pic>
        <p:nvPicPr>
          <p:cNvPr id="60" name="Kuva 59">
            <a:extLst>
              <a:ext uri="{FF2B5EF4-FFF2-40B4-BE49-F238E27FC236}">
                <a16:creationId xmlns:a16="http://schemas.microsoft.com/office/drawing/2014/main" id="{8073C931-6257-A0DE-2B4E-BD497895C87E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622755" y="5899090"/>
            <a:ext cx="657317" cy="724001"/>
          </a:xfrm>
          <a:prstGeom prst="rect">
            <a:avLst/>
          </a:prstGeom>
        </p:spPr>
      </p:pic>
      <p:pic>
        <p:nvPicPr>
          <p:cNvPr id="68" name="Kuva 67">
            <a:extLst>
              <a:ext uri="{FF2B5EF4-FFF2-40B4-BE49-F238E27FC236}">
                <a16:creationId xmlns:a16="http://schemas.microsoft.com/office/drawing/2014/main" id="{76764DE0-BB04-1A7A-82ED-ED065092AF95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700384" y="4795722"/>
            <a:ext cx="543001" cy="771633"/>
          </a:xfrm>
          <a:prstGeom prst="rect">
            <a:avLst/>
          </a:prstGeom>
        </p:spPr>
      </p:pic>
      <p:pic>
        <p:nvPicPr>
          <p:cNvPr id="94" name="Kuva 93">
            <a:extLst>
              <a:ext uri="{FF2B5EF4-FFF2-40B4-BE49-F238E27FC236}">
                <a16:creationId xmlns:a16="http://schemas.microsoft.com/office/drawing/2014/main" id="{9D434E2F-3336-3024-CCB4-E383DA21508E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5641397" y="325916"/>
            <a:ext cx="762106" cy="762106"/>
          </a:xfrm>
          <a:prstGeom prst="rect">
            <a:avLst/>
          </a:prstGeom>
        </p:spPr>
      </p:pic>
      <p:pic>
        <p:nvPicPr>
          <p:cNvPr id="97" name="Kuva 96">
            <a:extLst>
              <a:ext uri="{FF2B5EF4-FFF2-40B4-BE49-F238E27FC236}">
                <a16:creationId xmlns:a16="http://schemas.microsoft.com/office/drawing/2014/main" id="{F16D1260-9F01-6AEE-B9A3-8AB7C4018837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603178" y="1407929"/>
            <a:ext cx="819264" cy="676369"/>
          </a:xfrm>
          <a:prstGeom prst="rect">
            <a:avLst/>
          </a:prstGeom>
        </p:spPr>
      </p:pic>
      <p:pic>
        <p:nvPicPr>
          <p:cNvPr id="101" name="Kuva 100">
            <a:extLst>
              <a:ext uri="{FF2B5EF4-FFF2-40B4-BE49-F238E27FC236}">
                <a16:creationId xmlns:a16="http://schemas.microsoft.com/office/drawing/2014/main" id="{CB407973-285C-2648-984B-304748916C5D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5574560" y="2522673"/>
            <a:ext cx="857370" cy="781159"/>
          </a:xfrm>
          <a:prstGeom prst="rect">
            <a:avLst/>
          </a:prstGeom>
        </p:spPr>
      </p:pic>
      <p:pic>
        <p:nvPicPr>
          <p:cNvPr id="103" name="Kuva 102">
            <a:extLst>
              <a:ext uri="{FF2B5EF4-FFF2-40B4-BE49-F238E27FC236}">
                <a16:creationId xmlns:a16="http://schemas.microsoft.com/office/drawing/2014/main" id="{FB3822C5-B32E-66EA-8FF2-4582CEE14552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660449" y="3640713"/>
            <a:ext cx="724001" cy="762106"/>
          </a:xfrm>
          <a:prstGeom prst="rect">
            <a:avLst/>
          </a:prstGeom>
        </p:spPr>
      </p:pic>
      <p:pic>
        <p:nvPicPr>
          <p:cNvPr id="107" name="Kuva 106">
            <a:extLst>
              <a:ext uri="{FF2B5EF4-FFF2-40B4-BE49-F238E27FC236}">
                <a16:creationId xmlns:a16="http://schemas.microsoft.com/office/drawing/2014/main" id="{4C315BB0-D60B-773D-C92D-D9527A9B8383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5650943" y="4763621"/>
            <a:ext cx="743054" cy="771633"/>
          </a:xfrm>
          <a:prstGeom prst="rect">
            <a:avLst/>
          </a:prstGeom>
        </p:spPr>
      </p:pic>
      <p:pic>
        <p:nvPicPr>
          <p:cNvPr id="112" name="Kuva 111">
            <a:extLst>
              <a:ext uri="{FF2B5EF4-FFF2-40B4-BE49-F238E27FC236}">
                <a16:creationId xmlns:a16="http://schemas.microsoft.com/office/drawing/2014/main" id="{D96F6FD2-60C7-A036-5889-B0CCCFDCA0A9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803495" y="495387"/>
            <a:ext cx="607760" cy="633440"/>
          </a:xfrm>
          <a:prstGeom prst="rect">
            <a:avLst/>
          </a:prstGeom>
        </p:spPr>
      </p:pic>
      <p:pic>
        <p:nvPicPr>
          <p:cNvPr id="114" name="Kuva 113">
            <a:extLst>
              <a:ext uri="{FF2B5EF4-FFF2-40B4-BE49-F238E27FC236}">
                <a16:creationId xmlns:a16="http://schemas.microsoft.com/office/drawing/2014/main" id="{5666EDC8-3432-C7A1-2255-AF05018D7164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6865325" y="1452355"/>
            <a:ext cx="495369" cy="743054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D0CF4D4E-D0DC-0E61-DED8-8695D552548E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6797520" y="6018410"/>
            <a:ext cx="571580" cy="600159"/>
          </a:xfrm>
          <a:prstGeom prst="rect">
            <a:avLst/>
          </a:prstGeom>
        </p:spPr>
      </p:pic>
      <p:pic>
        <p:nvPicPr>
          <p:cNvPr id="20" name="Kuva 19">
            <a:extLst>
              <a:ext uri="{FF2B5EF4-FFF2-40B4-BE49-F238E27FC236}">
                <a16:creationId xmlns:a16="http://schemas.microsoft.com/office/drawing/2014/main" id="{1F1DFE35-9B87-114C-4171-101E52FD9070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6762458" y="2573024"/>
            <a:ext cx="656902" cy="709756"/>
          </a:xfrm>
          <a:prstGeom prst="rect">
            <a:avLst/>
          </a:prstGeom>
        </p:spPr>
      </p:pic>
      <p:pic>
        <p:nvPicPr>
          <p:cNvPr id="30" name="Kuva 29">
            <a:extLst>
              <a:ext uri="{FF2B5EF4-FFF2-40B4-BE49-F238E27FC236}">
                <a16:creationId xmlns:a16="http://schemas.microsoft.com/office/drawing/2014/main" id="{B96BD0EC-B761-632E-8F17-C82E63407198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702718" y="3585335"/>
            <a:ext cx="535167" cy="851004"/>
          </a:xfrm>
          <a:prstGeom prst="rect">
            <a:avLst/>
          </a:prstGeom>
        </p:spPr>
      </p:pic>
      <p:pic>
        <p:nvPicPr>
          <p:cNvPr id="36" name="Kuva 35">
            <a:extLst>
              <a:ext uri="{FF2B5EF4-FFF2-40B4-BE49-F238E27FC236}">
                <a16:creationId xmlns:a16="http://schemas.microsoft.com/office/drawing/2014/main" id="{8BED654A-B702-D86E-F730-2ABD9F625CEC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6754016" y="3672687"/>
            <a:ext cx="705354" cy="762106"/>
          </a:xfrm>
          <a:prstGeom prst="rect">
            <a:avLst/>
          </a:prstGeom>
        </p:spPr>
      </p:pic>
      <p:pic>
        <p:nvPicPr>
          <p:cNvPr id="56" name="Kuva 55">
            <a:extLst>
              <a:ext uri="{FF2B5EF4-FFF2-40B4-BE49-F238E27FC236}">
                <a16:creationId xmlns:a16="http://schemas.microsoft.com/office/drawing/2014/main" id="{FEC5CCEC-39D9-CDF2-4388-F958C4C2B084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5693011" y="5985423"/>
            <a:ext cx="691569" cy="698417"/>
          </a:xfrm>
          <a:prstGeom prst="rect">
            <a:avLst/>
          </a:prstGeom>
        </p:spPr>
      </p:pic>
      <p:pic>
        <p:nvPicPr>
          <p:cNvPr id="72" name="Kuva 71">
            <a:extLst>
              <a:ext uri="{FF2B5EF4-FFF2-40B4-BE49-F238E27FC236}">
                <a16:creationId xmlns:a16="http://schemas.microsoft.com/office/drawing/2014/main" id="{054E4A4E-FFFA-BC68-5556-6170B815FAEE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6738066" y="4718010"/>
            <a:ext cx="719766" cy="809737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5DE9DB03-AD28-266F-B133-E5E00EB0ADF0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7842873" y="254816"/>
            <a:ext cx="794348" cy="794348"/>
          </a:xfrm>
          <a:prstGeom prst="rect">
            <a:avLst/>
          </a:prstGeom>
        </p:spPr>
      </p:pic>
      <p:pic>
        <p:nvPicPr>
          <p:cNvPr id="34" name="Kuva 33">
            <a:extLst>
              <a:ext uri="{FF2B5EF4-FFF2-40B4-BE49-F238E27FC236}">
                <a16:creationId xmlns:a16="http://schemas.microsoft.com/office/drawing/2014/main" id="{759B6E45-C238-8D5A-9883-19B36C9A8215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764502" y="1439438"/>
            <a:ext cx="704495" cy="734158"/>
          </a:xfrm>
          <a:prstGeom prst="rect">
            <a:avLst/>
          </a:prstGeom>
        </p:spPr>
      </p:pic>
      <p:pic>
        <p:nvPicPr>
          <p:cNvPr id="64" name="Kuva 63">
            <a:extLst>
              <a:ext uri="{FF2B5EF4-FFF2-40B4-BE49-F238E27FC236}">
                <a16:creationId xmlns:a16="http://schemas.microsoft.com/office/drawing/2014/main" id="{EB458997-1124-99FB-B37E-2044F2EFD3D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667684" y="2646079"/>
            <a:ext cx="1026998" cy="630489"/>
          </a:xfrm>
          <a:prstGeom prst="rect">
            <a:avLst/>
          </a:prstGeom>
        </p:spPr>
      </p:pic>
      <p:pic>
        <p:nvPicPr>
          <p:cNvPr id="83" name="Kuva 82">
            <a:extLst>
              <a:ext uri="{FF2B5EF4-FFF2-40B4-BE49-F238E27FC236}">
                <a16:creationId xmlns:a16="http://schemas.microsoft.com/office/drawing/2014/main" id="{671248B6-207A-9171-8E8C-A874F57DFA61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7756866" y="3639887"/>
            <a:ext cx="847843" cy="790685"/>
          </a:xfrm>
          <a:prstGeom prst="rect">
            <a:avLst/>
          </a:prstGeom>
        </p:spPr>
      </p:pic>
      <p:pic>
        <p:nvPicPr>
          <p:cNvPr id="85" name="Kuva 84">
            <a:extLst>
              <a:ext uri="{FF2B5EF4-FFF2-40B4-BE49-F238E27FC236}">
                <a16:creationId xmlns:a16="http://schemas.microsoft.com/office/drawing/2014/main" id="{3A773E1F-D1B7-D4A8-F8A7-E7BAA5D25672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7761067" y="4737699"/>
            <a:ext cx="863420" cy="797636"/>
          </a:xfrm>
          <a:prstGeom prst="rect">
            <a:avLst/>
          </a:prstGeom>
        </p:spPr>
      </p:pic>
      <p:pic>
        <p:nvPicPr>
          <p:cNvPr id="87" name="Kuva 86">
            <a:extLst>
              <a:ext uri="{FF2B5EF4-FFF2-40B4-BE49-F238E27FC236}">
                <a16:creationId xmlns:a16="http://schemas.microsoft.com/office/drawing/2014/main" id="{DDB4AE7C-86F9-32AF-BE28-0432397D7613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7746171" y="5846932"/>
            <a:ext cx="885205" cy="817761"/>
          </a:xfrm>
          <a:prstGeom prst="rect">
            <a:avLst/>
          </a:prstGeom>
        </p:spPr>
      </p:pic>
      <p:pic>
        <p:nvPicPr>
          <p:cNvPr id="90" name="Kuva 89">
            <a:extLst>
              <a:ext uri="{FF2B5EF4-FFF2-40B4-BE49-F238E27FC236}">
                <a16:creationId xmlns:a16="http://schemas.microsoft.com/office/drawing/2014/main" id="{8672D97F-D2BE-B63A-9A07-574F441EB783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806248" y="451005"/>
            <a:ext cx="866635" cy="537533"/>
          </a:xfrm>
          <a:prstGeom prst="rect">
            <a:avLst/>
          </a:prstGeom>
        </p:spPr>
      </p:pic>
      <p:pic>
        <p:nvPicPr>
          <p:cNvPr id="93" name="Kuva 92">
            <a:extLst>
              <a:ext uri="{FF2B5EF4-FFF2-40B4-BE49-F238E27FC236}">
                <a16:creationId xmlns:a16="http://schemas.microsoft.com/office/drawing/2014/main" id="{1013ED9B-3B3D-832C-3B3B-9873139864D2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8880464" y="1385919"/>
            <a:ext cx="819264" cy="819264"/>
          </a:xfrm>
          <a:prstGeom prst="rect">
            <a:avLst/>
          </a:prstGeom>
        </p:spPr>
      </p:pic>
      <p:pic>
        <p:nvPicPr>
          <p:cNvPr id="99" name="Kuva 98">
            <a:extLst>
              <a:ext uri="{FF2B5EF4-FFF2-40B4-BE49-F238E27FC236}">
                <a16:creationId xmlns:a16="http://schemas.microsoft.com/office/drawing/2014/main" id="{DA58D989-D5F6-E006-02B5-164AAB366107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861411" y="2526104"/>
            <a:ext cx="838317" cy="821032"/>
          </a:xfrm>
          <a:prstGeom prst="rect">
            <a:avLst/>
          </a:prstGeom>
        </p:spPr>
      </p:pic>
      <p:pic>
        <p:nvPicPr>
          <p:cNvPr id="106" name="Kuva 105">
            <a:extLst>
              <a:ext uri="{FF2B5EF4-FFF2-40B4-BE49-F238E27FC236}">
                <a16:creationId xmlns:a16="http://schemas.microsoft.com/office/drawing/2014/main" id="{B9C5DB6B-91EB-C5E2-1195-838B4C3EF03F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8734664" y="3712160"/>
            <a:ext cx="952633" cy="619211"/>
          </a:xfrm>
          <a:prstGeom prst="rect">
            <a:avLst/>
          </a:prstGeom>
        </p:spPr>
      </p:pic>
      <p:pic>
        <p:nvPicPr>
          <p:cNvPr id="113" name="Kuva 112">
            <a:extLst>
              <a:ext uri="{FF2B5EF4-FFF2-40B4-BE49-F238E27FC236}">
                <a16:creationId xmlns:a16="http://schemas.microsoft.com/office/drawing/2014/main" id="{F982E81B-A09B-54D1-18E8-F2805EAE606F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8874559" y="4773204"/>
            <a:ext cx="812019" cy="786905"/>
          </a:xfrm>
          <a:prstGeom prst="rect">
            <a:avLst/>
          </a:prstGeom>
        </p:spPr>
      </p:pic>
      <p:pic>
        <p:nvPicPr>
          <p:cNvPr id="117" name="Kuva 116">
            <a:extLst>
              <a:ext uri="{FF2B5EF4-FFF2-40B4-BE49-F238E27FC236}">
                <a16:creationId xmlns:a16="http://schemas.microsoft.com/office/drawing/2014/main" id="{7123D0AB-A88F-9B88-F6AB-D6CE9C84048C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8845013" y="5893782"/>
            <a:ext cx="773201" cy="69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6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102</Words>
  <Application>Microsoft Office PowerPoint</Application>
  <PresentationFormat>A4-paperi (210 x 297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KAVERITAIDOT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Virpi Yiannakou</dc:creator>
  <cp:lastModifiedBy>Virpi Yiannakou</cp:lastModifiedBy>
  <cp:revision>1</cp:revision>
  <dcterms:created xsi:type="dcterms:W3CDTF">2024-09-04T07:25:40Z</dcterms:created>
  <dcterms:modified xsi:type="dcterms:W3CDTF">2024-09-09T08:25:17Z</dcterms:modified>
</cp:coreProperties>
</file>