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8" r:id="rId2"/>
    <p:sldId id="289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A0C6-77DC-43E2-9354-8D5707DC31C1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7AC00-73DF-4208-940F-827D88FAAE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7AC00-73DF-4208-940F-827D88FAAEE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35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1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176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21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18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94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24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77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60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5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12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55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9D833-FE78-4162-AAD8-9247386308E9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D9F32-2F29-4087-9C08-E218A014A3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5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jpg"/><Relationship Id="rId51" Type="http://schemas.openxmlformats.org/officeDocument/2006/relationships/hyperlink" Target="http://papunet.net/materiaalia/koronavirus" TargetMode="External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9" Type="http://schemas.openxmlformats.org/officeDocument/2006/relationships/image" Target="../media/image84.png"/><Relationship Id="rId21" Type="http://schemas.openxmlformats.org/officeDocument/2006/relationships/image" Target="../media/image66.png"/><Relationship Id="rId34" Type="http://schemas.openxmlformats.org/officeDocument/2006/relationships/image" Target="../media/image79.png"/><Relationship Id="rId42" Type="http://schemas.openxmlformats.org/officeDocument/2006/relationships/image" Target="../media/image87.png"/><Relationship Id="rId47" Type="http://schemas.openxmlformats.org/officeDocument/2006/relationships/image" Target="../media/image92.png"/><Relationship Id="rId50" Type="http://schemas.openxmlformats.org/officeDocument/2006/relationships/image" Target="../media/image95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29" Type="http://schemas.openxmlformats.org/officeDocument/2006/relationships/image" Target="../media/image74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85.png"/><Relationship Id="rId45" Type="http://schemas.openxmlformats.org/officeDocument/2006/relationships/image" Target="../media/image90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49" Type="http://schemas.openxmlformats.org/officeDocument/2006/relationships/image" Target="../media/image94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4" Type="http://schemas.openxmlformats.org/officeDocument/2006/relationships/image" Target="../media/image89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43" Type="http://schemas.openxmlformats.org/officeDocument/2006/relationships/image" Target="../media/image88.png"/><Relationship Id="rId48" Type="http://schemas.openxmlformats.org/officeDocument/2006/relationships/image" Target="../media/image93.png"/><Relationship Id="rId8" Type="http://schemas.openxmlformats.org/officeDocument/2006/relationships/image" Target="../media/image53.png"/><Relationship Id="rId51" Type="http://schemas.openxmlformats.org/officeDocument/2006/relationships/image" Target="../media/image96.png"/><Relationship Id="rId3" Type="http://schemas.openxmlformats.org/officeDocument/2006/relationships/hyperlink" Target="http://papunet.net/materiaalia/koronavirus" TargetMode="External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46" Type="http://schemas.openxmlformats.org/officeDocument/2006/relationships/image" Target="../media/image91.png"/><Relationship Id="rId20" Type="http://schemas.openxmlformats.org/officeDocument/2006/relationships/image" Target="../media/image65.png"/><Relationship Id="rId41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E6D57E8-9F5B-04BF-FEA7-B1CF736DF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45615"/>
              </p:ext>
            </p:extLst>
          </p:nvPr>
        </p:nvGraphicFramePr>
        <p:xfrm>
          <a:off x="1689448" y="26740"/>
          <a:ext cx="8174984" cy="6575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3746">
                  <a:extLst>
                    <a:ext uri="{9D8B030D-6E8A-4147-A177-3AD203B41FA5}">
                      <a16:colId xmlns:a16="http://schemas.microsoft.com/office/drawing/2014/main" val="579557682"/>
                    </a:ext>
                  </a:extLst>
                </a:gridCol>
                <a:gridCol w="2043746">
                  <a:extLst>
                    <a:ext uri="{9D8B030D-6E8A-4147-A177-3AD203B41FA5}">
                      <a16:colId xmlns:a16="http://schemas.microsoft.com/office/drawing/2014/main" val="158793157"/>
                    </a:ext>
                  </a:extLst>
                </a:gridCol>
                <a:gridCol w="2043746">
                  <a:extLst>
                    <a:ext uri="{9D8B030D-6E8A-4147-A177-3AD203B41FA5}">
                      <a16:colId xmlns:a16="http://schemas.microsoft.com/office/drawing/2014/main" val="313030475"/>
                    </a:ext>
                  </a:extLst>
                </a:gridCol>
                <a:gridCol w="2043746">
                  <a:extLst>
                    <a:ext uri="{9D8B030D-6E8A-4147-A177-3AD203B41FA5}">
                      <a16:colId xmlns:a16="http://schemas.microsoft.com/office/drawing/2014/main" val="1358437005"/>
                    </a:ext>
                  </a:extLst>
                </a:gridCol>
              </a:tblGrid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419912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325554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882620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221690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48018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533254"/>
                  </a:ext>
                </a:extLst>
              </a:tr>
            </a:tbl>
          </a:graphicData>
        </a:graphic>
      </p:graphicFrame>
      <p:sp>
        <p:nvSpPr>
          <p:cNvPr id="2" name="Otsikko 4">
            <a:extLst>
              <a:ext uri="{FF2B5EF4-FFF2-40B4-BE49-F238E27FC236}">
                <a16:creationId xmlns:a16="http://schemas.microsoft.com/office/drawing/2014/main" id="{E111E516-B7FB-B05B-F537-9DDD2CA6BB33}"/>
              </a:ext>
            </a:extLst>
          </p:cNvPr>
          <p:cNvSpPr txBox="1">
            <a:spLocks/>
          </p:cNvSpPr>
          <p:nvPr/>
        </p:nvSpPr>
        <p:spPr>
          <a:xfrm>
            <a:off x="23280" y="1734680"/>
            <a:ext cx="1832952" cy="3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600" dirty="0">
                <a:latin typeface="+mn-lt"/>
                <a:ea typeface="+mn-ea"/>
                <a:cs typeface="+mn-cs"/>
              </a:rPr>
              <a:t>KAVERITAIDOT</a:t>
            </a:r>
            <a:endParaRPr lang="fi-FI" sz="163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715E9A-6B6E-5BE6-B351-DB33C183C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9" y="56363"/>
            <a:ext cx="1390910" cy="1678317"/>
          </a:xfrm>
          <a:prstGeom prst="rect">
            <a:avLst/>
          </a:prstGeom>
        </p:spPr>
      </p:pic>
      <p:sp>
        <p:nvSpPr>
          <p:cNvPr id="4" name="TextBox 57">
            <a:extLst>
              <a:ext uri="{FF2B5EF4-FFF2-40B4-BE49-F238E27FC236}">
                <a16:creationId xmlns:a16="http://schemas.microsoft.com/office/drawing/2014/main" id="{35DF07F2-3B5E-EB65-0967-B51EFAD26A68}"/>
              </a:ext>
            </a:extLst>
          </p:cNvPr>
          <p:cNvSpPr txBox="1"/>
          <p:nvPr/>
        </p:nvSpPr>
        <p:spPr>
          <a:xfrm>
            <a:off x="1676714" y="28176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kysymys</a:t>
            </a:r>
            <a:endParaRPr lang="sv-FI" sz="1200" dirty="0"/>
          </a:p>
        </p:txBody>
      </p:sp>
      <p:sp>
        <p:nvSpPr>
          <p:cNvPr id="5" name="TextBox 78">
            <a:extLst>
              <a:ext uri="{FF2B5EF4-FFF2-40B4-BE49-F238E27FC236}">
                <a16:creationId xmlns:a16="http://schemas.microsoft.com/office/drawing/2014/main" id="{6691892D-A173-414B-E381-D758CBBB9D01}"/>
              </a:ext>
            </a:extLst>
          </p:cNvPr>
          <p:cNvSpPr txBox="1"/>
          <p:nvPr/>
        </p:nvSpPr>
        <p:spPr>
          <a:xfrm>
            <a:off x="1630561" y="1110734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mitä</a:t>
            </a:r>
            <a:endParaRPr lang="sv-FI" sz="1200" dirty="0"/>
          </a:p>
        </p:txBody>
      </p:sp>
      <p:sp>
        <p:nvSpPr>
          <p:cNvPr id="6" name="TextBox 78">
            <a:extLst>
              <a:ext uri="{FF2B5EF4-FFF2-40B4-BE49-F238E27FC236}">
                <a16:creationId xmlns:a16="http://schemas.microsoft.com/office/drawing/2014/main" id="{FB16F2D0-2087-388F-23A1-F88D95382F8C}"/>
              </a:ext>
            </a:extLst>
          </p:cNvPr>
          <p:cNvSpPr txBox="1"/>
          <p:nvPr/>
        </p:nvSpPr>
        <p:spPr>
          <a:xfrm>
            <a:off x="1535699" y="2223969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mikä</a:t>
            </a:r>
            <a:endParaRPr lang="sv-FI" sz="1200" dirty="0"/>
          </a:p>
        </p:txBody>
      </p:sp>
      <p:sp>
        <p:nvSpPr>
          <p:cNvPr id="7" name="TextBox 78">
            <a:extLst>
              <a:ext uri="{FF2B5EF4-FFF2-40B4-BE49-F238E27FC236}">
                <a16:creationId xmlns:a16="http://schemas.microsoft.com/office/drawing/2014/main" id="{1DCD8556-3A8F-4812-0CD5-69B2BE3C6D29}"/>
              </a:ext>
            </a:extLst>
          </p:cNvPr>
          <p:cNvSpPr txBox="1"/>
          <p:nvPr/>
        </p:nvSpPr>
        <p:spPr>
          <a:xfrm>
            <a:off x="1666092" y="3326497"/>
            <a:ext cx="93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kuka</a:t>
            </a:r>
            <a:endParaRPr lang="sv-FI" sz="12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E7606D3-F6B5-6BE7-D0AE-8D731894F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110" y="328676"/>
            <a:ext cx="466790" cy="75258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92B7860-7AE9-5B31-AA5A-960FDA422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858" y="1381647"/>
            <a:ext cx="981212" cy="75258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11E59A7-295C-EE4F-237A-F5014D0C0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126" y="2458635"/>
            <a:ext cx="371527" cy="75258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AF0DAA1-F49F-F946-2803-F494FC3F4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474" y="3600393"/>
            <a:ext cx="581106" cy="790685"/>
          </a:xfrm>
          <a:prstGeom prst="rect">
            <a:avLst/>
          </a:prstGeom>
        </p:spPr>
      </p:pic>
      <p:pic>
        <p:nvPicPr>
          <p:cNvPr id="14" name="Kuva 13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ADB7FB15-25FF-6ABC-70AC-4C93E113E1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30" y="72394"/>
            <a:ext cx="793827" cy="1044509"/>
          </a:xfrm>
          <a:prstGeom prst="rect">
            <a:avLst/>
          </a:prstGeom>
        </p:spPr>
      </p:pic>
      <p:pic>
        <p:nvPicPr>
          <p:cNvPr id="16" name="Kuva 15" descr="Kuva, joka sisältää kohteen luonnos, piirros, Piirrokset, Ihmisen kasvot&#10;&#10;Tekoälyllä luotu sisältö voi olla virheellistä.">
            <a:extLst>
              <a:ext uri="{FF2B5EF4-FFF2-40B4-BE49-F238E27FC236}">
                <a16:creationId xmlns:a16="http://schemas.microsoft.com/office/drawing/2014/main" id="{21A3E958-5034-E04A-A50B-9FFFFEBE89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68" y="1139821"/>
            <a:ext cx="1044509" cy="1044509"/>
          </a:xfrm>
          <a:prstGeom prst="rect">
            <a:avLst/>
          </a:prstGeom>
        </p:spPr>
      </p:pic>
      <p:pic>
        <p:nvPicPr>
          <p:cNvPr id="17" name="Kuva 16" descr="Kuva, joka sisältää kohteen luonnos, piirros, Piirrokset, Ihmisen kasvot&#10;&#10;Tekoälyllä luotu sisältö voi olla virheellistä.">
            <a:extLst>
              <a:ext uri="{FF2B5EF4-FFF2-40B4-BE49-F238E27FC236}">
                <a16:creationId xmlns:a16="http://schemas.microsoft.com/office/drawing/2014/main" id="{F94B6617-C9C7-B49B-1EBF-5132F8FD6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49" y="2252902"/>
            <a:ext cx="1044509" cy="1044509"/>
          </a:xfrm>
          <a:prstGeom prst="rect">
            <a:avLst/>
          </a:prstGeom>
        </p:spPr>
      </p:pic>
      <p:pic>
        <p:nvPicPr>
          <p:cNvPr id="19" name="Kuva 18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8A837638-2FF0-ED2D-C45E-EF28B8AD1A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16" y="3317827"/>
            <a:ext cx="1044509" cy="1044509"/>
          </a:xfrm>
          <a:prstGeom prst="rect">
            <a:avLst/>
          </a:prstGeom>
        </p:spPr>
      </p:pic>
      <p:sp>
        <p:nvSpPr>
          <p:cNvPr id="20" name="TextBox 78">
            <a:extLst>
              <a:ext uri="{FF2B5EF4-FFF2-40B4-BE49-F238E27FC236}">
                <a16:creationId xmlns:a16="http://schemas.microsoft.com/office/drawing/2014/main" id="{2E91E348-675C-6919-DB17-79AE48709A73}"/>
              </a:ext>
            </a:extLst>
          </p:cNvPr>
          <p:cNvSpPr txBox="1"/>
          <p:nvPr/>
        </p:nvSpPr>
        <p:spPr>
          <a:xfrm>
            <a:off x="1660620" y="4391880"/>
            <a:ext cx="920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missä</a:t>
            </a:r>
            <a:endParaRPr lang="sv-FI" sz="1200" dirty="0"/>
          </a:p>
        </p:txBody>
      </p:sp>
      <p:pic>
        <p:nvPicPr>
          <p:cNvPr id="54" name="Kuva 53">
            <a:extLst>
              <a:ext uri="{FF2B5EF4-FFF2-40B4-BE49-F238E27FC236}">
                <a16:creationId xmlns:a16="http://schemas.microsoft.com/office/drawing/2014/main" id="{815C4FB3-C121-773F-8FB0-36CEC7E2E5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1622" y="4681621"/>
            <a:ext cx="790685" cy="676369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98AA7EDF-C426-2AFF-EAD5-8372578308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96" y="4462350"/>
            <a:ext cx="952381" cy="952381"/>
          </a:xfrm>
          <a:prstGeom prst="rect">
            <a:avLst/>
          </a:prstGeom>
        </p:spPr>
      </p:pic>
      <p:sp>
        <p:nvSpPr>
          <p:cNvPr id="23" name="TextBox 57">
            <a:extLst>
              <a:ext uri="{FF2B5EF4-FFF2-40B4-BE49-F238E27FC236}">
                <a16:creationId xmlns:a16="http://schemas.microsoft.com/office/drawing/2014/main" id="{93238A50-B034-4F79-47F3-5570D7EC396D}"/>
              </a:ext>
            </a:extLst>
          </p:cNvPr>
          <p:cNvSpPr txBox="1"/>
          <p:nvPr/>
        </p:nvSpPr>
        <p:spPr>
          <a:xfrm>
            <a:off x="1670892" y="5527660"/>
            <a:ext cx="87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miksi</a:t>
            </a:r>
            <a:endParaRPr lang="sv-FI" sz="1200" dirty="0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BDDE50A8-CAEB-A870-96DF-B402BC10F0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7358" y="5746436"/>
            <a:ext cx="651315" cy="831679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A43A61FF-0EE7-D4E4-28AC-256CD5851D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27" y="5527275"/>
            <a:ext cx="1050840" cy="1050840"/>
          </a:xfrm>
          <a:prstGeom prst="rect">
            <a:avLst/>
          </a:prstGeom>
        </p:spPr>
      </p:pic>
      <p:sp>
        <p:nvSpPr>
          <p:cNvPr id="28" name="TextBox 57">
            <a:extLst>
              <a:ext uri="{FF2B5EF4-FFF2-40B4-BE49-F238E27FC236}">
                <a16:creationId xmlns:a16="http://schemas.microsoft.com/office/drawing/2014/main" id="{D7C12041-5795-DB5A-58B8-699975421A05}"/>
              </a:ext>
            </a:extLst>
          </p:cNvPr>
          <p:cNvSpPr txBox="1"/>
          <p:nvPr/>
        </p:nvSpPr>
        <p:spPr>
          <a:xfrm>
            <a:off x="3711510" y="5494568"/>
            <a:ext cx="87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milloin</a:t>
            </a:r>
            <a:endParaRPr lang="sv-FI" sz="1200" dirty="0"/>
          </a:p>
        </p:txBody>
      </p:sp>
      <p:pic>
        <p:nvPicPr>
          <p:cNvPr id="43" name="Kuva 42">
            <a:extLst>
              <a:ext uri="{FF2B5EF4-FFF2-40B4-BE49-F238E27FC236}">
                <a16:creationId xmlns:a16="http://schemas.microsoft.com/office/drawing/2014/main" id="{649A8FF1-7F64-2363-E531-D1DFBD20E4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00748" y="5724195"/>
            <a:ext cx="916281" cy="819003"/>
          </a:xfrm>
          <a:prstGeom prst="rect">
            <a:avLst/>
          </a:prstGeom>
        </p:spPr>
      </p:pic>
      <p:pic>
        <p:nvPicPr>
          <p:cNvPr id="30" name="Kuva 29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2E5CD33C-F513-8300-F6EA-79A921B292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19" y="5532677"/>
            <a:ext cx="1012815" cy="1040814"/>
          </a:xfrm>
          <a:prstGeom prst="rect">
            <a:avLst/>
          </a:prstGeom>
        </p:spPr>
      </p:pic>
      <p:sp>
        <p:nvSpPr>
          <p:cNvPr id="31" name="TextBox 61">
            <a:extLst>
              <a:ext uri="{FF2B5EF4-FFF2-40B4-BE49-F238E27FC236}">
                <a16:creationId xmlns:a16="http://schemas.microsoft.com/office/drawing/2014/main" id="{7EE7CE62-0078-F696-7E10-2B5E624606F5}"/>
              </a:ext>
            </a:extLst>
          </p:cNvPr>
          <p:cNvSpPr txBox="1"/>
          <p:nvPr/>
        </p:nvSpPr>
        <p:spPr>
          <a:xfrm>
            <a:off x="3718577" y="10981"/>
            <a:ext cx="784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minä</a:t>
            </a:r>
            <a:endParaRPr lang="sv-FI" sz="1200" dirty="0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46E8BBAE-50EF-C73C-970A-FCC61F81DD9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1271" y="330783"/>
            <a:ext cx="552527" cy="733527"/>
          </a:xfrm>
          <a:prstGeom prst="rect">
            <a:avLst/>
          </a:prstGeom>
        </p:spPr>
      </p:pic>
      <p:sp>
        <p:nvSpPr>
          <p:cNvPr id="33" name="TextBox 64">
            <a:extLst>
              <a:ext uri="{FF2B5EF4-FFF2-40B4-BE49-F238E27FC236}">
                <a16:creationId xmlns:a16="http://schemas.microsoft.com/office/drawing/2014/main" id="{EBC011BC-B63A-F8CB-F989-8864E9474BCC}"/>
              </a:ext>
            </a:extLst>
          </p:cNvPr>
          <p:cNvSpPr txBox="1"/>
          <p:nvPr/>
        </p:nvSpPr>
        <p:spPr>
          <a:xfrm>
            <a:off x="3641213" y="1090273"/>
            <a:ext cx="109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sinä</a:t>
            </a:r>
            <a:endParaRPr lang="sv-FI" sz="1138" dirty="0"/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0E0518A6-198F-4018-7A8A-46E3C371E9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7738" y="1379517"/>
            <a:ext cx="590632" cy="771633"/>
          </a:xfrm>
          <a:prstGeom prst="rect">
            <a:avLst/>
          </a:prstGeom>
        </p:spPr>
      </p:pic>
      <p:sp>
        <p:nvSpPr>
          <p:cNvPr id="34" name="TextBox 81">
            <a:extLst>
              <a:ext uri="{FF2B5EF4-FFF2-40B4-BE49-F238E27FC236}">
                <a16:creationId xmlns:a16="http://schemas.microsoft.com/office/drawing/2014/main" id="{F5DB4646-2DA6-327C-9D72-F18C7DF76B64}"/>
              </a:ext>
            </a:extLst>
          </p:cNvPr>
          <p:cNvSpPr txBox="1"/>
          <p:nvPr/>
        </p:nvSpPr>
        <p:spPr>
          <a:xfrm>
            <a:off x="3781743" y="2223689"/>
            <a:ext cx="935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hän</a:t>
            </a:r>
          </a:p>
        </p:txBody>
      </p:sp>
      <p:pic>
        <p:nvPicPr>
          <p:cNvPr id="58" name="Kuva 57">
            <a:extLst>
              <a:ext uri="{FF2B5EF4-FFF2-40B4-BE49-F238E27FC236}">
                <a16:creationId xmlns:a16="http://schemas.microsoft.com/office/drawing/2014/main" id="{67E15971-DA83-3388-6F0B-86B9002B3F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61203" y="2519292"/>
            <a:ext cx="971686" cy="781159"/>
          </a:xfrm>
          <a:prstGeom prst="rect">
            <a:avLst/>
          </a:prstGeom>
        </p:spPr>
      </p:pic>
      <p:sp>
        <p:nvSpPr>
          <p:cNvPr id="35" name="TextBox 56">
            <a:extLst>
              <a:ext uri="{FF2B5EF4-FFF2-40B4-BE49-F238E27FC236}">
                <a16:creationId xmlns:a16="http://schemas.microsoft.com/office/drawing/2014/main" id="{E5AE8C35-CC9C-3660-1009-7C9B2BCBD516}"/>
              </a:ext>
            </a:extLst>
          </p:cNvPr>
          <p:cNvSpPr txBox="1"/>
          <p:nvPr/>
        </p:nvSpPr>
        <p:spPr>
          <a:xfrm>
            <a:off x="3869337" y="3292750"/>
            <a:ext cx="642673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me</a:t>
            </a:r>
            <a:endParaRPr lang="sv-FI" sz="1200" dirty="0"/>
          </a:p>
        </p:txBody>
      </p:sp>
      <p:pic>
        <p:nvPicPr>
          <p:cNvPr id="61" name="Kuva 60">
            <a:extLst>
              <a:ext uri="{FF2B5EF4-FFF2-40B4-BE49-F238E27FC236}">
                <a16:creationId xmlns:a16="http://schemas.microsoft.com/office/drawing/2014/main" id="{9B427B76-CD2B-3633-7DED-D366D92C8C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81743" y="3624211"/>
            <a:ext cx="857370" cy="762106"/>
          </a:xfrm>
          <a:prstGeom prst="rect">
            <a:avLst/>
          </a:prstGeom>
        </p:spPr>
      </p:pic>
      <p:sp>
        <p:nvSpPr>
          <p:cNvPr id="36" name="TextBox 72">
            <a:extLst>
              <a:ext uri="{FF2B5EF4-FFF2-40B4-BE49-F238E27FC236}">
                <a16:creationId xmlns:a16="http://schemas.microsoft.com/office/drawing/2014/main" id="{29027CD7-8CD1-8BA9-9977-99DFC2158220}"/>
              </a:ext>
            </a:extLst>
          </p:cNvPr>
          <p:cNvSpPr txBox="1"/>
          <p:nvPr/>
        </p:nvSpPr>
        <p:spPr>
          <a:xfrm>
            <a:off x="3737758" y="4408702"/>
            <a:ext cx="94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ystävä</a:t>
            </a:r>
            <a:endParaRPr lang="sv-FI" sz="1200" dirty="0"/>
          </a:p>
        </p:txBody>
      </p:sp>
      <p:pic>
        <p:nvPicPr>
          <p:cNvPr id="66" name="Kuva 65">
            <a:extLst>
              <a:ext uri="{FF2B5EF4-FFF2-40B4-BE49-F238E27FC236}">
                <a16:creationId xmlns:a16="http://schemas.microsoft.com/office/drawing/2014/main" id="{F22983BE-B8C4-791A-86E7-960CEAA26E3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76336" y="4654679"/>
            <a:ext cx="727204" cy="809738"/>
          </a:xfrm>
          <a:prstGeom prst="rect">
            <a:avLst/>
          </a:prstGeom>
        </p:spPr>
      </p:pic>
      <p:sp>
        <p:nvSpPr>
          <p:cNvPr id="37" name="TextBox 82">
            <a:extLst>
              <a:ext uri="{FF2B5EF4-FFF2-40B4-BE49-F238E27FC236}">
                <a16:creationId xmlns:a16="http://schemas.microsoft.com/office/drawing/2014/main" id="{3348D906-8E20-46AC-D94D-6D74D253DB38}"/>
              </a:ext>
            </a:extLst>
          </p:cNvPr>
          <p:cNvSpPr txBox="1"/>
          <p:nvPr/>
        </p:nvSpPr>
        <p:spPr>
          <a:xfrm>
            <a:off x="5799046" y="-7174"/>
            <a:ext cx="1038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aikuinen</a:t>
            </a:r>
            <a:endParaRPr lang="sv-FI" sz="1200" dirty="0"/>
          </a:p>
        </p:txBody>
      </p:sp>
      <p:pic>
        <p:nvPicPr>
          <p:cNvPr id="70" name="Kuva 69">
            <a:extLst>
              <a:ext uri="{FF2B5EF4-FFF2-40B4-BE49-F238E27FC236}">
                <a16:creationId xmlns:a16="http://schemas.microsoft.com/office/drawing/2014/main" id="{893DE947-1A39-F1C8-5DDD-72BC20A742A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25456" y="272897"/>
            <a:ext cx="771633" cy="790685"/>
          </a:xfrm>
          <a:prstGeom prst="rect">
            <a:avLst/>
          </a:prstGeom>
        </p:spPr>
      </p:pic>
      <p:pic>
        <p:nvPicPr>
          <p:cNvPr id="41" name="Kuva 40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1DEECAC6-6C09-9038-EEB1-7CB1FDE5DB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84552" y="116221"/>
            <a:ext cx="952500" cy="952500"/>
          </a:xfrm>
          <a:prstGeom prst="rect">
            <a:avLst/>
          </a:prstGeom>
        </p:spPr>
      </p:pic>
      <p:pic>
        <p:nvPicPr>
          <p:cNvPr id="45" name="Kuva 44" descr="Kuva, joka sisältää kohteen Piirrokset, luonnos, piirros, clipart&#10;&#10;Tekoälyllä luotu sisältö voi olla virheellistä.">
            <a:extLst>
              <a:ext uri="{FF2B5EF4-FFF2-40B4-BE49-F238E27FC236}">
                <a16:creationId xmlns:a16="http://schemas.microsoft.com/office/drawing/2014/main" id="{00AB90B5-8D45-48BA-F94A-97966458055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71596" y="1149823"/>
            <a:ext cx="952500" cy="952500"/>
          </a:xfrm>
          <a:prstGeom prst="rect">
            <a:avLst/>
          </a:prstGeom>
        </p:spPr>
      </p:pic>
      <p:pic>
        <p:nvPicPr>
          <p:cNvPr id="47" name="Kuva 46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987448C4-6D1C-8D50-3563-891816D9E03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96491" y="2276104"/>
            <a:ext cx="952500" cy="952500"/>
          </a:xfrm>
          <a:prstGeom prst="rect">
            <a:avLst/>
          </a:prstGeom>
        </p:spPr>
      </p:pic>
      <p:pic>
        <p:nvPicPr>
          <p:cNvPr id="49" name="Kuva 48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90E566AD-9C46-4598-9F02-C2EC291F8E7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94751" y="3392767"/>
            <a:ext cx="952500" cy="952500"/>
          </a:xfrm>
          <a:prstGeom prst="rect">
            <a:avLst/>
          </a:prstGeom>
        </p:spPr>
      </p:pic>
      <p:pic>
        <p:nvPicPr>
          <p:cNvPr id="51" name="Kuva 50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D5AB77F8-111F-8974-B90A-A501BB68EC3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75701" y="4452471"/>
            <a:ext cx="944290" cy="952500"/>
          </a:xfrm>
          <a:prstGeom prst="rect">
            <a:avLst/>
          </a:prstGeom>
        </p:spPr>
      </p:pic>
      <p:pic>
        <p:nvPicPr>
          <p:cNvPr id="53" name="Kuva 52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2169933D-4492-49F9-74DF-192E73E8B99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9432" y="79701"/>
            <a:ext cx="952500" cy="952500"/>
          </a:xfrm>
          <a:prstGeom prst="rect">
            <a:avLst/>
          </a:prstGeom>
        </p:spPr>
      </p:pic>
      <p:pic>
        <p:nvPicPr>
          <p:cNvPr id="56" name="Kuva 55" descr="Kuva, joka sisältää kohteen luonnos, piirros, Piirrokset, clipart&#10;&#10;Tekoälyllä luotu sisältö voi olla virheellistä.">
            <a:extLst>
              <a:ext uri="{FF2B5EF4-FFF2-40B4-BE49-F238E27FC236}">
                <a16:creationId xmlns:a16="http://schemas.microsoft.com/office/drawing/2014/main" id="{010493D6-3628-C626-1DB3-A6D5816FED4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49739" y="1143335"/>
            <a:ext cx="1023472" cy="1023472"/>
          </a:xfrm>
          <a:prstGeom prst="rect">
            <a:avLst/>
          </a:prstGeom>
        </p:spPr>
      </p:pic>
      <p:sp>
        <p:nvSpPr>
          <p:cNvPr id="57" name="TextBox 71">
            <a:extLst>
              <a:ext uri="{FF2B5EF4-FFF2-40B4-BE49-F238E27FC236}">
                <a16:creationId xmlns:a16="http://schemas.microsoft.com/office/drawing/2014/main" id="{6B158D6D-8811-ED62-B5BD-282CE6639E45}"/>
              </a:ext>
            </a:extLst>
          </p:cNvPr>
          <p:cNvSpPr txBox="1"/>
          <p:nvPr/>
        </p:nvSpPr>
        <p:spPr>
          <a:xfrm>
            <a:off x="5746139" y="1120078"/>
            <a:ext cx="1064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olla</a:t>
            </a:r>
          </a:p>
        </p:txBody>
      </p:sp>
      <p:pic>
        <p:nvPicPr>
          <p:cNvPr id="73" name="Kuva 72">
            <a:extLst>
              <a:ext uri="{FF2B5EF4-FFF2-40B4-BE49-F238E27FC236}">
                <a16:creationId xmlns:a16="http://schemas.microsoft.com/office/drawing/2014/main" id="{8A233A8B-5066-1C17-7834-3549FA766B0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77251" y="1452332"/>
            <a:ext cx="866896" cy="714475"/>
          </a:xfrm>
          <a:prstGeom prst="rect">
            <a:avLst/>
          </a:prstGeom>
        </p:spPr>
      </p:pic>
      <p:sp>
        <p:nvSpPr>
          <p:cNvPr id="59" name="TextBox 67">
            <a:extLst>
              <a:ext uri="{FF2B5EF4-FFF2-40B4-BE49-F238E27FC236}">
                <a16:creationId xmlns:a16="http://schemas.microsoft.com/office/drawing/2014/main" id="{F0CC531D-2017-5880-AFE5-6BEB0AE36547}"/>
              </a:ext>
            </a:extLst>
          </p:cNvPr>
          <p:cNvSpPr txBox="1"/>
          <p:nvPr/>
        </p:nvSpPr>
        <p:spPr>
          <a:xfrm>
            <a:off x="5758530" y="2220683"/>
            <a:ext cx="91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haluta</a:t>
            </a:r>
            <a:endParaRPr lang="sv-FI" sz="1200" dirty="0"/>
          </a:p>
        </p:txBody>
      </p:sp>
      <p:pic>
        <p:nvPicPr>
          <p:cNvPr id="76" name="Kuva 75">
            <a:extLst>
              <a:ext uri="{FF2B5EF4-FFF2-40B4-BE49-F238E27FC236}">
                <a16:creationId xmlns:a16="http://schemas.microsoft.com/office/drawing/2014/main" id="{BA713265-54A2-0F9A-B038-3A862B685D1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22546" y="2488349"/>
            <a:ext cx="828791" cy="762106"/>
          </a:xfrm>
          <a:prstGeom prst="rect">
            <a:avLst/>
          </a:prstGeom>
        </p:spPr>
      </p:pic>
      <p:sp>
        <p:nvSpPr>
          <p:cNvPr id="62" name="Tekstiruutu 61">
            <a:extLst>
              <a:ext uri="{FF2B5EF4-FFF2-40B4-BE49-F238E27FC236}">
                <a16:creationId xmlns:a16="http://schemas.microsoft.com/office/drawing/2014/main" id="{9EA37125-F6EB-2DC1-BF35-1352E50B8AC9}"/>
              </a:ext>
            </a:extLst>
          </p:cNvPr>
          <p:cNvSpPr txBox="1"/>
          <p:nvPr/>
        </p:nvSpPr>
        <p:spPr>
          <a:xfrm>
            <a:off x="5738596" y="3335061"/>
            <a:ext cx="109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/>
              <a:t>katsoa,nähdä</a:t>
            </a:r>
            <a:endParaRPr lang="fi-FI" sz="1200" dirty="0"/>
          </a:p>
        </p:txBody>
      </p:sp>
      <p:pic>
        <p:nvPicPr>
          <p:cNvPr id="63" name="Kuva 62">
            <a:extLst>
              <a:ext uri="{FF2B5EF4-FFF2-40B4-BE49-F238E27FC236}">
                <a16:creationId xmlns:a16="http://schemas.microsoft.com/office/drawing/2014/main" id="{19403C62-D950-6C67-AF1D-62D8AE3C172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40064" y="3618258"/>
            <a:ext cx="828791" cy="619211"/>
          </a:xfrm>
          <a:prstGeom prst="rect">
            <a:avLst/>
          </a:prstGeom>
        </p:spPr>
      </p:pic>
      <p:pic>
        <p:nvPicPr>
          <p:cNvPr id="65" name="Kuva 64" descr="Kuva, joka sisältää kohteen luonnos, piirros, Piirrokset, clipart&#10;&#10;Tekoälyllä luotu sisältö voi olla virheellistä.">
            <a:extLst>
              <a:ext uri="{FF2B5EF4-FFF2-40B4-BE49-F238E27FC236}">
                <a16:creationId xmlns:a16="http://schemas.microsoft.com/office/drawing/2014/main" id="{A68C7B68-5595-C017-F047-7C00FC62C1F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16070" y="2234185"/>
            <a:ext cx="1050840" cy="1050840"/>
          </a:xfrm>
          <a:prstGeom prst="rect">
            <a:avLst/>
          </a:prstGeom>
        </p:spPr>
      </p:pic>
      <p:pic>
        <p:nvPicPr>
          <p:cNvPr id="68" name="Kuva 67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3052D2F0-4741-86E5-AA14-BD42DBC1115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90107" y="3326257"/>
            <a:ext cx="998700" cy="998700"/>
          </a:xfrm>
          <a:prstGeom prst="rect">
            <a:avLst/>
          </a:prstGeom>
        </p:spPr>
      </p:pic>
      <p:pic>
        <p:nvPicPr>
          <p:cNvPr id="71" name="Kuva 70" descr="Kuva, joka sisältää kohteen luonnos, piirros, Ihmisen kasvot, Piirrokset&#10;&#10;Tekoälyllä luotu sisältö voi olla virheellistä.">
            <a:extLst>
              <a:ext uri="{FF2B5EF4-FFF2-40B4-BE49-F238E27FC236}">
                <a16:creationId xmlns:a16="http://schemas.microsoft.com/office/drawing/2014/main" id="{B157D191-FCC2-82BC-972F-C9578A02623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45528" y="4573247"/>
            <a:ext cx="1144772" cy="817694"/>
          </a:xfrm>
          <a:prstGeom prst="rect">
            <a:avLst/>
          </a:prstGeom>
        </p:spPr>
      </p:pic>
      <p:sp>
        <p:nvSpPr>
          <p:cNvPr id="72" name="Tekstiruutu 71">
            <a:extLst>
              <a:ext uri="{FF2B5EF4-FFF2-40B4-BE49-F238E27FC236}">
                <a16:creationId xmlns:a16="http://schemas.microsoft.com/office/drawing/2014/main" id="{BFEE9211-5B69-ECC6-1D31-65D8FAF40618}"/>
              </a:ext>
            </a:extLst>
          </p:cNvPr>
          <p:cNvSpPr txBox="1"/>
          <p:nvPr/>
        </p:nvSpPr>
        <p:spPr>
          <a:xfrm>
            <a:off x="5812578" y="4404342"/>
            <a:ext cx="70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sopia</a:t>
            </a:r>
          </a:p>
        </p:txBody>
      </p:sp>
      <p:pic>
        <p:nvPicPr>
          <p:cNvPr id="74" name="Kuva 73">
            <a:extLst>
              <a:ext uri="{FF2B5EF4-FFF2-40B4-BE49-F238E27FC236}">
                <a16:creationId xmlns:a16="http://schemas.microsoft.com/office/drawing/2014/main" id="{D68D08C3-3627-4387-8763-B6AAED30F75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816453" y="4796406"/>
            <a:ext cx="769399" cy="594535"/>
          </a:xfrm>
          <a:prstGeom prst="rect">
            <a:avLst/>
          </a:prstGeom>
        </p:spPr>
      </p:pic>
      <p:pic>
        <p:nvPicPr>
          <p:cNvPr id="77" name="Kuva 76">
            <a:extLst>
              <a:ext uri="{FF2B5EF4-FFF2-40B4-BE49-F238E27FC236}">
                <a16:creationId xmlns:a16="http://schemas.microsoft.com/office/drawing/2014/main" id="{B7BC5716-715B-D3C9-4244-562D1C860A9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741236" y="5769940"/>
            <a:ext cx="1040478" cy="817693"/>
          </a:xfrm>
          <a:prstGeom prst="rect">
            <a:avLst/>
          </a:prstGeom>
        </p:spPr>
      </p:pic>
      <p:sp>
        <p:nvSpPr>
          <p:cNvPr id="78" name="TextBox 57">
            <a:extLst>
              <a:ext uri="{FF2B5EF4-FFF2-40B4-BE49-F238E27FC236}">
                <a16:creationId xmlns:a16="http://schemas.microsoft.com/office/drawing/2014/main" id="{ACADF519-61C3-5A3A-FC70-FD269E2C2D30}"/>
              </a:ext>
            </a:extLst>
          </p:cNvPr>
          <p:cNvSpPr txBox="1"/>
          <p:nvPr/>
        </p:nvSpPr>
        <p:spPr>
          <a:xfrm>
            <a:off x="5794805" y="5492941"/>
            <a:ext cx="122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pyytää</a:t>
            </a:r>
            <a:r>
              <a:rPr lang="sv-FI" sz="1200" dirty="0"/>
              <a:t> </a:t>
            </a:r>
            <a:r>
              <a:rPr lang="sv-FI" sz="1200" dirty="0" err="1"/>
              <a:t>anteeksi</a:t>
            </a:r>
            <a:endParaRPr lang="sv-FI" sz="1200" dirty="0"/>
          </a:p>
        </p:txBody>
      </p:sp>
      <p:pic>
        <p:nvPicPr>
          <p:cNvPr id="79" name="Kuva 78">
            <a:extLst>
              <a:ext uri="{FF2B5EF4-FFF2-40B4-BE49-F238E27FC236}">
                <a16:creationId xmlns:a16="http://schemas.microsoft.com/office/drawing/2014/main" id="{47A3326F-12B6-6342-CFDC-AD3ABC116D1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886549" y="5955211"/>
            <a:ext cx="692033" cy="592072"/>
          </a:xfrm>
          <a:prstGeom prst="rect">
            <a:avLst/>
          </a:prstGeom>
        </p:spPr>
      </p:pic>
      <p:pic>
        <p:nvPicPr>
          <p:cNvPr id="81" name="Kuva 80">
            <a:extLst>
              <a:ext uri="{FF2B5EF4-FFF2-40B4-BE49-F238E27FC236}">
                <a16:creationId xmlns:a16="http://schemas.microsoft.com/office/drawing/2014/main" id="{9D2EE9AC-363E-BDF7-355F-647C77F2279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86233" y="255294"/>
            <a:ext cx="1040479" cy="817694"/>
          </a:xfrm>
          <a:prstGeom prst="rect">
            <a:avLst/>
          </a:prstGeom>
        </p:spPr>
      </p:pic>
      <p:sp>
        <p:nvSpPr>
          <p:cNvPr id="82" name="Tekstiruutu 81">
            <a:extLst>
              <a:ext uri="{FF2B5EF4-FFF2-40B4-BE49-F238E27FC236}">
                <a16:creationId xmlns:a16="http://schemas.microsoft.com/office/drawing/2014/main" id="{536A221D-7535-0186-8ECC-1071E9BE7C23}"/>
              </a:ext>
            </a:extLst>
          </p:cNvPr>
          <p:cNvSpPr txBox="1"/>
          <p:nvPr/>
        </p:nvSpPr>
        <p:spPr>
          <a:xfrm>
            <a:off x="7759469" y="9866"/>
            <a:ext cx="153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Ymmärtää väärin</a:t>
            </a:r>
          </a:p>
        </p:txBody>
      </p:sp>
      <p:pic>
        <p:nvPicPr>
          <p:cNvPr id="83" name="Kuva 82">
            <a:extLst>
              <a:ext uri="{FF2B5EF4-FFF2-40B4-BE49-F238E27FC236}">
                <a16:creationId xmlns:a16="http://schemas.microsoft.com/office/drawing/2014/main" id="{50DFBEC5-98F6-152C-F9AD-52E4087EB86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865353" y="299738"/>
            <a:ext cx="781835" cy="733527"/>
          </a:xfrm>
          <a:prstGeom prst="rect">
            <a:avLst/>
          </a:prstGeom>
        </p:spPr>
      </p:pic>
      <p:pic>
        <p:nvPicPr>
          <p:cNvPr id="85" name="Kuva 84" descr="Kuva, joka sisältää kohteen Piirrokset, luonnos, clipart, piirros&#10;&#10;Tekoälyllä luotu sisältö voi olla virheellistä.">
            <a:extLst>
              <a:ext uri="{FF2B5EF4-FFF2-40B4-BE49-F238E27FC236}">
                <a16:creationId xmlns:a16="http://schemas.microsoft.com/office/drawing/2014/main" id="{1DD2886A-CCB8-B02C-AB12-FCCE839C80A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891092" y="1285001"/>
            <a:ext cx="899329" cy="899329"/>
          </a:xfrm>
          <a:prstGeom prst="rect">
            <a:avLst/>
          </a:prstGeom>
        </p:spPr>
      </p:pic>
      <p:sp>
        <p:nvSpPr>
          <p:cNvPr id="86" name="TextBox 75">
            <a:extLst>
              <a:ext uri="{FF2B5EF4-FFF2-40B4-BE49-F238E27FC236}">
                <a16:creationId xmlns:a16="http://schemas.microsoft.com/office/drawing/2014/main" id="{18704348-1D27-98EC-144A-50FD5274AA30}"/>
              </a:ext>
            </a:extLst>
          </p:cNvPr>
          <p:cNvSpPr txBox="1"/>
          <p:nvPr/>
        </p:nvSpPr>
        <p:spPr>
          <a:xfrm>
            <a:off x="7825372" y="1083543"/>
            <a:ext cx="1243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pyytää</a:t>
            </a:r>
            <a:r>
              <a:rPr lang="sv-FI" sz="1200" dirty="0"/>
              <a:t> </a:t>
            </a:r>
            <a:r>
              <a:rPr lang="sv-FI" sz="1200" dirty="0" err="1"/>
              <a:t>mukaan</a:t>
            </a:r>
            <a:endParaRPr lang="sv-FI" sz="1138" dirty="0"/>
          </a:p>
        </p:txBody>
      </p:sp>
      <p:pic>
        <p:nvPicPr>
          <p:cNvPr id="87" name="Kuva 86">
            <a:extLst>
              <a:ext uri="{FF2B5EF4-FFF2-40B4-BE49-F238E27FC236}">
                <a16:creationId xmlns:a16="http://schemas.microsoft.com/office/drawing/2014/main" id="{16B5B64D-56E9-F893-A884-6D65ABDB473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902188" y="1390776"/>
            <a:ext cx="771633" cy="771633"/>
          </a:xfrm>
          <a:prstGeom prst="rect">
            <a:avLst/>
          </a:prstGeom>
        </p:spPr>
      </p:pic>
      <p:pic>
        <p:nvPicPr>
          <p:cNvPr id="89" name="Kuva 88" descr="Kuva, joka sisältää kohteen piirros, luonnos, Piirrokset, clipart&#10;&#10;Tekoälyllä luotu sisältö voi olla virheellistä.">
            <a:extLst>
              <a:ext uri="{FF2B5EF4-FFF2-40B4-BE49-F238E27FC236}">
                <a16:creationId xmlns:a16="http://schemas.microsoft.com/office/drawing/2014/main" id="{B5C3AB9C-B343-070D-932B-14F697CBA4C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910531" y="2403243"/>
            <a:ext cx="907542" cy="907542"/>
          </a:xfrm>
          <a:prstGeom prst="rect">
            <a:avLst/>
          </a:prstGeom>
        </p:spPr>
      </p:pic>
      <p:sp>
        <p:nvSpPr>
          <p:cNvPr id="90" name="Tekstiruutu 89">
            <a:extLst>
              <a:ext uri="{FF2B5EF4-FFF2-40B4-BE49-F238E27FC236}">
                <a16:creationId xmlns:a16="http://schemas.microsoft.com/office/drawing/2014/main" id="{68A7207F-C227-873F-FA59-EBF12BCDB403}"/>
              </a:ext>
            </a:extLst>
          </p:cNvPr>
          <p:cNvSpPr txBox="1"/>
          <p:nvPr/>
        </p:nvSpPr>
        <p:spPr>
          <a:xfrm>
            <a:off x="9115075" y="1107672"/>
            <a:ext cx="712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(pyytää)</a:t>
            </a:r>
          </a:p>
        </p:txBody>
      </p:sp>
      <p:sp>
        <p:nvSpPr>
          <p:cNvPr id="91" name="TextBox 67">
            <a:extLst>
              <a:ext uri="{FF2B5EF4-FFF2-40B4-BE49-F238E27FC236}">
                <a16:creationId xmlns:a16="http://schemas.microsoft.com/office/drawing/2014/main" id="{C4386079-4FC6-B99A-CF1C-80CFA8BD0C7C}"/>
              </a:ext>
            </a:extLst>
          </p:cNvPr>
          <p:cNvSpPr txBox="1"/>
          <p:nvPr/>
        </p:nvSpPr>
        <p:spPr>
          <a:xfrm>
            <a:off x="7782528" y="2220683"/>
            <a:ext cx="113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jättää</a:t>
            </a:r>
            <a:r>
              <a:rPr lang="sv-FI" sz="1200" dirty="0"/>
              <a:t> </a:t>
            </a:r>
            <a:r>
              <a:rPr lang="sv-FI" sz="1200" dirty="0" err="1"/>
              <a:t>yksin</a:t>
            </a:r>
            <a:endParaRPr lang="sv-FI" sz="1200" dirty="0"/>
          </a:p>
        </p:txBody>
      </p:sp>
      <p:pic>
        <p:nvPicPr>
          <p:cNvPr id="92" name="Kuva 91">
            <a:extLst>
              <a:ext uri="{FF2B5EF4-FFF2-40B4-BE49-F238E27FC236}">
                <a16:creationId xmlns:a16="http://schemas.microsoft.com/office/drawing/2014/main" id="{2FCB504C-2560-616C-99EB-F2C13F503A0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911111" y="2493496"/>
            <a:ext cx="781159" cy="762106"/>
          </a:xfrm>
          <a:prstGeom prst="rect">
            <a:avLst/>
          </a:prstGeom>
        </p:spPr>
      </p:pic>
      <p:sp>
        <p:nvSpPr>
          <p:cNvPr id="93" name="Tekstiruutu 92">
            <a:extLst>
              <a:ext uri="{FF2B5EF4-FFF2-40B4-BE49-F238E27FC236}">
                <a16:creationId xmlns:a16="http://schemas.microsoft.com/office/drawing/2014/main" id="{2AC92328-64EB-CDBC-25C8-8A36999B32E7}"/>
              </a:ext>
            </a:extLst>
          </p:cNvPr>
          <p:cNvSpPr txBox="1"/>
          <p:nvPr/>
        </p:nvSpPr>
        <p:spPr>
          <a:xfrm>
            <a:off x="9162573" y="2210629"/>
            <a:ext cx="656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(yksin)</a:t>
            </a: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B8A86A04-9B76-ECE7-B255-C63A8157C155}"/>
              </a:ext>
            </a:extLst>
          </p:cNvPr>
          <p:cNvSpPr txBox="1"/>
          <p:nvPr/>
        </p:nvSpPr>
        <p:spPr>
          <a:xfrm>
            <a:off x="7818249" y="3307056"/>
            <a:ext cx="106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vuorotella</a:t>
            </a:r>
          </a:p>
        </p:txBody>
      </p:sp>
      <p:pic>
        <p:nvPicPr>
          <p:cNvPr id="95" name="Kuva 94">
            <a:extLst>
              <a:ext uri="{FF2B5EF4-FFF2-40B4-BE49-F238E27FC236}">
                <a16:creationId xmlns:a16="http://schemas.microsoft.com/office/drawing/2014/main" id="{9903D64E-A8C0-55F5-FEBE-59B72C0BD74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897208" y="3564133"/>
            <a:ext cx="838317" cy="800212"/>
          </a:xfrm>
          <a:prstGeom prst="rect">
            <a:avLst/>
          </a:prstGeom>
        </p:spPr>
      </p:pic>
      <p:pic>
        <p:nvPicPr>
          <p:cNvPr id="97" name="Kuva 96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F547EFF8-F1D7-A205-27CD-6AB0BC53663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864506" y="3378948"/>
            <a:ext cx="952500" cy="952500"/>
          </a:xfrm>
          <a:prstGeom prst="rect">
            <a:avLst/>
          </a:prstGeom>
        </p:spPr>
      </p:pic>
      <p:pic>
        <p:nvPicPr>
          <p:cNvPr id="99" name="Kuva 98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D4F98EDF-78FA-BBA5-162B-42F84B13325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891092" y="4464491"/>
            <a:ext cx="952500" cy="952500"/>
          </a:xfrm>
          <a:prstGeom prst="rect">
            <a:avLst/>
          </a:prstGeom>
        </p:spPr>
      </p:pic>
      <p:sp>
        <p:nvSpPr>
          <p:cNvPr id="100" name="Tekstiruutu 99">
            <a:extLst>
              <a:ext uri="{FF2B5EF4-FFF2-40B4-BE49-F238E27FC236}">
                <a16:creationId xmlns:a16="http://schemas.microsoft.com/office/drawing/2014/main" id="{1D151D88-61F0-F8F5-DBF9-827E69DE6A34}"/>
              </a:ext>
            </a:extLst>
          </p:cNvPr>
          <p:cNvSpPr txBox="1"/>
          <p:nvPr/>
        </p:nvSpPr>
        <p:spPr>
          <a:xfrm>
            <a:off x="7895859" y="4399474"/>
            <a:ext cx="784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kehua</a:t>
            </a:r>
          </a:p>
        </p:txBody>
      </p:sp>
      <p:pic>
        <p:nvPicPr>
          <p:cNvPr id="101" name="Kuva 100">
            <a:extLst>
              <a:ext uri="{FF2B5EF4-FFF2-40B4-BE49-F238E27FC236}">
                <a16:creationId xmlns:a16="http://schemas.microsoft.com/office/drawing/2014/main" id="{C528AA3A-4313-43CA-07B9-3E9297E0D68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42163" y="4629138"/>
            <a:ext cx="535167" cy="851004"/>
          </a:xfrm>
          <a:prstGeom prst="rect">
            <a:avLst/>
          </a:prstGeom>
        </p:spPr>
      </p:pic>
      <p:sp>
        <p:nvSpPr>
          <p:cNvPr id="102" name="TextBox 82">
            <a:extLst>
              <a:ext uri="{FF2B5EF4-FFF2-40B4-BE49-F238E27FC236}">
                <a16:creationId xmlns:a16="http://schemas.microsoft.com/office/drawing/2014/main" id="{09C5912F-6DAA-070D-DB24-9948CBF5C07A}"/>
              </a:ext>
            </a:extLst>
          </p:cNvPr>
          <p:cNvSpPr txBox="1"/>
          <p:nvPr/>
        </p:nvSpPr>
        <p:spPr>
          <a:xfrm>
            <a:off x="7713460" y="5451709"/>
            <a:ext cx="10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halata</a:t>
            </a:r>
            <a:endParaRPr lang="sv-FI" sz="1200" dirty="0"/>
          </a:p>
        </p:txBody>
      </p:sp>
      <p:pic>
        <p:nvPicPr>
          <p:cNvPr id="103" name="Kuva 102">
            <a:extLst>
              <a:ext uri="{FF2B5EF4-FFF2-40B4-BE49-F238E27FC236}">
                <a16:creationId xmlns:a16="http://schemas.microsoft.com/office/drawing/2014/main" id="{9AF8A23D-90DE-CA9C-7E8F-4F9267D1DF2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06350" y="5773665"/>
            <a:ext cx="543001" cy="771633"/>
          </a:xfrm>
          <a:prstGeom prst="rect">
            <a:avLst/>
          </a:prstGeom>
        </p:spPr>
      </p:pic>
      <p:pic>
        <p:nvPicPr>
          <p:cNvPr id="105" name="Kuva 104" descr="Kuva, joka sisältää kohteen luonnos, Piirrokset, piirros, taide&#10;&#10;Tekoälyllä luotu sisältö voi olla virheellistä.">
            <a:extLst>
              <a:ext uri="{FF2B5EF4-FFF2-40B4-BE49-F238E27FC236}">
                <a16:creationId xmlns:a16="http://schemas.microsoft.com/office/drawing/2014/main" id="{DD8052A7-ED82-137D-6C1D-A36E31A79D3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884042" y="5527274"/>
            <a:ext cx="940471" cy="1053327"/>
          </a:xfrm>
          <a:prstGeom prst="rect">
            <a:avLst/>
          </a:prstGeom>
        </p:spPr>
      </p:pic>
      <p:sp>
        <p:nvSpPr>
          <p:cNvPr id="106" name="Suorakulmio 105">
            <a:extLst>
              <a:ext uri="{FF2B5EF4-FFF2-40B4-BE49-F238E27FC236}">
                <a16:creationId xmlns:a16="http://schemas.microsoft.com/office/drawing/2014/main" id="{B3911974-9165-3E3C-A260-1D7B9CC0485E}"/>
              </a:ext>
            </a:extLst>
          </p:cNvPr>
          <p:cNvSpPr/>
          <p:nvPr/>
        </p:nvSpPr>
        <p:spPr>
          <a:xfrm>
            <a:off x="106034" y="6635485"/>
            <a:ext cx="98395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/>
              <a:t> </a:t>
            </a: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Tikoteekin kehittämä (www.kehitysvammaliitto.fi/tikoteekki).  Kuvat: </a:t>
            </a:r>
            <a:r>
              <a:rPr lang="sv-FI" sz="900" dirty="0">
                <a:solidFill>
                  <a:schemeClr val="bg1">
                    <a:lumMod val="50000"/>
                  </a:schemeClr>
                </a:solidFill>
              </a:rPr>
              <a:t>kuvapankki.papunet.net. Tulostusversiot: www.papunet.net/materiaalia</a:t>
            </a: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900" dirty="0">
                <a:solidFill>
                  <a:schemeClr val="bg1">
                    <a:lumMod val="50000"/>
                  </a:schemeClr>
                </a:solidFill>
                <a:hlinkClick r:id="rId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i-FI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0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4">
            <a:extLst>
              <a:ext uri="{FF2B5EF4-FFF2-40B4-BE49-F238E27FC236}">
                <a16:creationId xmlns:a16="http://schemas.microsoft.com/office/drawing/2014/main" id="{D97D73E7-679C-AFEC-B7E0-8303AABA8926}"/>
              </a:ext>
            </a:extLst>
          </p:cNvPr>
          <p:cNvSpPr txBox="1">
            <a:spLocks/>
          </p:cNvSpPr>
          <p:nvPr/>
        </p:nvSpPr>
        <p:spPr>
          <a:xfrm>
            <a:off x="23280" y="1734680"/>
            <a:ext cx="1832952" cy="3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600" dirty="0">
                <a:latin typeface="+mn-lt"/>
                <a:ea typeface="+mn-ea"/>
                <a:cs typeface="+mn-cs"/>
              </a:rPr>
              <a:t>KAVERITAIDOT</a:t>
            </a:r>
            <a:endParaRPr lang="fi-FI" sz="163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5B2D3F3-F85A-5437-1EEB-36FB10B9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" y="56363"/>
            <a:ext cx="1390910" cy="1678317"/>
          </a:xfrm>
          <a:prstGeom prst="rect">
            <a:avLst/>
          </a:prstGeom>
        </p:spPr>
      </p:pic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21021221-C293-1DC7-94F0-5831F293B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98324"/>
              </p:ext>
            </p:extLst>
          </p:nvPr>
        </p:nvGraphicFramePr>
        <p:xfrm>
          <a:off x="1689448" y="26740"/>
          <a:ext cx="8174984" cy="6575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3746">
                  <a:extLst>
                    <a:ext uri="{9D8B030D-6E8A-4147-A177-3AD203B41FA5}">
                      <a16:colId xmlns:a16="http://schemas.microsoft.com/office/drawing/2014/main" val="579557682"/>
                    </a:ext>
                  </a:extLst>
                </a:gridCol>
                <a:gridCol w="2043746">
                  <a:extLst>
                    <a:ext uri="{9D8B030D-6E8A-4147-A177-3AD203B41FA5}">
                      <a16:colId xmlns:a16="http://schemas.microsoft.com/office/drawing/2014/main" val="158793157"/>
                    </a:ext>
                  </a:extLst>
                </a:gridCol>
                <a:gridCol w="2043746">
                  <a:extLst>
                    <a:ext uri="{9D8B030D-6E8A-4147-A177-3AD203B41FA5}">
                      <a16:colId xmlns:a16="http://schemas.microsoft.com/office/drawing/2014/main" val="313030475"/>
                    </a:ext>
                  </a:extLst>
                </a:gridCol>
                <a:gridCol w="2043746">
                  <a:extLst>
                    <a:ext uri="{9D8B030D-6E8A-4147-A177-3AD203B41FA5}">
                      <a16:colId xmlns:a16="http://schemas.microsoft.com/office/drawing/2014/main" val="1358437005"/>
                    </a:ext>
                  </a:extLst>
                </a:gridCol>
              </a:tblGrid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419912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325554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882620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221690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48018"/>
                  </a:ext>
                </a:extLst>
              </a:tr>
              <a:tr h="109599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533254"/>
                  </a:ext>
                </a:extLst>
              </a:tr>
            </a:tbl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87DDCB5E-EE88-A1D4-8EA4-0BB31E017127}"/>
              </a:ext>
            </a:extLst>
          </p:cNvPr>
          <p:cNvSpPr/>
          <p:nvPr/>
        </p:nvSpPr>
        <p:spPr>
          <a:xfrm>
            <a:off x="106034" y="6635485"/>
            <a:ext cx="98395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/>
              <a:t> </a:t>
            </a: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Tikoteekin kehittämä (www.kehitysvammaliitto.fi/tikoteekki).  Kuvat: </a:t>
            </a:r>
            <a:r>
              <a:rPr lang="sv-FI" sz="900" dirty="0">
                <a:solidFill>
                  <a:schemeClr val="bg1">
                    <a:lumMod val="50000"/>
                  </a:schemeClr>
                </a:solidFill>
              </a:rPr>
              <a:t>kuvapankki.papunet.net. Tulostusversiot: www.papunet.net/materiaalia</a:t>
            </a: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9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i-FI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57">
            <a:extLst>
              <a:ext uri="{FF2B5EF4-FFF2-40B4-BE49-F238E27FC236}">
                <a16:creationId xmlns:a16="http://schemas.microsoft.com/office/drawing/2014/main" id="{E6548F64-09EF-7557-88D1-8816ACEEA818}"/>
              </a:ext>
            </a:extLst>
          </p:cNvPr>
          <p:cNvSpPr txBox="1"/>
          <p:nvPr/>
        </p:nvSpPr>
        <p:spPr>
          <a:xfrm>
            <a:off x="1634144" y="56363"/>
            <a:ext cx="107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riidellä</a:t>
            </a:r>
            <a:endParaRPr lang="sv-FI" sz="1200" dirty="0"/>
          </a:p>
        </p:txBody>
      </p:sp>
      <p:pic>
        <p:nvPicPr>
          <p:cNvPr id="94" name="Kuva 93">
            <a:extLst>
              <a:ext uri="{FF2B5EF4-FFF2-40B4-BE49-F238E27FC236}">
                <a16:creationId xmlns:a16="http://schemas.microsoft.com/office/drawing/2014/main" id="{CC806F1A-6E61-8593-7E44-DB8EA093D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551" y="336901"/>
            <a:ext cx="762106" cy="762106"/>
          </a:xfrm>
          <a:prstGeom prst="rect">
            <a:avLst/>
          </a:prstGeom>
        </p:spPr>
      </p:pic>
      <p:pic>
        <p:nvPicPr>
          <p:cNvPr id="48" name="Kuva 47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E6BE1F3B-73D4-4E8A-E043-0E7DD76A1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737" y="146507"/>
            <a:ext cx="952500" cy="952500"/>
          </a:xfrm>
          <a:prstGeom prst="rect">
            <a:avLst/>
          </a:prstGeom>
        </p:spPr>
      </p:pic>
      <p:sp>
        <p:nvSpPr>
          <p:cNvPr id="10" name="TextBox 63">
            <a:extLst>
              <a:ext uri="{FF2B5EF4-FFF2-40B4-BE49-F238E27FC236}">
                <a16:creationId xmlns:a16="http://schemas.microsoft.com/office/drawing/2014/main" id="{6C6A5B59-BBBD-5555-AC0F-60035BED3673}"/>
              </a:ext>
            </a:extLst>
          </p:cNvPr>
          <p:cNvSpPr txBox="1"/>
          <p:nvPr/>
        </p:nvSpPr>
        <p:spPr>
          <a:xfrm>
            <a:off x="1689448" y="1131788"/>
            <a:ext cx="9421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 err="1"/>
              <a:t>lyödä</a:t>
            </a:r>
            <a:endParaRPr lang="sv-FI" sz="12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CE3986F-5A29-5186-4461-AD1D8BB3A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393" y="1488155"/>
            <a:ext cx="819264" cy="676369"/>
          </a:xfrm>
          <a:prstGeom prst="rect">
            <a:avLst/>
          </a:prstGeom>
        </p:spPr>
      </p:pic>
      <p:pic>
        <p:nvPicPr>
          <p:cNvPr id="12" name="Kuva 11" descr="Kuva, joka sisältää kohteen luonnos, Piirrokset, clipart, piirros&#10;&#10;Tekoälyllä luotu sisältö voi olla virheellistä.">
            <a:extLst>
              <a:ext uri="{FF2B5EF4-FFF2-40B4-BE49-F238E27FC236}">
                <a16:creationId xmlns:a16="http://schemas.microsoft.com/office/drawing/2014/main" id="{2B241A9A-3E1A-5A45-3ABE-F2A20ED3E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759" y="1212024"/>
            <a:ext cx="952500" cy="952500"/>
          </a:xfrm>
          <a:prstGeom prst="rect">
            <a:avLst/>
          </a:prstGeom>
        </p:spPr>
      </p:pic>
      <p:sp>
        <p:nvSpPr>
          <p:cNvPr id="71" name="TextBox 74">
            <a:extLst>
              <a:ext uri="{FF2B5EF4-FFF2-40B4-BE49-F238E27FC236}">
                <a16:creationId xmlns:a16="http://schemas.microsoft.com/office/drawing/2014/main" id="{9A1C5712-EBAC-11EE-C2E8-E31B44CF6734}"/>
              </a:ext>
            </a:extLst>
          </p:cNvPr>
          <p:cNvSpPr txBox="1"/>
          <p:nvPr/>
        </p:nvSpPr>
        <p:spPr>
          <a:xfrm>
            <a:off x="1682287" y="2230170"/>
            <a:ext cx="857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töniä</a:t>
            </a:r>
            <a:endParaRPr lang="sv-FI" sz="1200" dirty="0"/>
          </a:p>
        </p:txBody>
      </p:sp>
      <p:pic>
        <p:nvPicPr>
          <p:cNvPr id="101" name="Kuva 100">
            <a:extLst>
              <a:ext uri="{FF2B5EF4-FFF2-40B4-BE49-F238E27FC236}">
                <a16:creationId xmlns:a16="http://schemas.microsoft.com/office/drawing/2014/main" id="{58A12A07-9F4C-E3AD-4120-077D49D71A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5193" y="2500325"/>
            <a:ext cx="857370" cy="781159"/>
          </a:xfrm>
          <a:prstGeom prst="rect">
            <a:avLst/>
          </a:prstGeom>
        </p:spPr>
      </p:pic>
      <p:pic>
        <p:nvPicPr>
          <p:cNvPr id="88" name="Kuva 87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E749FCD6-D2E4-3FBC-8C88-05F894E67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522" y="2313561"/>
            <a:ext cx="780737" cy="9525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8DF2A0B-BE34-ACB4-32DB-63EDC6A03236}"/>
              </a:ext>
            </a:extLst>
          </p:cNvPr>
          <p:cNvSpPr txBox="1"/>
          <p:nvPr/>
        </p:nvSpPr>
        <p:spPr>
          <a:xfrm>
            <a:off x="1611125" y="3294545"/>
            <a:ext cx="110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huutaa</a:t>
            </a:r>
            <a:r>
              <a:rPr lang="sv-FI" sz="1200" dirty="0"/>
              <a:t>, </a:t>
            </a:r>
          </a:p>
          <a:p>
            <a:pPr algn="ctr"/>
            <a:r>
              <a:rPr lang="sv-FI" sz="1200" dirty="0" err="1"/>
              <a:t>haukkua</a:t>
            </a:r>
            <a:endParaRPr lang="sv-FI" sz="1200" dirty="0"/>
          </a:p>
        </p:txBody>
      </p:sp>
      <p:pic>
        <p:nvPicPr>
          <p:cNvPr id="56" name="Kuva 55">
            <a:extLst>
              <a:ext uri="{FF2B5EF4-FFF2-40B4-BE49-F238E27FC236}">
                <a16:creationId xmlns:a16="http://schemas.microsoft.com/office/drawing/2014/main" id="{F876F75A-9F0C-F22E-5ED7-3136CED1AF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9695" y="3755897"/>
            <a:ext cx="691569" cy="637014"/>
          </a:xfrm>
          <a:prstGeom prst="rect">
            <a:avLst/>
          </a:prstGeom>
        </p:spPr>
      </p:pic>
      <p:pic>
        <p:nvPicPr>
          <p:cNvPr id="96" name="Kuva 95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50523727-680D-5040-6CF5-4BC6ED4BF3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1737" y="3430703"/>
            <a:ext cx="952500" cy="9715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4650BB2E-AAAC-094B-993B-75CFD87196EC}"/>
              </a:ext>
            </a:extLst>
          </p:cNvPr>
          <p:cNvSpPr txBox="1"/>
          <p:nvPr/>
        </p:nvSpPr>
        <p:spPr>
          <a:xfrm>
            <a:off x="2871216" y="3269002"/>
            <a:ext cx="780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(huutaa)</a:t>
            </a:r>
          </a:p>
        </p:txBody>
      </p:sp>
      <p:sp>
        <p:nvSpPr>
          <p:cNvPr id="15" name="TextBox 83">
            <a:extLst>
              <a:ext uri="{FF2B5EF4-FFF2-40B4-BE49-F238E27FC236}">
                <a16:creationId xmlns:a16="http://schemas.microsoft.com/office/drawing/2014/main" id="{E77162D6-6A9B-BBDE-28B0-F4FCD1AB9E3C}"/>
              </a:ext>
            </a:extLst>
          </p:cNvPr>
          <p:cNvSpPr txBox="1"/>
          <p:nvPr/>
        </p:nvSpPr>
        <p:spPr>
          <a:xfrm>
            <a:off x="3662500" y="-4364"/>
            <a:ext cx="105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iloinen</a:t>
            </a:r>
            <a:r>
              <a:rPr lang="sv-FI" sz="1200" dirty="0"/>
              <a:t>, </a:t>
            </a:r>
            <a:r>
              <a:rPr lang="sv-FI" sz="1200" dirty="0" err="1"/>
              <a:t>tyytyväinen</a:t>
            </a:r>
            <a:endParaRPr lang="sv-FI" sz="1200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41B1886F-7DEA-0D68-E3F2-029B639268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7538" y="470180"/>
            <a:ext cx="607760" cy="633440"/>
          </a:xfrm>
          <a:prstGeom prst="rect">
            <a:avLst/>
          </a:prstGeom>
        </p:spPr>
      </p:pic>
      <p:pic>
        <p:nvPicPr>
          <p:cNvPr id="17" name="Kuva 16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79E67D43-D4B7-45C5-84BC-3258D297D7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7008" y="136535"/>
            <a:ext cx="952500" cy="952500"/>
          </a:xfrm>
          <a:prstGeom prst="rect">
            <a:avLst/>
          </a:prstGeom>
        </p:spPr>
      </p:pic>
      <p:sp>
        <p:nvSpPr>
          <p:cNvPr id="95" name="TextBox 54">
            <a:extLst>
              <a:ext uri="{FF2B5EF4-FFF2-40B4-BE49-F238E27FC236}">
                <a16:creationId xmlns:a16="http://schemas.microsoft.com/office/drawing/2014/main" id="{EF9AD535-E904-B235-180E-03F88D5B9135}"/>
              </a:ext>
            </a:extLst>
          </p:cNvPr>
          <p:cNvSpPr txBox="1"/>
          <p:nvPr/>
        </p:nvSpPr>
        <p:spPr>
          <a:xfrm>
            <a:off x="1611125" y="4411505"/>
            <a:ext cx="1055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tavara</a:t>
            </a:r>
            <a:endParaRPr lang="sv-FI" sz="1200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B3B2FFD-E992-9DA4-460F-5C7138CD9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4257" y="4635686"/>
            <a:ext cx="794348" cy="794348"/>
          </a:xfrm>
          <a:prstGeom prst="rect">
            <a:avLst/>
          </a:prstGeom>
        </p:spPr>
      </p:pic>
      <p:pic>
        <p:nvPicPr>
          <p:cNvPr id="128" name="Kuva 127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8E9D471B-A299-12BE-A41E-9F1B3518F2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4246" y="4433357"/>
            <a:ext cx="759991" cy="1048787"/>
          </a:xfrm>
          <a:prstGeom prst="rect">
            <a:avLst/>
          </a:prstGeom>
        </p:spPr>
      </p:pic>
      <p:sp>
        <p:nvSpPr>
          <p:cNvPr id="100" name="TextBox 53">
            <a:extLst>
              <a:ext uri="{FF2B5EF4-FFF2-40B4-BE49-F238E27FC236}">
                <a16:creationId xmlns:a16="http://schemas.microsoft.com/office/drawing/2014/main" id="{0FEF96FC-A3C0-AED1-5E5B-1C82F6A5EDC2}"/>
              </a:ext>
            </a:extLst>
          </p:cNvPr>
          <p:cNvSpPr txBox="1"/>
          <p:nvPr/>
        </p:nvSpPr>
        <p:spPr>
          <a:xfrm>
            <a:off x="1685278" y="5516403"/>
            <a:ext cx="107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vaatteet</a:t>
            </a:r>
            <a:endParaRPr lang="sv-FI" sz="1200" dirty="0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D086BB46-3745-E0D3-2B6B-50497BC23C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12437" y="5818273"/>
            <a:ext cx="704495" cy="734158"/>
          </a:xfrm>
          <a:prstGeom prst="rect">
            <a:avLst/>
          </a:prstGeom>
        </p:spPr>
      </p:pic>
      <p:pic>
        <p:nvPicPr>
          <p:cNvPr id="130" name="Kuva 129" descr="Kuva, joka sisältää kohteen luonnos, Piirrokset, clipart, piirros&#10;&#10;Tekoälyllä luotu sisältö voi olla virheellistä.">
            <a:extLst>
              <a:ext uri="{FF2B5EF4-FFF2-40B4-BE49-F238E27FC236}">
                <a16:creationId xmlns:a16="http://schemas.microsoft.com/office/drawing/2014/main" id="{8A119EC1-612A-5938-106D-9729129CBD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1737" y="5617469"/>
            <a:ext cx="952500" cy="952500"/>
          </a:xfrm>
          <a:prstGeom prst="rect">
            <a:avLst/>
          </a:prstGeom>
        </p:spPr>
      </p:pic>
      <p:sp>
        <p:nvSpPr>
          <p:cNvPr id="67" name="TextBox 54">
            <a:extLst>
              <a:ext uri="{FF2B5EF4-FFF2-40B4-BE49-F238E27FC236}">
                <a16:creationId xmlns:a16="http://schemas.microsoft.com/office/drawing/2014/main" id="{03D0ED56-C497-DB28-3F84-25F5E76A7ACB}"/>
              </a:ext>
            </a:extLst>
          </p:cNvPr>
          <p:cNvSpPr txBox="1"/>
          <p:nvPr/>
        </p:nvSpPr>
        <p:spPr>
          <a:xfrm>
            <a:off x="3693113" y="1111886"/>
            <a:ext cx="1069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ystävällinen</a:t>
            </a:r>
            <a:endParaRPr lang="sv-FI" sz="1200" dirty="0"/>
          </a:p>
        </p:txBody>
      </p:sp>
      <p:pic>
        <p:nvPicPr>
          <p:cNvPr id="114" name="Kuva 113">
            <a:extLst>
              <a:ext uri="{FF2B5EF4-FFF2-40B4-BE49-F238E27FC236}">
                <a16:creationId xmlns:a16="http://schemas.microsoft.com/office/drawing/2014/main" id="{676CD55D-91CA-40A0-0686-00F867F3DE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99929" y="1424547"/>
            <a:ext cx="495369" cy="743054"/>
          </a:xfrm>
          <a:prstGeom prst="rect">
            <a:avLst/>
          </a:prstGeom>
        </p:spPr>
      </p:pic>
      <p:pic>
        <p:nvPicPr>
          <p:cNvPr id="118" name="Kuva 117" descr="Kuva, joka sisältää kohteen luonnos, Piirrokset, piirros, taide&#10;&#10;Tekoälyllä luotu sisältö voi olla virheellistä.">
            <a:extLst>
              <a:ext uri="{FF2B5EF4-FFF2-40B4-BE49-F238E27FC236}">
                <a16:creationId xmlns:a16="http://schemas.microsoft.com/office/drawing/2014/main" id="{DE0186BA-BEC5-3D66-9BE6-146F3C1C54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97008" y="1258430"/>
            <a:ext cx="952500" cy="952500"/>
          </a:xfrm>
          <a:prstGeom prst="rect">
            <a:avLst/>
          </a:prstGeom>
        </p:spPr>
      </p:pic>
      <p:sp>
        <p:nvSpPr>
          <p:cNvPr id="79" name="TextBox 65">
            <a:extLst>
              <a:ext uri="{FF2B5EF4-FFF2-40B4-BE49-F238E27FC236}">
                <a16:creationId xmlns:a16="http://schemas.microsoft.com/office/drawing/2014/main" id="{2012F663-6F18-573A-CF2B-950FD8273C2D}"/>
              </a:ext>
            </a:extLst>
          </p:cNvPr>
          <p:cNvSpPr txBox="1"/>
          <p:nvPr/>
        </p:nvSpPr>
        <p:spPr>
          <a:xfrm>
            <a:off x="3707257" y="2237500"/>
            <a:ext cx="109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surullinen</a:t>
            </a:r>
            <a:endParaRPr lang="sv-FI" sz="1200" dirty="0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42DE442A-C7CC-7B22-058C-2BAFFB17DE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01361" y="2556305"/>
            <a:ext cx="656902" cy="709756"/>
          </a:xfrm>
          <a:prstGeom prst="rect">
            <a:avLst/>
          </a:prstGeom>
        </p:spPr>
      </p:pic>
      <p:pic>
        <p:nvPicPr>
          <p:cNvPr id="120" name="Kuva 119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295636EB-78B4-E587-1A25-BB974C1BAF6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73294" y="2313561"/>
            <a:ext cx="952500" cy="952500"/>
          </a:xfrm>
          <a:prstGeom prst="rect">
            <a:avLst/>
          </a:prstGeom>
        </p:spPr>
      </p:pic>
      <p:sp>
        <p:nvSpPr>
          <p:cNvPr id="78" name="TextBox 62">
            <a:extLst>
              <a:ext uri="{FF2B5EF4-FFF2-40B4-BE49-F238E27FC236}">
                <a16:creationId xmlns:a16="http://schemas.microsoft.com/office/drawing/2014/main" id="{CCB8F1F5-6054-3B5C-E0F1-5CF2737CC533}"/>
              </a:ext>
            </a:extLst>
          </p:cNvPr>
          <p:cNvSpPr txBox="1"/>
          <p:nvPr/>
        </p:nvSpPr>
        <p:spPr>
          <a:xfrm>
            <a:off x="3710912" y="3300936"/>
            <a:ext cx="1086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vihainen</a:t>
            </a:r>
            <a:endParaRPr lang="sv-FI" sz="1200" dirty="0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629F4839-5547-DD51-8BD4-AA212D1A02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44755" y="3577935"/>
            <a:ext cx="705354" cy="762106"/>
          </a:xfrm>
          <a:prstGeom prst="rect">
            <a:avLst/>
          </a:prstGeom>
        </p:spPr>
      </p:pic>
      <p:pic>
        <p:nvPicPr>
          <p:cNvPr id="122" name="Kuva 121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13D3B9AE-D914-0B9F-1234-43580D5086E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85633" y="3404033"/>
            <a:ext cx="952500" cy="952500"/>
          </a:xfrm>
          <a:prstGeom prst="rect">
            <a:avLst/>
          </a:prstGeom>
        </p:spPr>
      </p:pic>
      <p:sp>
        <p:nvSpPr>
          <p:cNvPr id="92" name="Tekstiruutu 91">
            <a:extLst>
              <a:ext uri="{FF2B5EF4-FFF2-40B4-BE49-F238E27FC236}">
                <a16:creationId xmlns:a16="http://schemas.microsoft.com/office/drawing/2014/main" id="{6039DCDD-1E5B-8D77-D32B-970CC1DCF513}"/>
              </a:ext>
            </a:extLst>
          </p:cNvPr>
          <p:cNvSpPr txBox="1"/>
          <p:nvPr/>
        </p:nvSpPr>
        <p:spPr>
          <a:xfrm>
            <a:off x="3720135" y="4424693"/>
            <a:ext cx="1053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/>
              <a:t>tuhma,ilkeä</a:t>
            </a:r>
            <a:endParaRPr lang="fi-FI" sz="1200" dirty="0"/>
          </a:p>
        </p:txBody>
      </p:sp>
      <p:pic>
        <p:nvPicPr>
          <p:cNvPr id="72" name="Kuva 71">
            <a:extLst>
              <a:ext uri="{FF2B5EF4-FFF2-40B4-BE49-F238E27FC236}">
                <a16:creationId xmlns:a16="http://schemas.microsoft.com/office/drawing/2014/main" id="{B260A58F-DE33-ECFA-C9F2-A52E988974B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99962" y="4669208"/>
            <a:ext cx="719766" cy="809737"/>
          </a:xfrm>
          <a:prstGeom prst="rect">
            <a:avLst/>
          </a:prstGeom>
        </p:spPr>
      </p:pic>
      <p:pic>
        <p:nvPicPr>
          <p:cNvPr id="124" name="Kuva 123" descr="Kuva, joka sisältää kohteen luonnos, Piirrokset, clipart, piirros&#10;&#10;Tekoälyllä luotu sisältö voi olla virheellistä.">
            <a:extLst>
              <a:ext uri="{FF2B5EF4-FFF2-40B4-BE49-F238E27FC236}">
                <a16:creationId xmlns:a16="http://schemas.microsoft.com/office/drawing/2014/main" id="{693A2CB4-2411-1AB9-0A3A-639D0EA3FA6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97008" y="4545651"/>
            <a:ext cx="928786" cy="928786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877EAB9C-1844-A0FE-003D-541B2C6C90D1}"/>
              </a:ext>
            </a:extLst>
          </p:cNvPr>
          <p:cNvSpPr txBox="1"/>
          <p:nvPr/>
        </p:nvSpPr>
        <p:spPr>
          <a:xfrm>
            <a:off x="4953000" y="4369349"/>
            <a:ext cx="679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(tuhma)</a:t>
            </a:r>
          </a:p>
        </p:txBody>
      </p:sp>
      <p:sp>
        <p:nvSpPr>
          <p:cNvPr id="77" name="TextBox 55">
            <a:extLst>
              <a:ext uri="{FF2B5EF4-FFF2-40B4-BE49-F238E27FC236}">
                <a16:creationId xmlns:a16="http://schemas.microsoft.com/office/drawing/2014/main" id="{2CEE7BB9-6633-8BA8-7CBA-2F7C9A8C6F89}"/>
              </a:ext>
            </a:extLst>
          </p:cNvPr>
          <p:cNvSpPr txBox="1"/>
          <p:nvPr/>
        </p:nvSpPr>
        <p:spPr>
          <a:xfrm>
            <a:off x="3648255" y="5518004"/>
            <a:ext cx="1063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rikki</a:t>
            </a:r>
            <a:endParaRPr lang="sv-FI" sz="1200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5A514478-09A0-08DA-A598-AE583C96C26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87538" y="5946790"/>
            <a:ext cx="571580" cy="600159"/>
          </a:xfrm>
          <a:prstGeom prst="rect">
            <a:avLst/>
          </a:prstGeom>
        </p:spPr>
      </p:pic>
      <p:pic>
        <p:nvPicPr>
          <p:cNvPr id="126" name="Kuva 125" descr="Kuva, joka sisältää kohteen luonnos, piirros, Piirrokset, clipart&#10;&#10;Tekoälyllä luotu sisältö voi olla virheellistä.">
            <a:extLst>
              <a:ext uri="{FF2B5EF4-FFF2-40B4-BE49-F238E27FC236}">
                <a16:creationId xmlns:a16="http://schemas.microsoft.com/office/drawing/2014/main" id="{6067CB82-37E4-159A-01B9-948E6C75178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35699" y="5576028"/>
            <a:ext cx="1002434" cy="1002434"/>
          </a:xfrm>
          <a:prstGeom prst="rect">
            <a:avLst/>
          </a:prstGeom>
        </p:spPr>
      </p:pic>
      <p:sp>
        <p:nvSpPr>
          <p:cNvPr id="98" name="TextBox 57">
            <a:extLst>
              <a:ext uri="{FF2B5EF4-FFF2-40B4-BE49-F238E27FC236}">
                <a16:creationId xmlns:a16="http://schemas.microsoft.com/office/drawing/2014/main" id="{371BD733-F258-30C7-908F-F84A94BEA14B}"/>
              </a:ext>
            </a:extLst>
          </p:cNvPr>
          <p:cNvSpPr txBox="1"/>
          <p:nvPr/>
        </p:nvSpPr>
        <p:spPr>
          <a:xfrm>
            <a:off x="7725140" y="26740"/>
            <a:ext cx="1093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00" dirty="0" err="1"/>
              <a:t>mennyt</a:t>
            </a:r>
            <a:r>
              <a:rPr lang="sv-FI" sz="1100" dirty="0"/>
              <a:t> </a:t>
            </a:r>
            <a:r>
              <a:rPr lang="sv-FI" sz="1100" dirty="0" err="1"/>
              <a:t>aika</a:t>
            </a:r>
            <a:endParaRPr lang="sv-FI" sz="1100" dirty="0"/>
          </a:p>
        </p:txBody>
      </p:sp>
      <p:pic>
        <p:nvPicPr>
          <p:cNvPr id="90" name="Kuva 89">
            <a:extLst>
              <a:ext uri="{FF2B5EF4-FFF2-40B4-BE49-F238E27FC236}">
                <a16:creationId xmlns:a16="http://schemas.microsoft.com/office/drawing/2014/main" id="{FE4AAB98-4A35-EB73-4801-4ECB689D43A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6709" y="443631"/>
            <a:ext cx="866635" cy="537533"/>
          </a:xfrm>
          <a:prstGeom prst="rect">
            <a:avLst/>
          </a:prstGeom>
        </p:spPr>
      </p:pic>
      <p:pic>
        <p:nvPicPr>
          <p:cNvPr id="140" name="Kuva 139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4F92DEA2-EAE1-89B1-9038-668A09A99D8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77549" y="136535"/>
            <a:ext cx="952500" cy="952500"/>
          </a:xfrm>
          <a:prstGeom prst="rect">
            <a:avLst/>
          </a:prstGeom>
        </p:spPr>
      </p:pic>
      <p:sp>
        <p:nvSpPr>
          <p:cNvPr id="22" name="TextBox 53">
            <a:extLst>
              <a:ext uri="{FF2B5EF4-FFF2-40B4-BE49-F238E27FC236}">
                <a16:creationId xmlns:a16="http://schemas.microsoft.com/office/drawing/2014/main" id="{572D2329-2C31-0B8F-E74F-D5E0215205C0}"/>
              </a:ext>
            </a:extLst>
          </p:cNvPr>
          <p:cNvSpPr txBox="1"/>
          <p:nvPr/>
        </p:nvSpPr>
        <p:spPr>
          <a:xfrm>
            <a:off x="7678278" y="1111823"/>
            <a:ext cx="107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nyt</a:t>
            </a:r>
            <a:endParaRPr lang="sv-FI" sz="1200" dirty="0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8518639D-EC9C-0DDB-770B-979ED0E15C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36709" y="1358049"/>
            <a:ext cx="819264" cy="819264"/>
          </a:xfrm>
          <a:prstGeom prst="rect">
            <a:avLst/>
          </a:prstGeom>
        </p:spPr>
      </p:pic>
      <p:pic>
        <p:nvPicPr>
          <p:cNvPr id="24" name="Kuva 23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E00448CA-4703-72F2-2F7E-38A4974B4EC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71927" y="1224813"/>
            <a:ext cx="952500" cy="952500"/>
          </a:xfrm>
          <a:prstGeom prst="rect">
            <a:avLst/>
          </a:prstGeom>
        </p:spPr>
      </p:pic>
      <p:sp>
        <p:nvSpPr>
          <p:cNvPr id="82" name="TextBox 79">
            <a:extLst>
              <a:ext uri="{FF2B5EF4-FFF2-40B4-BE49-F238E27FC236}">
                <a16:creationId xmlns:a16="http://schemas.microsoft.com/office/drawing/2014/main" id="{1587DD49-8703-B271-50D7-721DFB016296}"/>
              </a:ext>
            </a:extLst>
          </p:cNvPr>
          <p:cNvSpPr txBox="1"/>
          <p:nvPr/>
        </p:nvSpPr>
        <p:spPr>
          <a:xfrm>
            <a:off x="5763847" y="56362"/>
            <a:ext cx="1069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piha,pihalla</a:t>
            </a:r>
            <a:endParaRPr lang="sv-FI" sz="1200" dirty="0"/>
          </a:p>
        </p:txBody>
      </p:sp>
      <p:pic>
        <p:nvPicPr>
          <p:cNvPr id="64" name="Kuva 63">
            <a:extLst>
              <a:ext uri="{FF2B5EF4-FFF2-40B4-BE49-F238E27FC236}">
                <a16:creationId xmlns:a16="http://schemas.microsoft.com/office/drawing/2014/main" id="{BB5E1E91-D53F-C4C4-7B3B-36D07BC93FF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48138" y="442338"/>
            <a:ext cx="777078" cy="630489"/>
          </a:xfrm>
          <a:prstGeom prst="rect">
            <a:avLst/>
          </a:prstGeom>
        </p:spPr>
      </p:pic>
      <p:pic>
        <p:nvPicPr>
          <p:cNvPr id="132" name="Kuva 131" descr="Kuva, joka sisältää kohteen luonnos, piirros, Piirrokset, taide&#10;&#10;Tekoälyllä luotu sisältö voi olla virheellistä.">
            <a:extLst>
              <a:ext uri="{FF2B5EF4-FFF2-40B4-BE49-F238E27FC236}">
                <a16:creationId xmlns:a16="http://schemas.microsoft.com/office/drawing/2014/main" id="{1C0FAB1F-96C8-7ACA-D9CE-9F81FCB6B29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68026" y="419009"/>
            <a:ext cx="1125873" cy="630489"/>
          </a:xfrm>
          <a:prstGeom prst="rect">
            <a:avLst/>
          </a:prstGeom>
        </p:spPr>
      </p:pic>
      <p:sp>
        <p:nvSpPr>
          <p:cNvPr id="80" name="TextBox 66">
            <a:extLst>
              <a:ext uri="{FF2B5EF4-FFF2-40B4-BE49-F238E27FC236}">
                <a16:creationId xmlns:a16="http://schemas.microsoft.com/office/drawing/2014/main" id="{F414627C-9F4F-BDD8-9F1E-980BCC90F2CF}"/>
              </a:ext>
            </a:extLst>
          </p:cNvPr>
          <p:cNvSpPr txBox="1"/>
          <p:nvPr/>
        </p:nvSpPr>
        <p:spPr>
          <a:xfrm>
            <a:off x="5675942" y="1103531"/>
            <a:ext cx="1070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sisällä</a:t>
            </a:r>
            <a:endParaRPr lang="sv-FI" sz="1200" dirty="0"/>
          </a:p>
        </p:txBody>
      </p:sp>
      <p:pic>
        <p:nvPicPr>
          <p:cNvPr id="83" name="Kuva 82">
            <a:extLst>
              <a:ext uri="{FF2B5EF4-FFF2-40B4-BE49-F238E27FC236}">
                <a16:creationId xmlns:a16="http://schemas.microsoft.com/office/drawing/2014/main" id="{EB6F472F-81C5-54EE-A371-81BC3F1CA4E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91167" y="1380082"/>
            <a:ext cx="847843" cy="790685"/>
          </a:xfrm>
          <a:prstGeom prst="rect">
            <a:avLst/>
          </a:prstGeom>
        </p:spPr>
      </p:pic>
      <p:pic>
        <p:nvPicPr>
          <p:cNvPr id="134" name="Kuva 133" descr="Kuva, joka sisältää kohteen luonnos, Piirrokset, piirros, taide&#10;&#10;Tekoälyllä luotu sisältö voi olla virheellistä.">
            <a:extLst>
              <a:ext uri="{FF2B5EF4-FFF2-40B4-BE49-F238E27FC236}">
                <a16:creationId xmlns:a16="http://schemas.microsoft.com/office/drawing/2014/main" id="{6A77AC56-9717-59C5-3A13-27C0F98B6CB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840481" y="1220050"/>
            <a:ext cx="952500" cy="962025"/>
          </a:xfrm>
          <a:prstGeom prst="rect">
            <a:avLst/>
          </a:prstGeom>
        </p:spPr>
      </p:pic>
      <p:sp>
        <p:nvSpPr>
          <p:cNvPr id="25" name="TextBox 59">
            <a:extLst>
              <a:ext uri="{FF2B5EF4-FFF2-40B4-BE49-F238E27FC236}">
                <a16:creationId xmlns:a16="http://schemas.microsoft.com/office/drawing/2014/main" id="{0AA7D3BF-3249-C167-4BA6-BB15C20B7276}"/>
              </a:ext>
            </a:extLst>
          </p:cNvPr>
          <p:cNvSpPr txBox="1"/>
          <p:nvPr/>
        </p:nvSpPr>
        <p:spPr>
          <a:xfrm>
            <a:off x="5745324" y="2222613"/>
            <a:ext cx="1346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koulu</a:t>
            </a:r>
            <a:r>
              <a:rPr lang="sv-FI" sz="1200" dirty="0"/>
              <a:t>, </a:t>
            </a:r>
            <a:r>
              <a:rPr lang="sv-FI" sz="1200" dirty="0" err="1"/>
              <a:t>koulussa</a:t>
            </a:r>
            <a:endParaRPr lang="sv-FI" sz="1200" dirty="0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A575FCC8-AA17-038C-4D8D-9FDA172252D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846106" y="2492086"/>
            <a:ext cx="863420" cy="797636"/>
          </a:xfrm>
          <a:prstGeom prst="rect">
            <a:avLst/>
          </a:prstGeom>
        </p:spPr>
      </p:pic>
      <p:pic>
        <p:nvPicPr>
          <p:cNvPr id="27" name="Kuva 26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8EE2D241-C379-000B-972F-E06D044D8F0B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985999" y="2313561"/>
            <a:ext cx="780737" cy="964585"/>
          </a:xfrm>
          <a:prstGeom prst="rect">
            <a:avLst/>
          </a:prstGeom>
        </p:spPr>
      </p:pic>
      <p:sp>
        <p:nvSpPr>
          <p:cNvPr id="111" name="TextBox 78">
            <a:extLst>
              <a:ext uri="{FF2B5EF4-FFF2-40B4-BE49-F238E27FC236}">
                <a16:creationId xmlns:a16="http://schemas.microsoft.com/office/drawing/2014/main" id="{C43311FE-3FEF-36CF-E0D6-6209DEA4FB44}"/>
              </a:ext>
            </a:extLst>
          </p:cNvPr>
          <p:cNvSpPr txBox="1"/>
          <p:nvPr/>
        </p:nvSpPr>
        <p:spPr>
          <a:xfrm>
            <a:off x="5749591" y="3319202"/>
            <a:ext cx="106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koti</a:t>
            </a:r>
            <a:r>
              <a:rPr lang="sv-FI" sz="1200" dirty="0"/>
              <a:t>, </a:t>
            </a:r>
            <a:r>
              <a:rPr lang="sv-FI" sz="1200" dirty="0" err="1"/>
              <a:t>kotona</a:t>
            </a:r>
            <a:endParaRPr lang="sv-FI" sz="1200" dirty="0"/>
          </a:p>
        </p:txBody>
      </p:sp>
      <p:pic>
        <p:nvPicPr>
          <p:cNvPr id="113" name="Kuva 112">
            <a:extLst>
              <a:ext uri="{FF2B5EF4-FFF2-40B4-BE49-F238E27FC236}">
                <a16:creationId xmlns:a16="http://schemas.microsoft.com/office/drawing/2014/main" id="{9489F1A1-5349-CBEB-E4D4-45B6E10D78D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805755" y="3612592"/>
            <a:ext cx="812019" cy="786905"/>
          </a:xfrm>
          <a:prstGeom prst="rect">
            <a:avLst/>
          </a:prstGeom>
        </p:spPr>
      </p:pic>
      <p:pic>
        <p:nvPicPr>
          <p:cNvPr id="150" name="Kuva 149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E6BC0DE7-0E42-5E82-8389-71750B04F5B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822621" y="3404033"/>
            <a:ext cx="977467" cy="977467"/>
          </a:xfrm>
          <a:prstGeom prst="rect">
            <a:avLst/>
          </a:prstGeom>
        </p:spPr>
      </p:pic>
      <p:sp>
        <p:nvSpPr>
          <p:cNvPr id="28" name="TextBox 77">
            <a:extLst>
              <a:ext uri="{FF2B5EF4-FFF2-40B4-BE49-F238E27FC236}">
                <a16:creationId xmlns:a16="http://schemas.microsoft.com/office/drawing/2014/main" id="{09DCD19D-DA55-81BC-3AD0-9EE3D7E9D27D}"/>
              </a:ext>
            </a:extLst>
          </p:cNvPr>
          <p:cNvSpPr txBox="1"/>
          <p:nvPr/>
        </p:nvSpPr>
        <p:spPr>
          <a:xfrm>
            <a:off x="5687881" y="4396846"/>
            <a:ext cx="109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koulumatka</a:t>
            </a:r>
            <a:endParaRPr lang="sv-FI" sz="1200" dirty="0"/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0AD2EC7-E895-6ED6-267D-5EFC429D31C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791167" y="4649190"/>
            <a:ext cx="885205" cy="817761"/>
          </a:xfrm>
          <a:prstGeom prst="rect">
            <a:avLst/>
          </a:prstGeom>
        </p:spPr>
      </p:pic>
      <p:pic>
        <p:nvPicPr>
          <p:cNvPr id="30" name="Kuva 29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1120B4BA-ADEA-DF7A-5B60-4FA1F5E6D1C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840272" y="4529644"/>
            <a:ext cx="952500" cy="952500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CAD9AD7C-C445-096B-6F49-E008A7DD4B2E}"/>
              </a:ext>
            </a:extLst>
          </p:cNvPr>
          <p:cNvSpPr txBox="1"/>
          <p:nvPr/>
        </p:nvSpPr>
        <p:spPr>
          <a:xfrm>
            <a:off x="6984507" y="4381178"/>
            <a:ext cx="837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(matka)</a:t>
            </a:r>
          </a:p>
        </p:txBody>
      </p:sp>
      <p:pic>
        <p:nvPicPr>
          <p:cNvPr id="33" name="Kuva 32" descr="Kuva, joka sisältää kohteen symboli, käsi, käsineet&#10;&#10;Tekoälyllä luotu sisältö voi olla virheellistä.">
            <a:extLst>
              <a:ext uri="{FF2B5EF4-FFF2-40B4-BE49-F238E27FC236}">
                <a16:creationId xmlns:a16="http://schemas.microsoft.com/office/drawing/2014/main" id="{DBB94160-593E-6F83-C27F-4D6FCA86CAA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750844" y="2419041"/>
            <a:ext cx="952500" cy="952500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5C1F216F-6D34-4C88-310C-B3172196291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871927" y="2342128"/>
            <a:ext cx="951058" cy="951058"/>
          </a:xfrm>
          <a:prstGeom prst="rect">
            <a:avLst/>
          </a:prstGeom>
        </p:spPr>
      </p:pic>
      <p:sp>
        <p:nvSpPr>
          <p:cNvPr id="37" name="TextBox 63">
            <a:extLst>
              <a:ext uri="{FF2B5EF4-FFF2-40B4-BE49-F238E27FC236}">
                <a16:creationId xmlns:a16="http://schemas.microsoft.com/office/drawing/2014/main" id="{9C4CA7F0-BDC2-791B-2166-EE59FB2E8A26}"/>
              </a:ext>
            </a:extLst>
          </p:cNvPr>
          <p:cNvSpPr txBox="1"/>
          <p:nvPr/>
        </p:nvSpPr>
        <p:spPr>
          <a:xfrm>
            <a:off x="7768603" y="3284642"/>
            <a:ext cx="107900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 err="1"/>
              <a:t>ei</a:t>
            </a:r>
            <a:r>
              <a:rPr lang="sv-FI" sz="1138" dirty="0"/>
              <a:t>, </a:t>
            </a:r>
            <a:r>
              <a:rPr lang="sv-FI" sz="1138" dirty="0" err="1"/>
              <a:t>älä</a:t>
            </a:r>
            <a:endParaRPr lang="sv-FI" sz="1200" dirty="0"/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3634467B-6C57-B38C-00BD-69721226411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900337" y="3560146"/>
            <a:ext cx="838317" cy="821032"/>
          </a:xfrm>
          <a:prstGeom prst="rect">
            <a:avLst/>
          </a:prstGeom>
        </p:spPr>
      </p:pic>
      <p:pic>
        <p:nvPicPr>
          <p:cNvPr id="39" name="Kuva 38" descr="Kuva, joka sisältää kohteen luonnos, Piirrokset, piirros, clipart&#10;&#10;Tekoälyllä luotu sisältö voi olla virheellistä.">
            <a:extLst>
              <a:ext uri="{FF2B5EF4-FFF2-40B4-BE49-F238E27FC236}">
                <a16:creationId xmlns:a16="http://schemas.microsoft.com/office/drawing/2014/main" id="{FD1A4146-5511-1FC0-BFA1-228A923A942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087522" y="3392112"/>
            <a:ext cx="645944" cy="976329"/>
          </a:xfrm>
          <a:prstGeom prst="rect">
            <a:avLst/>
          </a:prstGeom>
        </p:spPr>
      </p:pic>
      <p:sp>
        <p:nvSpPr>
          <p:cNvPr id="40" name="TextBox 63">
            <a:extLst>
              <a:ext uri="{FF2B5EF4-FFF2-40B4-BE49-F238E27FC236}">
                <a16:creationId xmlns:a16="http://schemas.microsoft.com/office/drawing/2014/main" id="{FA289BAE-A145-C871-249E-C360D0D91C8D}"/>
              </a:ext>
            </a:extLst>
          </p:cNvPr>
          <p:cNvSpPr txBox="1"/>
          <p:nvPr/>
        </p:nvSpPr>
        <p:spPr>
          <a:xfrm>
            <a:off x="7822040" y="2203009"/>
            <a:ext cx="76067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 err="1"/>
              <a:t>lopeta</a:t>
            </a:r>
            <a:endParaRPr lang="sv-FI" sz="1200" dirty="0"/>
          </a:p>
        </p:txBody>
      </p:sp>
      <p:sp>
        <p:nvSpPr>
          <p:cNvPr id="41" name="TextBox 78">
            <a:extLst>
              <a:ext uri="{FF2B5EF4-FFF2-40B4-BE49-F238E27FC236}">
                <a16:creationId xmlns:a16="http://schemas.microsoft.com/office/drawing/2014/main" id="{FB718E12-D190-8EDC-5C39-A486C49DA580}"/>
              </a:ext>
            </a:extLst>
          </p:cNvPr>
          <p:cNvSpPr txBox="1"/>
          <p:nvPr/>
        </p:nvSpPr>
        <p:spPr>
          <a:xfrm>
            <a:off x="5813083" y="5554629"/>
            <a:ext cx="1076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uudestaan</a:t>
            </a:r>
            <a:endParaRPr lang="sv-FI" sz="1200" dirty="0"/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6BBC22CC-CA51-6D39-445D-01381EDD50B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827027" y="5888170"/>
            <a:ext cx="952633" cy="619211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980D7B28-13B4-9C7E-28FC-1A9866E586F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913047" y="5568667"/>
            <a:ext cx="837797" cy="1009795"/>
          </a:xfrm>
          <a:prstGeom prst="rect">
            <a:avLst/>
          </a:prstGeom>
        </p:spPr>
      </p:pic>
      <p:sp>
        <p:nvSpPr>
          <p:cNvPr id="116" name="TextBox 59">
            <a:extLst>
              <a:ext uri="{FF2B5EF4-FFF2-40B4-BE49-F238E27FC236}">
                <a16:creationId xmlns:a16="http://schemas.microsoft.com/office/drawing/2014/main" id="{294C160E-4EBC-CBFD-9C94-0052F98B8563}"/>
              </a:ext>
            </a:extLst>
          </p:cNvPr>
          <p:cNvSpPr txBox="1"/>
          <p:nvPr/>
        </p:nvSpPr>
        <p:spPr>
          <a:xfrm>
            <a:off x="7720022" y="5534731"/>
            <a:ext cx="107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muu</a:t>
            </a:r>
            <a:r>
              <a:rPr lang="sv-FI" sz="1200" dirty="0"/>
              <a:t> </a:t>
            </a:r>
            <a:r>
              <a:rPr lang="sv-FI" sz="1200" dirty="0" err="1"/>
              <a:t>asia</a:t>
            </a:r>
            <a:endParaRPr lang="sv-FI" sz="1200" dirty="0"/>
          </a:p>
        </p:txBody>
      </p:sp>
      <p:pic>
        <p:nvPicPr>
          <p:cNvPr id="117" name="Kuva 116">
            <a:extLst>
              <a:ext uri="{FF2B5EF4-FFF2-40B4-BE49-F238E27FC236}">
                <a16:creationId xmlns:a16="http://schemas.microsoft.com/office/drawing/2014/main" id="{1456C876-E2C2-0089-7B37-6365EF675806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848099" y="5836048"/>
            <a:ext cx="773201" cy="697396"/>
          </a:xfrm>
          <a:prstGeom prst="rect">
            <a:avLst/>
          </a:prstGeom>
        </p:spPr>
      </p:pic>
      <p:pic>
        <p:nvPicPr>
          <p:cNvPr id="152" name="Kuva 151" descr="Kuva, joka sisältää kohteen piirros, luonnos, Piirrokset, kuvitus&#10;&#10;Tekoälyllä luotu sisältö voi olla virheellistä.">
            <a:extLst>
              <a:ext uri="{FF2B5EF4-FFF2-40B4-BE49-F238E27FC236}">
                <a16:creationId xmlns:a16="http://schemas.microsoft.com/office/drawing/2014/main" id="{75FECF1D-F8B1-1675-B98B-EAB8AE8E55C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969616" y="5723962"/>
            <a:ext cx="839912" cy="839912"/>
          </a:xfrm>
          <a:prstGeom prst="rect">
            <a:avLst/>
          </a:prstGeom>
        </p:spPr>
      </p:pic>
      <p:sp>
        <p:nvSpPr>
          <p:cNvPr id="50" name="Tekstiruutu 49">
            <a:extLst>
              <a:ext uri="{FF2B5EF4-FFF2-40B4-BE49-F238E27FC236}">
                <a16:creationId xmlns:a16="http://schemas.microsoft.com/office/drawing/2014/main" id="{424A6196-7632-A89D-250F-8FFA80672925}"/>
              </a:ext>
            </a:extLst>
          </p:cNvPr>
          <p:cNvSpPr txBox="1"/>
          <p:nvPr/>
        </p:nvSpPr>
        <p:spPr>
          <a:xfrm>
            <a:off x="8991697" y="5520414"/>
            <a:ext cx="928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(keskustella)</a:t>
            </a:r>
          </a:p>
        </p:txBody>
      </p:sp>
      <p:pic>
        <p:nvPicPr>
          <p:cNvPr id="51" name="Kuva 50">
            <a:extLst>
              <a:ext uri="{FF2B5EF4-FFF2-40B4-BE49-F238E27FC236}">
                <a16:creationId xmlns:a16="http://schemas.microsoft.com/office/drawing/2014/main" id="{7533068C-578F-5FCE-E9E0-A731FE1FFBCD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795803" y="4472002"/>
            <a:ext cx="1002435" cy="1002435"/>
          </a:xfrm>
          <a:prstGeom prst="rect">
            <a:avLst/>
          </a:prstGeom>
        </p:spPr>
      </p:pic>
      <p:pic>
        <p:nvPicPr>
          <p:cNvPr id="52" name="Kuva 51">
            <a:extLst>
              <a:ext uri="{FF2B5EF4-FFF2-40B4-BE49-F238E27FC236}">
                <a16:creationId xmlns:a16="http://schemas.microsoft.com/office/drawing/2014/main" id="{5C947232-9544-FBD6-F98B-08977930AC0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858238" y="4767522"/>
            <a:ext cx="812166" cy="812166"/>
          </a:xfrm>
          <a:prstGeom prst="rect">
            <a:avLst/>
          </a:prstGeom>
        </p:spPr>
      </p:pic>
      <p:sp>
        <p:nvSpPr>
          <p:cNvPr id="53" name="Tekstiruutu 52">
            <a:extLst>
              <a:ext uri="{FF2B5EF4-FFF2-40B4-BE49-F238E27FC236}">
                <a16:creationId xmlns:a16="http://schemas.microsoft.com/office/drawing/2014/main" id="{F6C22D2D-A8D4-867F-721B-9E8FF205FE1E}"/>
              </a:ext>
            </a:extLst>
          </p:cNvPr>
          <p:cNvSpPr txBox="1"/>
          <p:nvPr/>
        </p:nvSpPr>
        <p:spPr>
          <a:xfrm>
            <a:off x="7874217" y="4424692"/>
            <a:ext cx="720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jatkaa</a:t>
            </a:r>
          </a:p>
        </p:txBody>
      </p:sp>
    </p:spTree>
    <p:extLst>
      <p:ext uri="{BB962C8B-B14F-4D97-AF65-F5344CB8AC3E}">
        <p14:creationId xmlns:p14="http://schemas.microsoft.com/office/powerpoint/2010/main" val="53305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149</Words>
  <Application>Microsoft Office PowerPoint</Application>
  <PresentationFormat>A4-paperi (210 x 297 mm)</PresentationFormat>
  <Paragraphs>60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Office-teema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Virpi Yiannakou</dc:creator>
  <cp:lastModifiedBy>Virpi Yiannakou</cp:lastModifiedBy>
  <cp:revision>1</cp:revision>
  <cp:lastPrinted>2025-12-04T10:05:51Z</cp:lastPrinted>
  <dcterms:created xsi:type="dcterms:W3CDTF">2025-12-04T09:30:24Z</dcterms:created>
  <dcterms:modified xsi:type="dcterms:W3CDTF">2025-12-04T12:27:01Z</dcterms:modified>
</cp:coreProperties>
</file>