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0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ija Ylätupa" userId="6f10f2ff-6d5d-4f13-81c4-0251a11804c5" providerId="ADAL" clId="{F0EE3EB9-110B-418A-8C99-46AA5C3B7233}"/>
    <pc:docChg chg="modSld">
      <pc:chgData name="Maija Ylätupa" userId="6f10f2ff-6d5d-4f13-81c4-0251a11804c5" providerId="ADAL" clId="{F0EE3EB9-110B-418A-8C99-46AA5C3B7233}" dt="2026-10-21T08:38:40.831" v="1" actId="1076"/>
      <pc:docMkLst>
        <pc:docMk/>
      </pc:docMkLst>
      <pc:sldChg chg="modSp mod">
        <pc:chgData name="Maija Ylätupa" userId="6f10f2ff-6d5d-4f13-81c4-0251a11804c5" providerId="ADAL" clId="{F0EE3EB9-110B-418A-8C99-46AA5C3B7233}" dt="2026-10-21T08:38:40.831" v="1" actId="1076"/>
        <pc:sldMkLst>
          <pc:docMk/>
          <pc:sldMk cId="3905534910" sldId="288"/>
        </pc:sldMkLst>
        <pc:spChg chg="mod">
          <ac:chgData name="Maija Ylätupa" userId="6f10f2ff-6d5d-4f13-81c4-0251a11804c5" providerId="ADAL" clId="{F0EE3EB9-110B-418A-8C99-46AA5C3B7233}" dt="2026-10-21T08:38:40.831" v="1" actId="1076"/>
          <ac:spMkLst>
            <pc:docMk/>
            <pc:sldMk cId="3905534910" sldId="288"/>
            <ac:spMk id="109" creationId="{0C08F5CE-778E-4BEC-A990-D877CB647D8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69DCB-DCCB-4150-9B7D-DAAB94B40622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4C197-C02E-4293-91BA-AB2943DB392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6672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F4C197-C02E-4293-91BA-AB2943DB392C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931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917-C9FA-465D-9C79-CFC9E0466DE3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F435-1E78-4E0C-8C16-8014BF2CF5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7932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917-C9FA-465D-9C79-CFC9E0466DE3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F435-1E78-4E0C-8C16-8014BF2CF5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198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917-C9FA-465D-9C79-CFC9E0466DE3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F435-1E78-4E0C-8C16-8014BF2CF5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469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917-C9FA-465D-9C79-CFC9E0466DE3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F435-1E78-4E0C-8C16-8014BF2CF5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6169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917-C9FA-465D-9C79-CFC9E0466DE3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F435-1E78-4E0C-8C16-8014BF2CF5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9444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917-C9FA-465D-9C79-CFC9E0466DE3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F435-1E78-4E0C-8C16-8014BF2CF5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0114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917-C9FA-465D-9C79-CFC9E0466DE3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F435-1E78-4E0C-8C16-8014BF2CF5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8613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917-C9FA-465D-9C79-CFC9E0466DE3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F435-1E78-4E0C-8C16-8014BF2CF5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6866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917-C9FA-465D-9C79-CFC9E0466DE3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F435-1E78-4E0C-8C16-8014BF2CF5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540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917-C9FA-465D-9C79-CFC9E0466DE3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F435-1E78-4E0C-8C16-8014BF2CF5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715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F2917-C9FA-465D-9C79-CFC9E0466DE3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5F435-1E78-4E0C-8C16-8014BF2CF5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934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BF2917-C9FA-465D-9C79-CFC9E0466DE3}" type="datetimeFigureOut">
              <a:rPr lang="fi-FI" smtClean="0"/>
              <a:t>21.10.2026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B5F435-1E78-4E0C-8C16-8014BF2CF5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8169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39" Type="http://schemas.openxmlformats.org/officeDocument/2006/relationships/image" Target="../media/image36.png"/><Relationship Id="rId21" Type="http://schemas.openxmlformats.org/officeDocument/2006/relationships/image" Target="../media/image18.png"/><Relationship Id="rId34" Type="http://schemas.openxmlformats.org/officeDocument/2006/relationships/image" Target="../media/image31.png"/><Relationship Id="rId42" Type="http://schemas.openxmlformats.org/officeDocument/2006/relationships/image" Target="../media/image39.png"/><Relationship Id="rId47" Type="http://schemas.openxmlformats.org/officeDocument/2006/relationships/image" Target="../media/image44.png"/><Relationship Id="rId50" Type="http://schemas.openxmlformats.org/officeDocument/2006/relationships/image" Target="../media/image4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29" Type="http://schemas.openxmlformats.org/officeDocument/2006/relationships/image" Target="../media/image26.png"/><Relationship Id="rId11" Type="http://schemas.openxmlformats.org/officeDocument/2006/relationships/image" Target="../media/image8.png"/><Relationship Id="rId24" Type="http://schemas.openxmlformats.org/officeDocument/2006/relationships/image" Target="../media/image21.png"/><Relationship Id="rId32" Type="http://schemas.openxmlformats.org/officeDocument/2006/relationships/image" Target="../media/image29.png"/><Relationship Id="rId37" Type="http://schemas.openxmlformats.org/officeDocument/2006/relationships/image" Target="../media/image34.png"/><Relationship Id="rId40" Type="http://schemas.openxmlformats.org/officeDocument/2006/relationships/image" Target="../media/image37.png"/><Relationship Id="rId45" Type="http://schemas.openxmlformats.org/officeDocument/2006/relationships/image" Target="../media/image42.png"/><Relationship Id="rId53" Type="http://schemas.openxmlformats.org/officeDocument/2006/relationships/image" Target="../media/image50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31" Type="http://schemas.openxmlformats.org/officeDocument/2006/relationships/image" Target="../media/image28.png"/><Relationship Id="rId44" Type="http://schemas.openxmlformats.org/officeDocument/2006/relationships/image" Target="../media/image41.png"/><Relationship Id="rId52" Type="http://schemas.openxmlformats.org/officeDocument/2006/relationships/image" Target="../media/image49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4.png"/><Relationship Id="rId30" Type="http://schemas.openxmlformats.org/officeDocument/2006/relationships/image" Target="../media/image27.png"/><Relationship Id="rId35" Type="http://schemas.openxmlformats.org/officeDocument/2006/relationships/image" Target="../media/image32.png"/><Relationship Id="rId43" Type="http://schemas.openxmlformats.org/officeDocument/2006/relationships/image" Target="../media/image40.png"/><Relationship Id="rId48" Type="http://schemas.openxmlformats.org/officeDocument/2006/relationships/image" Target="../media/image45.png"/><Relationship Id="rId8" Type="http://schemas.openxmlformats.org/officeDocument/2006/relationships/image" Target="../media/image5.png"/><Relationship Id="rId51" Type="http://schemas.openxmlformats.org/officeDocument/2006/relationships/image" Target="../media/image48.png"/><Relationship Id="rId3" Type="http://schemas.openxmlformats.org/officeDocument/2006/relationships/hyperlink" Target="http://papunet.net/materiaalia/koronavirus" TargetMode="External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33" Type="http://schemas.openxmlformats.org/officeDocument/2006/relationships/image" Target="../media/image30.png"/><Relationship Id="rId38" Type="http://schemas.openxmlformats.org/officeDocument/2006/relationships/image" Target="../media/image35.png"/><Relationship Id="rId46" Type="http://schemas.openxmlformats.org/officeDocument/2006/relationships/image" Target="../media/image43.png"/><Relationship Id="rId20" Type="http://schemas.openxmlformats.org/officeDocument/2006/relationships/image" Target="../media/image17.png"/><Relationship Id="rId41" Type="http://schemas.openxmlformats.org/officeDocument/2006/relationships/image" Target="../media/image38.png"/><Relationship Id="rId54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28" Type="http://schemas.openxmlformats.org/officeDocument/2006/relationships/image" Target="../media/image25.png"/><Relationship Id="rId36" Type="http://schemas.openxmlformats.org/officeDocument/2006/relationships/image" Target="../media/image33.png"/><Relationship Id="rId4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ulukko 2">
            <a:extLst>
              <a:ext uri="{FF2B5EF4-FFF2-40B4-BE49-F238E27FC236}">
                <a16:creationId xmlns:a16="http://schemas.microsoft.com/office/drawing/2014/main" id="{0CC1947F-48D2-4BC5-95B3-CDFAAAC75001}"/>
              </a:ext>
            </a:extLst>
          </p:cNvPr>
          <p:cNvGraphicFramePr>
            <a:graphicFrameLocks noGrp="1"/>
          </p:cNvGraphicFramePr>
          <p:nvPr/>
        </p:nvGraphicFramePr>
        <p:xfrm>
          <a:off x="75501" y="25167"/>
          <a:ext cx="9722844" cy="6677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0316">
                  <a:extLst>
                    <a:ext uri="{9D8B030D-6E8A-4147-A177-3AD203B41FA5}">
                      <a16:colId xmlns:a16="http://schemas.microsoft.com/office/drawing/2014/main" val="1244236821"/>
                    </a:ext>
                  </a:extLst>
                </a:gridCol>
                <a:gridCol w="1080316">
                  <a:extLst>
                    <a:ext uri="{9D8B030D-6E8A-4147-A177-3AD203B41FA5}">
                      <a16:colId xmlns:a16="http://schemas.microsoft.com/office/drawing/2014/main" val="2817566579"/>
                    </a:ext>
                  </a:extLst>
                </a:gridCol>
                <a:gridCol w="1080316">
                  <a:extLst>
                    <a:ext uri="{9D8B030D-6E8A-4147-A177-3AD203B41FA5}">
                      <a16:colId xmlns:a16="http://schemas.microsoft.com/office/drawing/2014/main" val="2065242323"/>
                    </a:ext>
                  </a:extLst>
                </a:gridCol>
                <a:gridCol w="1080316">
                  <a:extLst>
                    <a:ext uri="{9D8B030D-6E8A-4147-A177-3AD203B41FA5}">
                      <a16:colId xmlns:a16="http://schemas.microsoft.com/office/drawing/2014/main" val="1945518319"/>
                    </a:ext>
                  </a:extLst>
                </a:gridCol>
                <a:gridCol w="1080316">
                  <a:extLst>
                    <a:ext uri="{9D8B030D-6E8A-4147-A177-3AD203B41FA5}">
                      <a16:colId xmlns:a16="http://schemas.microsoft.com/office/drawing/2014/main" val="1638627603"/>
                    </a:ext>
                  </a:extLst>
                </a:gridCol>
                <a:gridCol w="1080316">
                  <a:extLst>
                    <a:ext uri="{9D8B030D-6E8A-4147-A177-3AD203B41FA5}">
                      <a16:colId xmlns:a16="http://schemas.microsoft.com/office/drawing/2014/main" val="944466582"/>
                    </a:ext>
                  </a:extLst>
                </a:gridCol>
                <a:gridCol w="1080316">
                  <a:extLst>
                    <a:ext uri="{9D8B030D-6E8A-4147-A177-3AD203B41FA5}">
                      <a16:colId xmlns:a16="http://schemas.microsoft.com/office/drawing/2014/main" val="105974513"/>
                    </a:ext>
                  </a:extLst>
                </a:gridCol>
                <a:gridCol w="1080316">
                  <a:extLst>
                    <a:ext uri="{9D8B030D-6E8A-4147-A177-3AD203B41FA5}">
                      <a16:colId xmlns:a16="http://schemas.microsoft.com/office/drawing/2014/main" val="3712209518"/>
                    </a:ext>
                  </a:extLst>
                </a:gridCol>
                <a:gridCol w="1080316">
                  <a:extLst>
                    <a:ext uri="{9D8B030D-6E8A-4147-A177-3AD203B41FA5}">
                      <a16:colId xmlns:a16="http://schemas.microsoft.com/office/drawing/2014/main" val="3881131842"/>
                    </a:ext>
                  </a:extLst>
                </a:gridCol>
              </a:tblGrid>
              <a:tr h="111294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048287"/>
                  </a:ext>
                </a:extLst>
              </a:tr>
              <a:tr h="111294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74752"/>
                  </a:ext>
                </a:extLst>
              </a:tr>
              <a:tr h="111294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75193"/>
                  </a:ext>
                </a:extLst>
              </a:tr>
              <a:tr h="111294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852239"/>
                  </a:ext>
                </a:extLst>
              </a:tr>
              <a:tr h="111294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189250"/>
                  </a:ext>
                </a:extLst>
              </a:tr>
              <a:tr h="111294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251583"/>
                  </a:ext>
                </a:extLst>
              </a:tr>
            </a:tbl>
          </a:graphicData>
        </a:graphic>
      </p:graphicFrame>
      <p:sp>
        <p:nvSpPr>
          <p:cNvPr id="5" name="Otsikko 4">
            <a:extLst>
              <a:ext uri="{FF2B5EF4-FFF2-40B4-BE49-F238E27FC236}">
                <a16:creationId xmlns:a16="http://schemas.microsoft.com/office/drawing/2014/main" id="{5B9D81B6-5C44-412B-A89D-590213552CD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62556"/>
            <a:ext cx="2223083" cy="3431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HALLOWEEN</a:t>
            </a:r>
            <a:endParaRPr kumimoji="0" lang="fi-FI" sz="163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61">
            <a:extLst>
              <a:ext uri="{FF2B5EF4-FFF2-40B4-BE49-F238E27FC236}">
                <a16:creationId xmlns:a16="http://schemas.microsoft.com/office/drawing/2014/main" id="{FCC4DE40-85E0-413E-BDAA-C985763AF479}"/>
              </a:ext>
            </a:extLst>
          </p:cNvPr>
          <p:cNvSpPr txBox="1"/>
          <p:nvPr/>
        </p:nvSpPr>
        <p:spPr>
          <a:xfrm>
            <a:off x="6538293" y="2251078"/>
            <a:ext cx="1037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kurpitsalyhty</a:t>
            </a:r>
            <a:endParaRPr lang="sv-FI" sz="1200" dirty="0"/>
          </a:p>
        </p:txBody>
      </p:sp>
      <p:sp>
        <p:nvSpPr>
          <p:cNvPr id="8" name="TextBox 57">
            <a:extLst>
              <a:ext uri="{FF2B5EF4-FFF2-40B4-BE49-F238E27FC236}">
                <a16:creationId xmlns:a16="http://schemas.microsoft.com/office/drawing/2014/main" id="{773C71B7-528D-49DE-B3B0-FC76DE04FBA3}"/>
              </a:ext>
            </a:extLst>
          </p:cNvPr>
          <p:cNvSpPr txBox="1"/>
          <p:nvPr/>
        </p:nvSpPr>
        <p:spPr>
          <a:xfrm>
            <a:off x="62805" y="2271496"/>
            <a:ext cx="1082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minä</a:t>
            </a:r>
            <a:endParaRPr lang="sv-FI" sz="1200" dirty="0"/>
          </a:p>
        </p:txBody>
      </p:sp>
      <p:sp>
        <p:nvSpPr>
          <p:cNvPr id="11" name="TextBox 78">
            <a:extLst>
              <a:ext uri="{FF2B5EF4-FFF2-40B4-BE49-F238E27FC236}">
                <a16:creationId xmlns:a16="http://schemas.microsoft.com/office/drawing/2014/main" id="{183D4641-40F4-4D6D-AFC7-C2E09733709C}"/>
              </a:ext>
            </a:extLst>
          </p:cNvPr>
          <p:cNvSpPr txBox="1"/>
          <p:nvPr/>
        </p:nvSpPr>
        <p:spPr>
          <a:xfrm>
            <a:off x="58723" y="3381048"/>
            <a:ext cx="1082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sinä</a:t>
            </a:r>
            <a:endParaRPr lang="sv-FI" sz="1200" dirty="0"/>
          </a:p>
        </p:txBody>
      </p:sp>
      <p:sp>
        <p:nvSpPr>
          <p:cNvPr id="12" name="TextBox 78">
            <a:extLst>
              <a:ext uri="{FF2B5EF4-FFF2-40B4-BE49-F238E27FC236}">
                <a16:creationId xmlns:a16="http://schemas.microsoft.com/office/drawing/2014/main" id="{325EF147-F5C9-4AB5-9735-8574CC629887}"/>
              </a:ext>
            </a:extLst>
          </p:cNvPr>
          <p:cNvSpPr txBox="1"/>
          <p:nvPr/>
        </p:nvSpPr>
        <p:spPr>
          <a:xfrm>
            <a:off x="85184" y="4482511"/>
            <a:ext cx="1082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me</a:t>
            </a:r>
            <a:endParaRPr lang="sv-FI" sz="1200" dirty="0"/>
          </a:p>
        </p:txBody>
      </p:sp>
      <p:sp>
        <p:nvSpPr>
          <p:cNvPr id="15" name="TextBox 78">
            <a:extLst>
              <a:ext uri="{FF2B5EF4-FFF2-40B4-BE49-F238E27FC236}">
                <a16:creationId xmlns:a16="http://schemas.microsoft.com/office/drawing/2014/main" id="{16A44D49-5E68-4942-A46D-0D55F3774D23}"/>
              </a:ext>
            </a:extLst>
          </p:cNvPr>
          <p:cNvSpPr txBox="1"/>
          <p:nvPr/>
        </p:nvSpPr>
        <p:spPr>
          <a:xfrm>
            <a:off x="1142238" y="3368202"/>
            <a:ext cx="1082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Joku</a:t>
            </a:r>
            <a:r>
              <a:rPr lang="sv-FI" sz="1200" dirty="0"/>
              <a:t> </a:t>
            </a:r>
            <a:r>
              <a:rPr lang="sv-FI" sz="1200" dirty="0" err="1"/>
              <a:t>muu</a:t>
            </a:r>
            <a:endParaRPr lang="sv-FI" sz="1200" dirty="0"/>
          </a:p>
        </p:txBody>
      </p:sp>
      <p:sp>
        <p:nvSpPr>
          <p:cNvPr id="18" name="TextBox 78">
            <a:extLst>
              <a:ext uri="{FF2B5EF4-FFF2-40B4-BE49-F238E27FC236}">
                <a16:creationId xmlns:a16="http://schemas.microsoft.com/office/drawing/2014/main" id="{97BF1C5A-CA60-4369-9E09-9EB43EAA3BD3}"/>
              </a:ext>
            </a:extLst>
          </p:cNvPr>
          <p:cNvSpPr txBox="1"/>
          <p:nvPr/>
        </p:nvSpPr>
        <p:spPr>
          <a:xfrm>
            <a:off x="71833" y="5592108"/>
            <a:ext cx="1082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/>
              <a:t>ystävä</a:t>
            </a:r>
          </a:p>
        </p:txBody>
      </p:sp>
      <p:sp>
        <p:nvSpPr>
          <p:cNvPr id="19" name="TextBox 57">
            <a:extLst>
              <a:ext uri="{FF2B5EF4-FFF2-40B4-BE49-F238E27FC236}">
                <a16:creationId xmlns:a16="http://schemas.microsoft.com/office/drawing/2014/main" id="{3F7933E5-AEF0-451D-9F0D-69E706FE2ADE}"/>
              </a:ext>
            </a:extLst>
          </p:cNvPr>
          <p:cNvSpPr txBox="1"/>
          <p:nvPr/>
        </p:nvSpPr>
        <p:spPr>
          <a:xfrm>
            <a:off x="1142159" y="4493440"/>
            <a:ext cx="1082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kanssa</a:t>
            </a:r>
            <a:endParaRPr lang="sv-FI" sz="1200" dirty="0"/>
          </a:p>
        </p:txBody>
      </p:sp>
      <p:sp>
        <p:nvSpPr>
          <p:cNvPr id="21" name="TextBox 57">
            <a:extLst>
              <a:ext uri="{FF2B5EF4-FFF2-40B4-BE49-F238E27FC236}">
                <a16:creationId xmlns:a16="http://schemas.microsoft.com/office/drawing/2014/main" id="{F92053DA-7A0D-4CB3-AB58-72F0DCFBD658}"/>
              </a:ext>
            </a:extLst>
          </p:cNvPr>
          <p:cNvSpPr txBox="1"/>
          <p:nvPr/>
        </p:nvSpPr>
        <p:spPr>
          <a:xfrm>
            <a:off x="7634458" y="4476669"/>
            <a:ext cx="1082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kyllä</a:t>
            </a:r>
            <a:endParaRPr lang="sv-FI" sz="1200" dirty="0"/>
          </a:p>
        </p:txBody>
      </p:sp>
      <p:sp>
        <p:nvSpPr>
          <p:cNvPr id="23" name="TextBox 82">
            <a:extLst>
              <a:ext uri="{FF2B5EF4-FFF2-40B4-BE49-F238E27FC236}">
                <a16:creationId xmlns:a16="http://schemas.microsoft.com/office/drawing/2014/main" id="{9BD80AC1-219C-408E-963B-ACDFF08A472D}"/>
              </a:ext>
            </a:extLst>
          </p:cNvPr>
          <p:cNvSpPr txBox="1"/>
          <p:nvPr/>
        </p:nvSpPr>
        <p:spPr>
          <a:xfrm>
            <a:off x="7669123" y="5597420"/>
            <a:ext cx="1056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ei</a:t>
            </a:r>
            <a:endParaRPr lang="sv-FI" sz="1200" dirty="0"/>
          </a:p>
        </p:txBody>
      </p:sp>
      <p:sp>
        <p:nvSpPr>
          <p:cNvPr id="25" name="TextBox 75">
            <a:extLst>
              <a:ext uri="{FF2B5EF4-FFF2-40B4-BE49-F238E27FC236}">
                <a16:creationId xmlns:a16="http://schemas.microsoft.com/office/drawing/2014/main" id="{58B488C4-BA6D-4A78-BF75-2E3218F7FF11}"/>
              </a:ext>
            </a:extLst>
          </p:cNvPr>
          <p:cNvSpPr txBox="1"/>
          <p:nvPr/>
        </p:nvSpPr>
        <p:spPr>
          <a:xfrm>
            <a:off x="4356023" y="2258956"/>
            <a:ext cx="1098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lepakko</a:t>
            </a:r>
            <a:endParaRPr lang="sv-FI" sz="1138" dirty="0"/>
          </a:p>
        </p:txBody>
      </p:sp>
      <p:sp>
        <p:nvSpPr>
          <p:cNvPr id="27" name="TextBox 64">
            <a:extLst>
              <a:ext uri="{FF2B5EF4-FFF2-40B4-BE49-F238E27FC236}">
                <a16:creationId xmlns:a16="http://schemas.microsoft.com/office/drawing/2014/main" id="{D005BA61-A584-4AC7-9CC8-5AD283F1B632}"/>
              </a:ext>
            </a:extLst>
          </p:cNvPr>
          <p:cNvSpPr txBox="1"/>
          <p:nvPr/>
        </p:nvSpPr>
        <p:spPr>
          <a:xfrm>
            <a:off x="2211243" y="2270161"/>
            <a:ext cx="11661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/>
              <a:t>haluta / tarvita</a:t>
            </a:r>
            <a:endParaRPr lang="sv-FI" sz="1138" dirty="0"/>
          </a:p>
        </p:txBody>
      </p:sp>
      <p:sp>
        <p:nvSpPr>
          <p:cNvPr id="29" name="TextBox 81">
            <a:extLst>
              <a:ext uri="{FF2B5EF4-FFF2-40B4-BE49-F238E27FC236}">
                <a16:creationId xmlns:a16="http://schemas.microsoft.com/office/drawing/2014/main" id="{DDD5C30B-E709-4518-9F8B-90BEEF04E25F}"/>
              </a:ext>
            </a:extLst>
          </p:cNvPr>
          <p:cNvSpPr txBox="1"/>
          <p:nvPr/>
        </p:nvSpPr>
        <p:spPr>
          <a:xfrm>
            <a:off x="4403283" y="3373697"/>
            <a:ext cx="1058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luuranko</a:t>
            </a:r>
            <a:endParaRPr lang="sv-FI" sz="1200" dirty="0"/>
          </a:p>
        </p:txBody>
      </p:sp>
      <p:sp>
        <p:nvSpPr>
          <p:cNvPr id="31" name="TextBox 56">
            <a:extLst>
              <a:ext uri="{FF2B5EF4-FFF2-40B4-BE49-F238E27FC236}">
                <a16:creationId xmlns:a16="http://schemas.microsoft.com/office/drawing/2014/main" id="{B0B14CBF-C841-47AB-80B4-15001B76A1B1}"/>
              </a:ext>
            </a:extLst>
          </p:cNvPr>
          <p:cNvSpPr txBox="1"/>
          <p:nvPr/>
        </p:nvSpPr>
        <p:spPr>
          <a:xfrm>
            <a:off x="7587886" y="2278869"/>
            <a:ext cx="1082181" cy="282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kuun</a:t>
            </a:r>
            <a:r>
              <a:rPr lang="sv-FI" sz="1200" dirty="0"/>
              <a:t> </a:t>
            </a:r>
            <a:r>
              <a:rPr lang="sv-FI" sz="1200" dirty="0" err="1"/>
              <a:t>sirppi</a:t>
            </a:r>
            <a:endParaRPr lang="sv-FI" sz="1200" dirty="0"/>
          </a:p>
        </p:txBody>
      </p:sp>
      <p:sp>
        <p:nvSpPr>
          <p:cNvPr id="33" name="TextBox 72">
            <a:extLst>
              <a:ext uri="{FF2B5EF4-FFF2-40B4-BE49-F238E27FC236}">
                <a16:creationId xmlns:a16="http://schemas.microsoft.com/office/drawing/2014/main" id="{EEC635CE-4ACC-49AF-87D3-521A3038E1BE}"/>
              </a:ext>
            </a:extLst>
          </p:cNvPr>
          <p:cNvSpPr txBox="1"/>
          <p:nvPr/>
        </p:nvSpPr>
        <p:spPr>
          <a:xfrm>
            <a:off x="2201706" y="4479406"/>
            <a:ext cx="11409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maalata</a:t>
            </a:r>
            <a:r>
              <a:rPr lang="sv-FI" sz="1200" dirty="0"/>
              <a:t> </a:t>
            </a:r>
            <a:r>
              <a:rPr lang="sv-FI" sz="1200" dirty="0" err="1"/>
              <a:t>kasvot</a:t>
            </a:r>
            <a:endParaRPr lang="sv-FI" sz="1200" dirty="0"/>
          </a:p>
        </p:txBody>
      </p:sp>
      <p:sp>
        <p:nvSpPr>
          <p:cNvPr id="37" name="TextBox 67">
            <a:extLst>
              <a:ext uri="{FF2B5EF4-FFF2-40B4-BE49-F238E27FC236}">
                <a16:creationId xmlns:a16="http://schemas.microsoft.com/office/drawing/2014/main" id="{2BC92DB2-5687-49E8-8261-B05FD52CF5BC}"/>
              </a:ext>
            </a:extLst>
          </p:cNvPr>
          <p:cNvSpPr txBox="1"/>
          <p:nvPr/>
        </p:nvSpPr>
        <p:spPr>
          <a:xfrm>
            <a:off x="2181843" y="3390949"/>
            <a:ext cx="1098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/>
              <a:t>ei halua</a:t>
            </a:r>
          </a:p>
        </p:txBody>
      </p:sp>
      <p:sp>
        <p:nvSpPr>
          <p:cNvPr id="39" name="Tekstiruutu 38">
            <a:extLst>
              <a:ext uri="{FF2B5EF4-FFF2-40B4-BE49-F238E27FC236}">
                <a16:creationId xmlns:a16="http://schemas.microsoft.com/office/drawing/2014/main" id="{38086DFA-2965-433F-BA2C-9A5906E9DC9F}"/>
              </a:ext>
            </a:extLst>
          </p:cNvPr>
          <p:cNvSpPr txBox="1"/>
          <p:nvPr/>
        </p:nvSpPr>
        <p:spPr>
          <a:xfrm>
            <a:off x="3332760" y="3367889"/>
            <a:ext cx="1070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" dirty="0"/>
              <a:t>mennä</a:t>
            </a:r>
          </a:p>
        </p:txBody>
      </p:sp>
      <p:sp>
        <p:nvSpPr>
          <p:cNvPr id="41" name="Tekstiruutu 40">
            <a:extLst>
              <a:ext uri="{FF2B5EF4-FFF2-40B4-BE49-F238E27FC236}">
                <a16:creationId xmlns:a16="http://schemas.microsoft.com/office/drawing/2014/main" id="{FF4AB51D-C62A-46A6-88B6-8C21341B9B13}"/>
              </a:ext>
            </a:extLst>
          </p:cNvPr>
          <p:cNvSpPr txBox="1"/>
          <p:nvPr/>
        </p:nvSpPr>
        <p:spPr>
          <a:xfrm>
            <a:off x="3327250" y="5602927"/>
            <a:ext cx="1052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" dirty="0"/>
              <a:t>tulla</a:t>
            </a: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01AEAD7B-5E85-4ED7-B115-80371FF0C21E}"/>
              </a:ext>
            </a:extLst>
          </p:cNvPr>
          <p:cNvSpPr txBox="1"/>
          <p:nvPr/>
        </p:nvSpPr>
        <p:spPr>
          <a:xfrm>
            <a:off x="2263681" y="1158912"/>
            <a:ext cx="10170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" dirty="0"/>
              <a:t>olla</a:t>
            </a:r>
          </a:p>
        </p:txBody>
      </p:sp>
      <p:sp>
        <p:nvSpPr>
          <p:cNvPr id="45" name="TextBox 57">
            <a:extLst>
              <a:ext uri="{FF2B5EF4-FFF2-40B4-BE49-F238E27FC236}">
                <a16:creationId xmlns:a16="http://schemas.microsoft.com/office/drawing/2014/main" id="{A1B7F61E-D533-4AC3-AA1D-02562684E6A4}"/>
              </a:ext>
            </a:extLst>
          </p:cNvPr>
          <p:cNvSpPr txBox="1"/>
          <p:nvPr/>
        </p:nvSpPr>
        <p:spPr>
          <a:xfrm>
            <a:off x="3304177" y="4497519"/>
            <a:ext cx="10821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/>
              <a:t>tavata</a:t>
            </a:r>
          </a:p>
        </p:txBody>
      </p:sp>
      <p:sp>
        <p:nvSpPr>
          <p:cNvPr id="47" name="TextBox 71">
            <a:extLst>
              <a:ext uri="{FF2B5EF4-FFF2-40B4-BE49-F238E27FC236}">
                <a16:creationId xmlns:a16="http://schemas.microsoft.com/office/drawing/2014/main" id="{227BE934-66E9-44C4-97D9-4695E7A34DA1}"/>
              </a:ext>
            </a:extLst>
          </p:cNvPr>
          <p:cNvSpPr txBox="1"/>
          <p:nvPr/>
        </p:nvSpPr>
        <p:spPr>
          <a:xfrm>
            <a:off x="4394692" y="4482511"/>
            <a:ext cx="1064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noita</a:t>
            </a:r>
            <a:endParaRPr lang="sv-FI" sz="1200" dirty="0"/>
          </a:p>
        </p:txBody>
      </p:sp>
      <p:sp>
        <p:nvSpPr>
          <p:cNvPr id="49" name="TextBox 67">
            <a:extLst>
              <a:ext uri="{FF2B5EF4-FFF2-40B4-BE49-F238E27FC236}">
                <a16:creationId xmlns:a16="http://schemas.microsoft.com/office/drawing/2014/main" id="{13F65302-2F63-4508-A0D2-63CA63559B2E}"/>
              </a:ext>
            </a:extLst>
          </p:cNvPr>
          <p:cNvSpPr txBox="1"/>
          <p:nvPr/>
        </p:nvSpPr>
        <p:spPr>
          <a:xfrm>
            <a:off x="2213885" y="35877"/>
            <a:ext cx="1097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syksy</a:t>
            </a:r>
            <a:endParaRPr lang="sv-FI" sz="1200" dirty="0"/>
          </a:p>
        </p:txBody>
      </p:sp>
      <p:sp>
        <p:nvSpPr>
          <p:cNvPr id="52" name="Tekstiruutu 51">
            <a:extLst>
              <a:ext uri="{FF2B5EF4-FFF2-40B4-BE49-F238E27FC236}">
                <a16:creationId xmlns:a16="http://schemas.microsoft.com/office/drawing/2014/main" id="{08379DF3-9856-4849-9EAD-A541F4D6BD5E}"/>
              </a:ext>
            </a:extLst>
          </p:cNvPr>
          <p:cNvSpPr txBox="1"/>
          <p:nvPr/>
        </p:nvSpPr>
        <p:spPr>
          <a:xfrm>
            <a:off x="3342688" y="16090"/>
            <a:ext cx="1062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" dirty="0"/>
              <a:t>lokakuu</a:t>
            </a:r>
          </a:p>
        </p:txBody>
      </p:sp>
      <p:sp>
        <p:nvSpPr>
          <p:cNvPr id="57" name="TextBox 82">
            <a:extLst>
              <a:ext uri="{FF2B5EF4-FFF2-40B4-BE49-F238E27FC236}">
                <a16:creationId xmlns:a16="http://schemas.microsoft.com/office/drawing/2014/main" id="{35C592FB-A986-43E2-8222-BBBD72C713B4}"/>
              </a:ext>
            </a:extLst>
          </p:cNvPr>
          <p:cNvSpPr txBox="1"/>
          <p:nvPr/>
        </p:nvSpPr>
        <p:spPr>
          <a:xfrm>
            <a:off x="5491888" y="5597917"/>
            <a:ext cx="1076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hämähäkki</a:t>
            </a:r>
            <a:endParaRPr lang="sv-FI" sz="12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72A5A8F-CF7E-4580-9DCC-07CA3B1F4603}"/>
              </a:ext>
            </a:extLst>
          </p:cNvPr>
          <p:cNvSpPr txBox="1"/>
          <p:nvPr/>
        </p:nvSpPr>
        <p:spPr>
          <a:xfrm>
            <a:off x="3283470" y="2266918"/>
            <a:ext cx="1103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/>
              <a:t>katsoa, nähdä</a:t>
            </a:r>
          </a:p>
        </p:txBody>
      </p:sp>
      <p:sp>
        <p:nvSpPr>
          <p:cNvPr id="62" name="TextBox 82">
            <a:extLst>
              <a:ext uri="{FF2B5EF4-FFF2-40B4-BE49-F238E27FC236}">
                <a16:creationId xmlns:a16="http://schemas.microsoft.com/office/drawing/2014/main" id="{85F71B91-792F-4F88-BA76-BE640CD3C665}"/>
              </a:ext>
            </a:extLst>
          </p:cNvPr>
          <p:cNvSpPr txBox="1"/>
          <p:nvPr/>
        </p:nvSpPr>
        <p:spPr>
          <a:xfrm>
            <a:off x="6537899" y="5584616"/>
            <a:ext cx="1094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kummitustalo</a:t>
            </a:r>
            <a:endParaRPr lang="sv-FI" sz="1200" dirty="0"/>
          </a:p>
        </p:txBody>
      </p:sp>
      <p:sp>
        <p:nvSpPr>
          <p:cNvPr id="63" name="TextBox 57">
            <a:extLst>
              <a:ext uri="{FF2B5EF4-FFF2-40B4-BE49-F238E27FC236}">
                <a16:creationId xmlns:a16="http://schemas.microsoft.com/office/drawing/2014/main" id="{8E7D5627-447F-4EBE-A69A-D00D4DDAEF0A}"/>
              </a:ext>
            </a:extLst>
          </p:cNvPr>
          <p:cNvSpPr txBox="1"/>
          <p:nvPr/>
        </p:nvSpPr>
        <p:spPr>
          <a:xfrm>
            <a:off x="4380287" y="1147009"/>
            <a:ext cx="1079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pelästyä</a:t>
            </a:r>
            <a:endParaRPr lang="sv-FI" sz="1200" dirty="0"/>
          </a:p>
        </p:txBody>
      </p:sp>
      <p:sp>
        <p:nvSpPr>
          <p:cNvPr id="65" name="TextBox 83">
            <a:extLst>
              <a:ext uri="{FF2B5EF4-FFF2-40B4-BE49-F238E27FC236}">
                <a16:creationId xmlns:a16="http://schemas.microsoft.com/office/drawing/2014/main" id="{38526160-ACDE-4341-A2BB-D1F7BB094E38}"/>
              </a:ext>
            </a:extLst>
          </p:cNvPr>
          <p:cNvSpPr txBox="1"/>
          <p:nvPr/>
        </p:nvSpPr>
        <p:spPr>
          <a:xfrm>
            <a:off x="4389737" y="31302"/>
            <a:ext cx="1056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pelätä</a:t>
            </a:r>
            <a:endParaRPr lang="sv-FI" sz="1200" dirty="0"/>
          </a:p>
        </p:txBody>
      </p:sp>
      <p:sp>
        <p:nvSpPr>
          <p:cNvPr id="67" name="TextBox 54">
            <a:extLst>
              <a:ext uri="{FF2B5EF4-FFF2-40B4-BE49-F238E27FC236}">
                <a16:creationId xmlns:a16="http://schemas.microsoft.com/office/drawing/2014/main" id="{9CB55550-B573-45D4-93B8-EDF1E8EF522E}"/>
              </a:ext>
            </a:extLst>
          </p:cNvPr>
          <p:cNvSpPr txBox="1"/>
          <p:nvPr/>
        </p:nvSpPr>
        <p:spPr>
          <a:xfrm>
            <a:off x="5487337" y="41092"/>
            <a:ext cx="10693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karkki</a:t>
            </a:r>
            <a:endParaRPr lang="sv-FI" sz="1200" dirty="0"/>
          </a:p>
        </p:txBody>
      </p:sp>
      <p:sp>
        <p:nvSpPr>
          <p:cNvPr id="69" name="TextBox 63">
            <a:extLst>
              <a:ext uri="{FF2B5EF4-FFF2-40B4-BE49-F238E27FC236}">
                <a16:creationId xmlns:a16="http://schemas.microsoft.com/office/drawing/2014/main" id="{53A87FC1-2C88-4168-80DD-6680B206FB45}"/>
              </a:ext>
            </a:extLst>
          </p:cNvPr>
          <p:cNvSpPr txBox="1"/>
          <p:nvPr/>
        </p:nvSpPr>
        <p:spPr>
          <a:xfrm>
            <a:off x="6583236" y="41751"/>
            <a:ext cx="1059378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138" dirty="0" err="1"/>
              <a:t>vai</a:t>
            </a:r>
            <a:endParaRPr lang="sv-FI" sz="1200" dirty="0"/>
          </a:p>
        </p:txBody>
      </p:sp>
      <p:sp>
        <p:nvSpPr>
          <p:cNvPr id="71" name="TextBox 74">
            <a:extLst>
              <a:ext uri="{FF2B5EF4-FFF2-40B4-BE49-F238E27FC236}">
                <a16:creationId xmlns:a16="http://schemas.microsoft.com/office/drawing/2014/main" id="{36B78FFB-C864-4354-BEDC-0DE9B5F20CCD}"/>
              </a:ext>
            </a:extLst>
          </p:cNvPr>
          <p:cNvSpPr txBox="1"/>
          <p:nvPr/>
        </p:nvSpPr>
        <p:spPr>
          <a:xfrm>
            <a:off x="6553233" y="1147387"/>
            <a:ext cx="1055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kurpitsa</a:t>
            </a:r>
            <a:endParaRPr lang="sv-FI" sz="1200" dirty="0"/>
          </a:p>
        </p:txBody>
      </p:sp>
      <p:sp>
        <p:nvSpPr>
          <p:cNvPr id="74" name="TextBox 74">
            <a:extLst>
              <a:ext uri="{FF2B5EF4-FFF2-40B4-BE49-F238E27FC236}">
                <a16:creationId xmlns:a16="http://schemas.microsoft.com/office/drawing/2014/main" id="{074C3F04-3B8D-40AF-9D03-CB8EF0987EAD}"/>
              </a:ext>
            </a:extLst>
          </p:cNvPr>
          <p:cNvSpPr txBox="1"/>
          <p:nvPr/>
        </p:nvSpPr>
        <p:spPr>
          <a:xfrm>
            <a:off x="6540537" y="3375174"/>
            <a:ext cx="10917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kynttilä</a:t>
            </a:r>
            <a:endParaRPr lang="sv-FI" sz="1200" dirty="0"/>
          </a:p>
        </p:txBody>
      </p:sp>
      <p:sp>
        <p:nvSpPr>
          <p:cNvPr id="77" name="TextBox 55">
            <a:extLst>
              <a:ext uri="{FF2B5EF4-FFF2-40B4-BE49-F238E27FC236}">
                <a16:creationId xmlns:a16="http://schemas.microsoft.com/office/drawing/2014/main" id="{1BB45C1F-AA4C-4EBB-AD84-5287CC2BEA1D}"/>
              </a:ext>
            </a:extLst>
          </p:cNvPr>
          <p:cNvSpPr txBox="1"/>
          <p:nvPr/>
        </p:nvSpPr>
        <p:spPr>
          <a:xfrm>
            <a:off x="1151392" y="5602927"/>
            <a:ext cx="1063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yhdessä</a:t>
            </a:r>
            <a:endParaRPr lang="sv-FI" sz="1200" dirty="0"/>
          </a:p>
        </p:txBody>
      </p:sp>
      <p:sp>
        <p:nvSpPr>
          <p:cNvPr id="78" name="TextBox 62">
            <a:extLst>
              <a:ext uri="{FF2B5EF4-FFF2-40B4-BE49-F238E27FC236}">
                <a16:creationId xmlns:a16="http://schemas.microsoft.com/office/drawing/2014/main" id="{72BFDE40-FD6A-4603-80F1-F6F088BA5EAD}"/>
              </a:ext>
            </a:extLst>
          </p:cNvPr>
          <p:cNvSpPr txBox="1"/>
          <p:nvPr/>
        </p:nvSpPr>
        <p:spPr>
          <a:xfrm>
            <a:off x="6533752" y="4482510"/>
            <a:ext cx="1086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Kori</a:t>
            </a:r>
            <a:endParaRPr lang="sv-FI" sz="1200" dirty="0"/>
          </a:p>
        </p:txBody>
      </p:sp>
      <p:sp>
        <p:nvSpPr>
          <p:cNvPr id="79" name="TextBox 65">
            <a:extLst>
              <a:ext uri="{FF2B5EF4-FFF2-40B4-BE49-F238E27FC236}">
                <a16:creationId xmlns:a16="http://schemas.microsoft.com/office/drawing/2014/main" id="{CA6ECC80-3120-4C88-A971-CA20845AEEB7}"/>
              </a:ext>
            </a:extLst>
          </p:cNvPr>
          <p:cNvSpPr txBox="1"/>
          <p:nvPr/>
        </p:nvSpPr>
        <p:spPr>
          <a:xfrm>
            <a:off x="5443873" y="3357934"/>
            <a:ext cx="1096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ihmissusi</a:t>
            </a:r>
            <a:endParaRPr lang="sv-FI" sz="1200" dirty="0"/>
          </a:p>
        </p:txBody>
      </p:sp>
      <p:sp>
        <p:nvSpPr>
          <p:cNvPr id="80" name="TextBox 66">
            <a:extLst>
              <a:ext uri="{FF2B5EF4-FFF2-40B4-BE49-F238E27FC236}">
                <a16:creationId xmlns:a16="http://schemas.microsoft.com/office/drawing/2014/main" id="{0FF930B4-FD02-4569-8EA0-3D4F2362C344}"/>
              </a:ext>
            </a:extLst>
          </p:cNvPr>
          <p:cNvSpPr txBox="1"/>
          <p:nvPr/>
        </p:nvSpPr>
        <p:spPr>
          <a:xfrm>
            <a:off x="3298053" y="1137601"/>
            <a:ext cx="10701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ovella</a:t>
            </a:r>
            <a:r>
              <a:rPr lang="sv-FI" sz="1200" dirty="0"/>
              <a:t> / </a:t>
            </a:r>
            <a:r>
              <a:rPr lang="sv-FI" sz="1200" dirty="0" err="1"/>
              <a:t>ovelle</a:t>
            </a:r>
            <a:endParaRPr lang="sv-FI" sz="1200" dirty="0"/>
          </a:p>
        </p:txBody>
      </p:sp>
      <p:sp>
        <p:nvSpPr>
          <p:cNvPr id="81" name="TextBox 77">
            <a:extLst>
              <a:ext uri="{FF2B5EF4-FFF2-40B4-BE49-F238E27FC236}">
                <a16:creationId xmlns:a16="http://schemas.microsoft.com/office/drawing/2014/main" id="{47876042-255E-4F0C-A302-0D3329BB9F33}"/>
              </a:ext>
            </a:extLst>
          </p:cNvPr>
          <p:cNvSpPr txBox="1"/>
          <p:nvPr/>
        </p:nvSpPr>
        <p:spPr>
          <a:xfrm>
            <a:off x="1143179" y="2251591"/>
            <a:ext cx="10917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/>
              <a:t> </a:t>
            </a:r>
            <a:r>
              <a:rPr lang="sv-FI" sz="1200" dirty="0" err="1"/>
              <a:t>naapurit</a:t>
            </a:r>
            <a:endParaRPr lang="sv-FI" sz="1200" dirty="0"/>
          </a:p>
        </p:txBody>
      </p:sp>
      <p:sp>
        <p:nvSpPr>
          <p:cNvPr id="82" name="TextBox 79">
            <a:extLst>
              <a:ext uri="{FF2B5EF4-FFF2-40B4-BE49-F238E27FC236}">
                <a16:creationId xmlns:a16="http://schemas.microsoft.com/office/drawing/2014/main" id="{2B4064F1-BCB3-4845-A96B-25F948B46C18}"/>
              </a:ext>
            </a:extLst>
          </p:cNvPr>
          <p:cNvSpPr txBox="1"/>
          <p:nvPr/>
        </p:nvSpPr>
        <p:spPr>
          <a:xfrm>
            <a:off x="7642614" y="1103228"/>
            <a:ext cx="10693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täysi</a:t>
            </a:r>
            <a:r>
              <a:rPr lang="sv-FI" sz="1200" dirty="0"/>
              <a:t> </a:t>
            </a:r>
            <a:r>
              <a:rPr lang="sv-FI" sz="1200" dirty="0" err="1"/>
              <a:t>kuu</a:t>
            </a:r>
            <a:endParaRPr lang="sv-FI" sz="1200" dirty="0"/>
          </a:p>
        </p:txBody>
      </p:sp>
      <p:sp>
        <p:nvSpPr>
          <p:cNvPr id="89" name="TextBox 59">
            <a:extLst>
              <a:ext uri="{FF2B5EF4-FFF2-40B4-BE49-F238E27FC236}">
                <a16:creationId xmlns:a16="http://schemas.microsoft.com/office/drawing/2014/main" id="{00891545-4328-44D3-B972-03FE40EBF623}"/>
              </a:ext>
            </a:extLst>
          </p:cNvPr>
          <p:cNvSpPr txBox="1"/>
          <p:nvPr/>
        </p:nvSpPr>
        <p:spPr>
          <a:xfrm>
            <a:off x="7649557" y="3369213"/>
            <a:ext cx="1079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juhla</a:t>
            </a:r>
            <a:endParaRPr lang="sv-FI" sz="1200" dirty="0"/>
          </a:p>
        </p:txBody>
      </p:sp>
      <p:sp>
        <p:nvSpPr>
          <p:cNvPr id="92" name="Tekstiruutu 91">
            <a:extLst>
              <a:ext uri="{FF2B5EF4-FFF2-40B4-BE49-F238E27FC236}">
                <a16:creationId xmlns:a16="http://schemas.microsoft.com/office/drawing/2014/main" id="{61BF3D7E-8BEA-43CB-B671-73150F913DD6}"/>
              </a:ext>
            </a:extLst>
          </p:cNvPr>
          <p:cNvSpPr txBox="1"/>
          <p:nvPr/>
        </p:nvSpPr>
        <p:spPr>
          <a:xfrm>
            <a:off x="2209959" y="5604065"/>
            <a:ext cx="1094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000" dirty="0"/>
              <a:t>pukeutua</a:t>
            </a:r>
          </a:p>
        </p:txBody>
      </p:sp>
      <p:sp>
        <p:nvSpPr>
          <p:cNvPr id="95" name="TextBox 54">
            <a:extLst>
              <a:ext uri="{FF2B5EF4-FFF2-40B4-BE49-F238E27FC236}">
                <a16:creationId xmlns:a16="http://schemas.microsoft.com/office/drawing/2014/main" id="{DD22CBE4-D93F-4188-8C6E-7F1C33840DB1}"/>
              </a:ext>
            </a:extLst>
          </p:cNvPr>
          <p:cNvSpPr txBox="1"/>
          <p:nvPr/>
        </p:nvSpPr>
        <p:spPr>
          <a:xfrm>
            <a:off x="4408760" y="5596452"/>
            <a:ext cx="1098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naamiaisasu</a:t>
            </a:r>
            <a:endParaRPr lang="sv-FI" sz="1200" dirty="0"/>
          </a:p>
        </p:txBody>
      </p:sp>
      <p:sp>
        <p:nvSpPr>
          <p:cNvPr id="98" name="TextBox 57">
            <a:extLst>
              <a:ext uri="{FF2B5EF4-FFF2-40B4-BE49-F238E27FC236}">
                <a16:creationId xmlns:a16="http://schemas.microsoft.com/office/drawing/2014/main" id="{BD1ACF84-1891-48A5-9AC4-5F2E21E34849}"/>
              </a:ext>
            </a:extLst>
          </p:cNvPr>
          <p:cNvSpPr txBox="1"/>
          <p:nvPr/>
        </p:nvSpPr>
        <p:spPr>
          <a:xfrm>
            <a:off x="5400571" y="4481716"/>
            <a:ext cx="1217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Hämähäkinseitti</a:t>
            </a:r>
            <a:endParaRPr lang="sv-FI" sz="1200" dirty="0"/>
          </a:p>
        </p:txBody>
      </p:sp>
      <p:sp>
        <p:nvSpPr>
          <p:cNvPr id="100" name="TextBox 53">
            <a:extLst>
              <a:ext uri="{FF2B5EF4-FFF2-40B4-BE49-F238E27FC236}">
                <a16:creationId xmlns:a16="http://schemas.microsoft.com/office/drawing/2014/main" id="{FC80C893-F95B-4545-AE13-137F02895398}"/>
              </a:ext>
            </a:extLst>
          </p:cNvPr>
          <p:cNvSpPr txBox="1"/>
          <p:nvPr/>
        </p:nvSpPr>
        <p:spPr>
          <a:xfrm>
            <a:off x="5464756" y="1142917"/>
            <a:ext cx="1075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hirviö</a:t>
            </a:r>
            <a:endParaRPr lang="sv-FI" sz="1200" dirty="0"/>
          </a:p>
        </p:txBody>
      </p:sp>
      <p:sp>
        <p:nvSpPr>
          <p:cNvPr id="104" name="TextBox 53">
            <a:extLst>
              <a:ext uri="{FF2B5EF4-FFF2-40B4-BE49-F238E27FC236}">
                <a16:creationId xmlns:a16="http://schemas.microsoft.com/office/drawing/2014/main" id="{2AD7A65D-BB2A-473F-B6B9-A69F3778242F}"/>
              </a:ext>
            </a:extLst>
          </p:cNvPr>
          <p:cNvSpPr txBox="1"/>
          <p:nvPr/>
        </p:nvSpPr>
        <p:spPr>
          <a:xfrm>
            <a:off x="5444279" y="2278869"/>
            <a:ext cx="1075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vampyyri</a:t>
            </a:r>
            <a:endParaRPr lang="sv-FI" sz="1200" dirty="0"/>
          </a:p>
        </p:txBody>
      </p:sp>
      <p:sp>
        <p:nvSpPr>
          <p:cNvPr id="105" name="TextBox 63">
            <a:extLst>
              <a:ext uri="{FF2B5EF4-FFF2-40B4-BE49-F238E27FC236}">
                <a16:creationId xmlns:a16="http://schemas.microsoft.com/office/drawing/2014/main" id="{142135BD-067C-4049-A4C7-A1CE45D7ABBF}"/>
              </a:ext>
            </a:extLst>
          </p:cNvPr>
          <p:cNvSpPr txBox="1"/>
          <p:nvPr/>
        </p:nvSpPr>
        <p:spPr>
          <a:xfrm>
            <a:off x="7665981" y="30118"/>
            <a:ext cx="1079002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138" dirty="0" err="1"/>
              <a:t>kepponen</a:t>
            </a:r>
            <a:endParaRPr lang="sv-FI" sz="1200" dirty="0"/>
          </a:p>
        </p:txBody>
      </p:sp>
      <p:sp>
        <p:nvSpPr>
          <p:cNvPr id="116" name="TextBox 59">
            <a:extLst>
              <a:ext uri="{FF2B5EF4-FFF2-40B4-BE49-F238E27FC236}">
                <a16:creationId xmlns:a16="http://schemas.microsoft.com/office/drawing/2014/main" id="{32269FBB-BEC3-40C0-A7DA-A12E6D69AA87}"/>
              </a:ext>
            </a:extLst>
          </p:cNvPr>
          <p:cNvSpPr txBox="1"/>
          <p:nvPr/>
        </p:nvSpPr>
        <p:spPr>
          <a:xfrm>
            <a:off x="8635387" y="5596452"/>
            <a:ext cx="1223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/>
              <a:t>muu tärkeä asia</a:t>
            </a:r>
          </a:p>
        </p:txBody>
      </p:sp>
      <p:sp>
        <p:nvSpPr>
          <p:cNvPr id="109" name="Suorakulmio 108">
            <a:extLst>
              <a:ext uri="{FF2B5EF4-FFF2-40B4-BE49-F238E27FC236}">
                <a16:creationId xmlns:a16="http://schemas.microsoft.com/office/drawing/2014/main" id="{0C08F5CE-778E-4BEC-A990-D877CB647D82}"/>
              </a:ext>
            </a:extLst>
          </p:cNvPr>
          <p:cNvSpPr/>
          <p:nvPr/>
        </p:nvSpPr>
        <p:spPr>
          <a:xfrm>
            <a:off x="133712" y="6661509"/>
            <a:ext cx="969678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Toteutus: Kehitysvammaliiton </a:t>
            </a:r>
            <a:r>
              <a:rPr lang="fi-FI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Tikoteekki</a:t>
            </a:r>
            <a:r>
              <a:rPr lang="fi-FI" sz="1000" dirty="0">
                <a:solidFill>
                  <a:schemeClr val="bg1">
                    <a:lumMod val="50000"/>
                  </a:schemeClr>
                </a:solidFill>
              </a:rPr>
              <a:t>. Kuvat/lähde: papunet.net/materiaalia </a:t>
            </a:r>
            <a:r>
              <a:rPr lang="sv-FI" sz="1000" dirty="0">
                <a:solidFill>
                  <a:schemeClr val="bg1">
                    <a:lumMod val="50000"/>
                  </a:schemeClr>
                </a:solidFill>
              </a:rPr>
              <a:t>(Sergio </a:t>
            </a:r>
            <a:r>
              <a:rPr lang="sv-FI" sz="1000" dirty="0" err="1">
                <a:solidFill>
                  <a:schemeClr val="bg1">
                    <a:lumMod val="50000"/>
                  </a:schemeClr>
                </a:solidFill>
              </a:rPr>
              <a:t>Palao</a:t>
            </a:r>
            <a:r>
              <a:rPr lang="sv-FI" sz="1000" dirty="0">
                <a:solidFill>
                  <a:schemeClr val="bg1">
                    <a:lumMod val="50000"/>
                  </a:schemeClr>
                </a:solidFill>
              </a:rPr>
              <a:t>/ARASAAC, Elina </a:t>
            </a:r>
            <a:r>
              <a:rPr lang="sv-FI" sz="1000" dirty="0" err="1">
                <a:solidFill>
                  <a:schemeClr val="bg1">
                    <a:lumMod val="50000"/>
                  </a:schemeClr>
                </a:solidFill>
              </a:rPr>
              <a:t>Vanninen</a:t>
            </a:r>
            <a:r>
              <a:rPr lang="sv-FI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sv-FI" sz="1000" dirty="0" err="1">
                <a:solidFill>
                  <a:schemeClr val="bg1">
                    <a:lumMod val="50000"/>
                  </a:schemeClr>
                </a:solidFill>
              </a:rPr>
              <a:t>Sclera</a:t>
            </a:r>
            <a:r>
              <a:rPr lang="sv-FI" sz="1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sv-FI" sz="1000" dirty="0" err="1">
                <a:solidFill>
                  <a:schemeClr val="bg1">
                    <a:lumMod val="50000"/>
                  </a:schemeClr>
                </a:solidFill>
              </a:rPr>
              <a:t>Mulberry</a:t>
            </a:r>
            <a:r>
              <a:rPr lang="sv-FI" sz="1000" dirty="0">
                <a:solidFill>
                  <a:schemeClr val="bg1">
                    <a:lumMod val="50000"/>
                  </a:schemeClr>
                </a:solidFill>
              </a:rPr>
              <a:t> Symbols)</a:t>
            </a:r>
            <a:r>
              <a:rPr lang="fi-FI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i-FI" sz="1000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fi-FI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508C375-572C-9558-9AAC-E869B268B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578" y="414804"/>
            <a:ext cx="1728881" cy="166821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93498DD-8A00-51BD-A1B0-67FA0E57AA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6522" y="2503494"/>
            <a:ext cx="773379" cy="740885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5A5DDF45-6383-E57C-57A2-9188123A73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5881" y="4734278"/>
            <a:ext cx="855745" cy="758343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350F093B-FAF8-98A4-3538-56B0794033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83" y="2571304"/>
            <a:ext cx="1038601" cy="758343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7AB89EB5-2CC3-ADB9-D52D-F626DB9832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4398" y="1418638"/>
            <a:ext cx="855746" cy="763588"/>
          </a:xfrm>
          <a:prstGeom prst="rect">
            <a:avLst/>
          </a:prstGeom>
        </p:spPr>
      </p:pic>
      <p:pic>
        <p:nvPicPr>
          <p:cNvPr id="24" name="Kuva 23">
            <a:extLst>
              <a:ext uri="{FF2B5EF4-FFF2-40B4-BE49-F238E27FC236}">
                <a16:creationId xmlns:a16="http://schemas.microsoft.com/office/drawing/2014/main" id="{751C7881-37D9-FE17-CC1E-D8861A3A1F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5019" y="295001"/>
            <a:ext cx="783935" cy="746605"/>
          </a:xfrm>
          <a:prstGeom prst="rect">
            <a:avLst/>
          </a:prstGeom>
        </p:spPr>
      </p:pic>
      <p:pic>
        <p:nvPicPr>
          <p:cNvPr id="28" name="Kuva 27">
            <a:extLst>
              <a:ext uri="{FF2B5EF4-FFF2-40B4-BE49-F238E27FC236}">
                <a16:creationId xmlns:a16="http://schemas.microsoft.com/office/drawing/2014/main" id="{DD5F7228-6C8D-C7E1-52D6-AD3C0CBF1D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7720" y="5876446"/>
            <a:ext cx="671333" cy="773631"/>
          </a:xfrm>
          <a:prstGeom prst="rect">
            <a:avLst/>
          </a:prstGeom>
        </p:spPr>
      </p:pic>
      <p:pic>
        <p:nvPicPr>
          <p:cNvPr id="32" name="Kuva 31">
            <a:extLst>
              <a:ext uri="{FF2B5EF4-FFF2-40B4-BE49-F238E27FC236}">
                <a16:creationId xmlns:a16="http://schemas.microsoft.com/office/drawing/2014/main" id="{33713D06-A725-7E9A-E6E4-7BA49BE0DA6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53631" y="4812388"/>
            <a:ext cx="846818" cy="749108"/>
          </a:xfrm>
          <a:prstGeom prst="rect">
            <a:avLst/>
          </a:prstGeom>
        </p:spPr>
      </p:pic>
      <p:pic>
        <p:nvPicPr>
          <p:cNvPr id="36" name="Kuva 35">
            <a:extLst>
              <a:ext uri="{FF2B5EF4-FFF2-40B4-BE49-F238E27FC236}">
                <a16:creationId xmlns:a16="http://schemas.microsoft.com/office/drawing/2014/main" id="{97A7CD54-96A0-6EB1-9EE7-D7DBA1E494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24833" y="1453626"/>
            <a:ext cx="775615" cy="731474"/>
          </a:xfrm>
          <a:prstGeom prst="rect">
            <a:avLst/>
          </a:prstGeom>
        </p:spPr>
      </p:pic>
      <p:pic>
        <p:nvPicPr>
          <p:cNvPr id="40" name="Kuva 39">
            <a:extLst>
              <a:ext uri="{FF2B5EF4-FFF2-40B4-BE49-F238E27FC236}">
                <a16:creationId xmlns:a16="http://schemas.microsoft.com/office/drawing/2014/main" id="{D07C02F7-15C5-47A5-43F4-FBE32617F87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94684" y="2573022"/>
            <a:ext cx="810552" cy="731474"/>
          </a:xfrm>
          <a:prstGeom prst="rect">
            <a:avLst/>
          </a:prstGeom>
        </p:spPr>
      </p:pic>
      <p:pic>
        <p:nvPicPr>
          <p:cNvPr id="43" name="Kuva 42">
            <a:extLst>
              <a:ext uri="{FF2B5EF4-FFF2-40B4-BE49-F238E27FC236}">
                <a16:creationId xmlns:a16="http://schemas.microsoft.com/office/drawing/2014/main" id="{8C2BB47D-76BF-2492-07B6-EA1D86FCA67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98646" y="284316"/>
            <a:ext cx="861020" cy="824536"/>
          </a:xfrm>
          <a:prstGeom prst="rect">
            <a:avLst/>
          </a:prstGeom>
        </p:spPr>
      </p:pic>
      <p:pic>
        <p:nvPicPr>
          <p:cNvPr id="48" name="Kuva 47">
            <a:extLst>
              <a:ext uri="{FF2B5EF4-FFF2-40B4-BE49-F238E27FC236}">
                <a16:creationId xmlns:a16="http://schemas.microsoft.com/office/drawing/2014/main" id="{CBF5C43B-D840-C698-199F-558B2E76EE6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65283" y="3620024"/>
            <a:ext cx="500436" cy="824662"/>
          </a:xfrm>
          <a:prstGeom prst="rect">
            <a:avLst/>
          </a:prstGeom>
        </p:spPr>
      </p:pic>
      <p:pic>
        <p:nvPicPr>
          <p:cNvPr id="51" name="Kuva 50">
            <a:extLst>
              <a:ext uri="{FF2B5EF4-FFF2-40B4-BE49-F238E27FC236}">
                <a16:creationId xmlns:a16="http://schemas.microsoft.com/office/drawing/2014/main" id="{2D4519E9-1BC9-E701-2CDF-FA9D7D0E4D9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77107" y="1409138"/>
            <a:ext cx="824019" cy="801546"/>
          </a:xfrm>
          <a:prstGeom prst="rect">
            <a:avLst/>
          </a:prstGeom>
        </p:spPr>
      </p:pic>
      <p:pic>
        <p:nvPicPr>
          <p:cNvPr id="60" name="Kuva 59">
            <a:extLst>
              <a:ext uri="{FF2B5EF4-FFF2-40B4-BE49-F238E27FC236}">
                <a16:creationId xmlns:a16="http://schemas.microsoft.com/office/drawing/2014/main" id="{94D51B60-0D1F-493A-7A1D-1A6A10BFDA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85152" y="4740915"/>
            <a:ext cx="833546" cy="803777"/>
          </a:xfrm>
          <a:prstGeom prst="rect">
            <a:avLst/>
          </a:prstGeom>
        </p:spPr>
      </p:pic>
      <p:pic>
        <p:nvPicPr>
          <p:cNvPr id="64" name="Kuva 63">
            <a:extLst>
              <a:ext uri="{FF2B5EF4-FFF2-40B4-BE49-F238E27FC236}">
                <a16:creationId xmlns:a16="http://schemas.microsoft.com/office/drawing/2014/main" id="{9FA79FC3-6331-8963-F3A0-C45027F10E6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58684" y="1419172"/>
            <a:ext cx="814835" cy="794633"/>
          </a:xfrm>
          <a:prstGeom prst="rect">
            <a:avLst/>
          </a:prstGeom>
        </p:spPr>
      </p:pic>
      <p:pic>
        <p:nvPicPr>
          <p:cNvPr id="68" name="Kuva 67">
            <a:extLst>
              <a:ext uri="{FF2B5EF4-FFF2-40B4-BE49-F238E27FC236}">
                <a16:creationId xmlns:a16="http://schemas.microsoft.com/office/drawing/2014/main" id="{6FABC9B3-E5FA-8B02-9022-9F0EB3BB0DC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581215" y="3608670"/>
            <a:ext cx="564961" cy="826772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0CA5536E-6CE3-C7AE-E49D-30558AA6536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334765" y="4713038"/>
            <a:ext cx="903360" cy="803777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153380A3-6116-9126-EAF5-C7D3388D471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354430" y="5801345"/>
            <a:ext cx="900541" cy="839487"/>
          </a:xfrm>
          <a:prstGeom prst="rect">
            <a:avLst/>
          </a:prstGeom>
        </p:spPr>
      </p:pic>
      <p:pic>
        <p:nvPicPr>
          <p:cNvPr id="22" name="Kuva 21">
            <a:extLst>
              <a:ext uri="{FF2B5EF4-FFF2-40B4-BE49-F238E27FC236}">
                <a16:creationId xmlns:a16="http://schemas.microsoft.com/office/drawing/2014/main" id="{C55AAF96-A263-AEB6-458C-8B5D522E94B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838971" y="3637076"/>
            <a:ext cx="475658" cy="804960"/>
          </a:xfrm>
          <a:prstGeom prst="rect">
            <a:avLst/>
          </a:prstGeom>
        </p:spPr>
      </p:pic>
      <p:pic>
        <p:nvPicPr>
          <p:cNvPr id="30" name="Kuva 29">
            <a:extLst>
              <a:ext uri="{FF2B5EF4-FFF2-40B4-BE49-F238E27FC236}">
                <a16:creationId xmlns:a16="http://schemas.microsoft.com/office/drawing/2014/main" id="{B3C79E26-67E1-4BD2-BA1A-309370EE29C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08031" y="1449065"/>
            <a:ext cx="857362" cy="754771"/>
          </a:xfrm>
          <a:prstGeom prst="rect">
            <a:avLst/>
          </a:prstGeom>
        </p:spPr>
      </p:pic>
      <p:pic>
        <p:nvPicPr>
          <p:cNvPr id="38" name="Kuva 37">
            <a:extLst>
              <a:ext uri="{FF2B5EF4-FFF2-40B4-BE49-F238E27FC236}">
                <a16:creationId xmlns:a16="http://schemas.microsoft.com/office/drawing/2014/main" id="{8E8C5F4A-2774-A270-E864-BA517CBEC3B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99091" y="2491547"/>
            <a:ext cx="576362" cy="829961"/>
          </a:xfrm>
          <a:prstGeom prst="rect">
            <a:avLst/>
          </a:prstGeom>
        </p:spPr>
      </p:pic>
      <p:pic>
        <p:nvPicPr>
          <p:cNvPr id="46" name="Kuva 45">
            <a:extLst>
              <a:ext uri="{FF2B5EF4-FFF2-40B4-BE49-F238E27FC236}">
                <a16:creationId xmlns:a16="http://schemas.microsoft.com/office/drawing/2014/main" id="{F0D3845B-86F9-10AD-31B6-ABBFDABE490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86346" y="3651593"/>
            <a:ext cx="601851" cy="782406"/>
          </a:xfrm>
          <a:prstGeom prst="rect">
            <a:avLst/>
          </a:prstGeom>
        </p:spPr>
      </p:pic>
      <p:pic>
        <p:nvPicPr>
          <p:cNvPr id="54" name="Kuva 53">
            <a:extLst>
              <a:ext uri="{FF2B5EF4-FFF2-40B4-BE49-F238E27FC236}">
                <a16:creationId xmlns:a16="http://schemas.microsoft.com/office/drawing/2014/main" id="{C85A2353-9979-156F-6B4E-558BD85B9D2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31015" y="4796486"/>
            <a:ext cx="781308" cy="746114"/>
          </a:xfrm>
          <a:prstGeom prst="rect">
            <a:avLst/>
          </a:prstGeom>
        </p:spPr>
      </p:pic>
      <p:pic>
        <p:nvPicPr>
          <p:cNvPr id="61" name="Kuva 60">
            <a:extLst>
              <a:ext uri="{FF2B5EF4-FFF2-40B4-BE49-F238E27FC236}">
                <a16:creationId xmlns:a16="http://schemas.microsoft.com/office/drawing/2014/main" id="{889C2EBC-1653-3350-0832-02089FFE2113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31015" y="5818826"/>
            <a:ext cx="823432" cy="870486"/>
          </a:xfrm>
          <a:prstGeom prst="rect">
            <a:avLst/>
          </a:prstGeom>
        </p:spPr>
      </p:pic>
      <p:pic>
        <p:nvPicPr>
          <p:cNvPr id="70" name="Kuva 69">
            <a:extLst>
              <a:ext uri="{FF2B5EF4-FFF2-40B4-BE49-F238E27FC236}">
                <a16:creationId xmlns:a16="http://schemas.microsoft.com/office/drawing/2014/main" id="{F0E3888A-26DB-ED0D-D03E-4B4C1BBB360E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263938" y="3681127"/>
            <a:ext cx="783802" cy="769930"/>
          </a:xfrm>
          <a:prstGeom prst="rect">
            <a:avLst/>
          </a:prstGeom>
        </p:spPr>
      </p:pic>
      <p:pic>
        <p:nvPicPr>
          <p:cNvPr id="76" name="Kuva 75">
            <a:extLst>
              <a:ext uri="{FF2B5EF4-FFF2-40B4-BE49-F238E27FC236}">
                <a16:creationId xmlns:a16="http://schemas.microsoft.com/office/drawing/2014/main" id="{889EF3E5-C0E5-1E22-E34C-4C2692C8FB4F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019194" y="4813360"/>
            <a:ext cx="415290" cy="746114"/>
          </a:xfrm>
          <a:prstGeom prst="rect">
            <a:avLst/>
          </a:prstGeom>
        </p:spPr>
      </p:pic>
      <p:pic>
        <p:nvPicPr>
          <p:cNvPr id="84" name="Kuva 83">
            <a:extLst>
              <a:ext uri="{FF2B5EF4-FFF2-40B4-BE49-F238E27FC236}">
                <a16:creationId xmlns:a16="http://schemas.microsoft.com/office/drawing/2014/main" id="{0269EB3C-0DC4-B5B0-42D2-FCCF3FD97802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805171" y="5993241"/>
            <a:ext cx="873298" cy="579623"/>
          </a:xfrm>
          <a:prstGeom prst="rect">
            <a:avLst/>
          </a:prstGeom>
        </p:spPr>
      </p:pic>
      <p:pic>
        <p:nvPicPr>
          <p:cNvPr id="86" name="Kuva 85">
            <a:extLst>
              <a:ext uri="{FF2B5EF4-FFF2-40B4-BE49-F238E27FC236}">
                <a16:creationId xmlns:a16="http://schemas.microsoft.com/office/drawing/2014/main" id="{17E96764-4A09-0E11-B7C1-53DF9E57C991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373575" y="331944"/>
            <a:ext cx="799308" cy="778456"/>
          </a:xfrm>
          <a:prstGeom prst="rect">
            <a:avLst/>
          </a:prstGeom>
        </p:spPr>
      </p:pic>
      <p:pic>
        <p:nvPicPr>
          <p:cNvPr id="91" name="Kuva 90">
            <a:extLst>
              <a:ext uri="{FF2B5EF4-FFF2-40B4-BE49-F238E27FC236}">
                <a16:creationId xmlns:a16="http://schemas.microsoft.com/office/drawing/2014/main" id="{A68DEA67-89BB-BFD2-6007-A68C85B4A4B3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436109" y="241889"/>
            <a:ext cx="950249" cy="881963"/>
          </a:xfrm>
          <a:prstGeom prst="rect">
            <a:avLst/>
          </a:prstGeom>
        </p:spPr>
      </p:pic>
      <p:pic>
        <p:nvPicPr>
          <p:cNvPr id="94" name="Kuva 93">
            <a:extLst>
              <a:ext uri="{FF2B5EF4-FFF2-40B4-BE49-F238E27FC236}">
                <a16:creationId xmlns:a16="http://schemas.microsoft.com/office/drawing/2014/main" id="{A09AF5CA-ACB9-9754-2C4C-1FBEDC1D2509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677703" y="3616408"/>
            <a:ext cx="485614" cy="834649"/>
          </a:xfrm>
          <a:prstGeom prst="rect">
            <a:avLst/>
          </a:prstGeom>
        </p:spPr>
      </p:pic>
      <p:pic>
        <p:nvPicPr>
          <p:cNvPr id="97" name="Kuva 96">
            <a:extLst>
              <a:ext uri="{FF2B5EF4-FFF2-40B4-BE49-F238E27FC236}">
                <a16:creationId xmlns:a16="http://schemas.microsoft.com/office/drawing/2014/main" id="{91CAB4B6-ED8A-9065-8B16-114561798689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382348" y="2523487"/>
            <a:ext cx="854955" cy="774574"/>
          </a:xfrm>
          <a:prstGeom prst="rect">
            <a:avLst/>
          </a:prstGeom>
        </p:spPr>
      </p:pic>
      <p:pic>
        <p:nvPicPr>
          <p:cNvPr id="101" name="Kuva 100">
            <a:extLst>
              <a:ext uri="{FF2B5EF4-FFF2-40B4-BE49-F238E27FC236}">
                <a16:creationId xmlns:a16="http://schemas.microsoft.com/office/drawing/2014/main" id="{58241A64-B0FA-62F7-6B53-5DB464187FB0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385186" y="3601134"/>
            <a:ext cx="805959" cy="836661"/>
          </a:xfrm>
          <a:prstGeom prst="rect">
            <a:avLst/>
          </a:prstGeom>
        </p:spPr>
      </p:pic>
      <p:pic>
        <p:nvPicPr>
          <p:cNvPr id="107" name="Kuva 106">
            <a:extLst>
              <a:ext uri="{FF2B5EF4-FFF2-40B4-BE49-F238E27FC236}">
                <a16:creationId xmlns:a16="http://schemas.microsoft.com/office/drawing/2014/main" id="{E4FA9078-2E0D-2325-154B-D29E97B54927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3473449" y="5799415"/>
            <a:ext cx="826772" cy="878445"/>
          </a:xfrm>
          <a:prstGeom prst="rect">
            <a:avLst/>
          </a:prstGeom>
        </p:spPr>
      </p:pic>
      <p:pic>
        <p:nvPicPr>
          <p:cNvPr id="112" name="Kuva 111">
            <a:extLst>
              <a:ext uri="{FF2B5EF4-FFF2-40B4-BE49-F238E27FC236}">
                <a16:creationId xmlns:a16="http://schemas.microsoft.com/office/drawing/2014/main" id="{F032EDC1-759B-E8F8-412A-08076097081A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326839" y="1414838"/>
            <a:ext cx="953378" cy="795795"/>
          </a:xfrm>
          <a:prstGeom prst="rect">
            <a:avLst/>
          </a:prstGeom>
        </p:spPr>
      </p:pic>
      <p:pic>
        <p:nvPicPr>
          <p:cNvPr id="114" name="Kuva 113">
            <a:extLst>
              <a:ext uri="{FF2B5EF4-FFF2-40B4-BE49-F238E27FC236}">
                <a16:creationId xmlns:a16="http://schemas.microsoft.com/office/drawing/2014/main" id="{6305A669-65D5-A276-A38B-803EE1B62719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3411578" y="4740915"/>
            <a:ext cx="952916" cy="799220"/>
          </a:xfrm>
          <a:prstGeom prst="rect">
            <a:avLst/>
          </a:prstGeom>
        </p:spPr>
      </p:pic>
      <p:pic>
        <p:nvPicPr>
          <p:cNvPr id="117" name="Kuva 116">
            <a:extLst>
              <a:ext uri="{FF2B5EF4-FFF2-40B4-BE49-F238E27FC236}">
                <a16:creationId xmlns:a16="http://schemas.microsoft.com/office/drawing/2014/main" id="{166C936A-580F-835E-52E1-A15023695998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3379628" y="2535955"/>
            <a:ext cx="931278" cy="786032"/>
          </a:xfrm>
          <a:prstGeom prst="rect">
            <a:avLst/>
          </a:prstGeom>
        </p:spPr>
      </p:pic>
      <p:pic>
        <p:nvPicPr>
          <p:cNvPr id="119" name="Kuva 118">
            <a:extLst>
              <a:ext uri="{FF2B5EF4-FFF2-40B4-BE49-F238E27FC236}">
                <a16:creationId xmlns:a16="http://schemas.microsoft.com/office/drawing/2014/main" id="{C44F0B51-ECEC-DE73-1650-F3D2CFCEC598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689255" y="5876446"/>
            <a:ext cx="841927" cy="804674"/>
          </a:xfrm>
          <a:prstGeom prst="rect">
            <a:avLst/>
          </a:prstGeom>
        </p:spPr>
      </p:pic>
      <p:pic>
        <p:nvPicPr>
          <p:cNvPr id="121" name="Kuva 120">
            <a:extLst>
              <a:ext uri="{FF2B5EF4-FFF2-40B4-BE49-F238E27FC236}">
                <a16:creationId xmlns:a16="http://schemas.microsoft.com/office/drawing/2014/main" id="{4D8CCF1D-1860-080C-4BB6-6EF16557B331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6709358" y="347193"/>
            <a:ext cx="781668" cy="709514"/>
          </a:xfrm>
          <a:prstGeom prst="rect">
            <a:avLst/>
          </a:prstGeom>
        </p:spPr>
      </p:pic>
      <p:pic>
        <p:nvPicPr>
          <p:cNvPr id="123" name="Kuva 122">
            <a:extLst>
              <a:ext uri="{FF2B5EF4-FFF2-40B4-BE49-F238E27FC236}">
                <a16:creationId xmlns:a16="http://schemas.microsoft.com/office/drawing/2014/main" id="{86BD4788-02BD-BFAE-270D-04082C17BC11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8899981" y="5859249"/>
            <a:ext cx="847843" cy="771633"/>
          </a:xfrm>
          <a:prstGeom prst="rect">
            <a:avLst/>
          </a:prstGeom>
        </p:spPr>
      </p:pic>
      <p:sp>
        <p:nvSpPr>
          <p:cNvPr id="3" name="TextBox 55">
            <a:extLst>
              <a:ext uri="{FF2B5EF4-FFF2-40B4-BE49-F238E27FC236}">
                <a16:creationId xmlns:a16="http://schemas.microsoft.com/office/drawing/2014/main" id="{4A9A0A4E-9184-29CB-A8DF-53449FC7AB33}"/>
              </a:ext>
            </a:extLst>
          </p:cNvPr>
          <p:cNvSpPr txBox="1"/>
          <p:nvPr/>
        </p:nvSpPr>
        <p:spPr>
          <a:xfrm>
            <a:off x="8727344" y="1145931"/>
            <a:ext cx="1063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Missä</a:t>
            </a:r>
            <a:r>
              <a:rPr lang="sv-FI" sz="1200" dirty="0"/>
              <a:t>?</a:t>
            </a:r>
          </a:p>
        </p:txBody>
      </p:sp>
      <p:sp>
        <p:nvSpPr>
          <p:cNvPr id="10" name="TextBox 57">
            <a:extLst>
              <a:ext uri="{FF2B5EF4-FFF2-40B4-BE49-F238E27FC236}">
                <a16:creationId xmlns:a16="http://schemas.microsoft.com/office/drawing/2014/main" id="{FE21415B-BDC0-B951-1ED1-B97FFB0B2759}"/>
              </a:ext>
            </a:extLst>
          </p:cNvPr>
          <p:cNvSpPr txBox="1"/>
          <p:nvPr/>
        </p:nvSpPr>
        <p:spPr>
          <a:xfrm>
            <a:off x="8695920" y="23784"/>
            <a:ext cx="10247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100" dirty="0" err="1"/>
              <a:t>kysyä</a:t>
            </a:r>
            <a:endParaRPr lang="sv-FI" sz="1100" dirty="0"/>
          </a:p>
        </p:txBody>
      </p:sp>
      <p:sp>
        <p:nvSpPr>
          <p:cNvPr id="17" name="TextBox 53">
            <a:extLst>
              <a:ext uri="{FF2B5EF4-FFF2-40B4-BE49-F238E27FC236}">
                <a16:creationId xmlns:a16="http://schemas.microsoft.com/office/drawing/2014/main" id="{D691516D-8604-D24B-850F-2EE11F0EA179}"/>
              </a:ext>
            </a:extLst>
          </p:cNvPr>
          <p:cNvSpPr txBox="1"/>
          <p:nvPr/>
        </p:nvSpPr>
        <p:spPr>
          <a:xfrm>
            <a:off x="8710676" y="4493976"/>
            <a:ext cx="1075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Miksi</a:t>
            </a:r>
            <a:r>
              <a:rPr lang="sv-FI" sz="1200" dirty="0"/>
              <a:t>?</a:t>
            </a:r>
          </a:p>
        </p:txBody>
      </p:sp>
      <p:sp>
        <p:nvSpPr>
          <p:cNvPr id="26" name="TextBox 63">
            <a:extLst>
              <a:ext uri="{FF2B5EF4-FFF2-40B4-BE49-F238E27FC236}">
                <a16:creationId xmlns:a16="http://schemas.microsoft.com/office/drawing/2014/main" id="{1E49A9C4-F317-EAF5-DF48-6C848472FE1F}"/>
              </a:ext>
            </a:extLst>
          </p:cNvPr>
          <p:cNvSpPr txBox="1"/>
          <p:nvPr/>
        </p:nvSpPr>
        <p:spPr>
          <a:xfrm>
            <a:off x="8730593" y="2258057"/>
            <a:ext cx="1079002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138" dirty="0" err="1"/>
              <a:t>Milloin</a:t>
            </a:r>
            <a:r>
              <a:rPr lang="sv-FI" sz="1138" dirty="0"/>
              <a:t>?</a:t>
            </a:r>
            <a:endParaRPr lang="sv-FI" sz="1200" dirty="0"/>
          </a:p>
        </p:txBody>
      </p:sp>
      <p:sp>
        <p:nvSpPr>
          <p:cNvPr id="34" name="TextBox 78">
            <a:extLst>
              <a:ext uri="{FF2B5EF4-FFF2-40B4-BE49-F238E27FC236}">
                <a16:creationId xmlns:a16="http://schemas.microsoft.com/office/drawing/2014/main" id="{5224EA08-7861-7433-1C4A-F78D05D7A0D7}"/>
              </a:ext>
            </a:extLst>
          </p:cNvPr>
          <p:cNvSpPr txBox="1"/>
          <p:nvPr/>
        </p:nvSpPr>
        <p:spPr>
          <a:xfrm>
            <a:off x="8708853" y="3369491"/>
            <a:ext cx="1076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FI" sz="1200" dirty="0" err="1"/>
              <a:t>Kuka</a:t>
            </a:r>
            <a:r>
              <a:rPr lang="sv-FI" sz="1200" dirty="0"/>
              <a:t>?</a:t>
            </a:r>
          </a:p>
        </p:txBody>
      </p:sp>
      <p:pic>
        <p:nvPicPr>
          <p:cNvPr id="42" name="Kuva 41" descr="Kuva, joka sisältää kohteen clipart, siluetti&#10;&#10;Tekoälyllä luotu sisältö voi olla virheellistä.">
            <a:extLst>
              <a:ext uri="{FF2B5EF4-FFF2-40B4-BE49-F238E27FC236}">
                <a16:creationId xmlns:a16="http://schemas.microsoft.com/office/drawing/2014/main" id="{86F3ACA4-E737-0234-65C1-7B010C58E787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8866749" y="293208"/>
            <a:ext cx="819374" cy="819374"/>
          </a:xfrm>
          <a:prstGeom prst="rect">
            <a:avLst/>
          </a:prstGeom>
        </p:spPr>
      </p:pic>
      <p:pic>
        <p:nvPicPr>
          <p:cNvPr id="58" name="Kuva 57" descr="Kuva, joka sisältää kohteen kello, ympyrä, Grafiikka, symboli&#10;&#10;Tekoälyllä luotu sisältö voi olla virheellistä.">
            <a:extLst>
              <a:ext uri="{FF2B5EF4-FFF2-40B4-BE49-F238E27FC236}">
                <a16:creationId xmlns:a16="http://schemas.microsoft.com/office/drawing/2014/main" id="{7B8B1F1D-D80F-EECC-68C3-D030F16DE91D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8839503" y="2504304"/>
            <a:ext cx="817534" cy="817534"/>
          </a:xfrm>
          <a:prstGeom prst="rect">
            <a:avLst/>
          </a:prstGeom>
        </p:spPr>
      </p:pic>
      <p:pic>
        <p:nvPicPr>
          <p:cNvPr id="66" name="Kuva 65" descr="Kuva, joka sisältää kohteen pool-pallo, urheilu, mustavalkoinen&#10;&#10;Tekoälyllä luotu sisältö voi olla virheellistä.">
            <a:extLst>
              <a:ext uri="{FF2B5EF4-FFF2-40B4-BE49-F238E27FC236}">
                <a16:creationId xmlns:a16="http://schemas.microsoft.com/office/drawing/2014/main" id="{67F1F6C2-566F-9705-9843-6C3C9BBE218C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8826607" y="3620052"/>
            <a:ext cx="880931" cy="880931"/>
          </a:xfrm>
          <a:prstGeom prst="rect">
            <a:avLst/>
          </a:prstGeom>
        </p:spPr>
      </p:pic>
      <p:pic>
        <p:nvPicPr>
          <p:cNvPr id="72" name="Kuva 71" descr="Kuva, joka sisältää kohteen symboli&#10;&#10;Tekoälyllä luotu sisältö voi olla virheellistä.">
            <a:extLst>
              <a:ext uri="{FF2B5EF4-FFF2-40B4-BE49-F238E27FC236}">
                <a16:creationId xmlns:a16="http://schemas.microsoft.com/office/drawing/2014/main" id="{4E8A9A91-44D7-E8A1-4D13-34B1D9FFB1B0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861925" y="1395121"/>
            <a:ext cx="811429" cy="811429"/>
          </a:xfrm>
          <a:prstGeom prst="rect">
            <a:avLst/>
          </a:prstGeom>
        </p:spPr>
      </p:pic>
      <p:pic>
        <p:nvPicPr>
          <p:cNvPr id="83" name="Kuva 82">
            <a:extLst>
              <a:ext uri="{FF2B5EF4-FFF2-40B4-BE49-F238E27FC236}">
                <a16:creationId xmlns:a16="http://schemas.microsoft.com/office/drawing/2014/main" id="{AF7A0793-7E24-4CBB-2EBE-AC19DBEA7D9F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8874868" y="4812388"/>
            <a:ext cx="744817" cy="744817"/>
          </a:xfrm>
          <a:prstGeom prst="rect">
            <a:avLst/>
          </a:prstGeom>
        </p:spPr>
      </p:pic>
      <p:pic>
        <p:nvPicPr>
          <p:cNvPr id="87" name="Kuva 86">
            <a:extLst>
              <a:ext uri="{FF2B5EF4-FFF2-40B4-BE49-F238E27FC236}">
                <a16:creationId xmlns:a16="http://schemas.microsoft.com/office/drawing/2014/main" id="{3F0DC92E-D816-12E4-98D2-27CB00FF2930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7779877" y="2577770"/>
            <a:ext cx="740886" cy="740886"/>
          </a:xfrm>
          <a:prstGeom prst="rect">
            <a:avLst/>
          </a:prstGeom>
        </p:spPr>
      </p:pic>
      <p:pic>
        <p:nvPicPr>
          <p:cNvPr id="90" name="Kuva 89">
            <a:extLst>
              <a:ext uri="{FF2B5EF4-FFF2-40B4-BE49-F238E27FC236}">
                <a16:creationId xmlns:a16="http://schemas.microsoft.com/office/drawing/2014/main" id="{73AC9879-CC82-0A00-3670-2D2C34654EEA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1253862" y="2520740"/>
            <a:ext cx="909693" cy="909693"/>
          </a:xfrm>
          <a:prstGeom prst="rect">
            <a:avLst/>
          </a:prstGeom>
        </p:spPr>
      </p:pic>
      <p:pic>
        <p:nvPicPr>
          <p:cNvPr id="96" name="Kuva 95">
            <a:extLst>
              <a:ext uri="{FF2B5EF4-FFF2-40B4-BE49-F238E27FC236}">
                <a16:creationId xmlns:a16="http://schemas.microsoft.com/office/drawing/2014/main" id="{FC15313D-121D-7A3D-6F8A-B6C05F8A0B7D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1282189" y="5913771"/>
            <a:ext cx="775541" cy="775541"/>
          </a:xfrm>
          <a:prstGeom prst="rect">
            <a:avLst/>
          </a:prstGeom>
        </p:spPr>
      </p:pic>
      <p:pic>
        <p:nvPicPr>
          <p:cNvPr id="102" name="Kuva 101">
            <a:extLst>
              <a:ext uri="{FF2B5EF4-FFF2-40B4-BE49-F238E27FC236}">
                <a16:creationId xmlns:a16="http://schemas.microsoft.com/office/drawing/2014/main" id="{D1497977-E274-0DF3-31EB-74DBDA3843F6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1301590" y="4753960"/>
            <a:ext cx="799113" cy="799113"/>
          </a:xfrm>
          <a:prstGeom prst="rect">
            <a:avLst/>
          </a:prstGeom>
        </p:spPr>
      </p:pic>
      <p:pic>
        <p:nvPicPr>
          <p:cNvPr id="106" name="Kuva 105">
            <a:extLst>
              <a:ext uri="{FF2B5EF4-FFF2-40B4-BE49-F238E27FC236}">
                <a16:creationId xmlns:a16="http://schemas.microsoft.com/office/drawing/2014/main" id="{B1F73466-F644-9231-C014-5FDFC9154EB0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7753814" y="3567866"/>
            <a:ext cx="870487" cy="870487"/>
          </a:xfrm>
          <a:prstGeom prst="rect">
            <a:avLst/>
          </a:prstGeom>
        </p:spPr>
      </p:pic>
      <p:pic>
        <p:nvPicPr>
          <p:cNvPr id="113" name="Kuva 112">
            <a:extLst>
              <a:ext uri="{FF2B5EF4-FFF2-40B4-BE49-F238E27FC236}">
                <a16:creationId xmlns:a16="http://schemas.microsoft.com/office/drawing/2014/main" id="{72911DFF-D667-4619-482E-5D88DDA6BCA5}"/>
              </a:ext>
            </a:extLst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5543442" y="5840810"/>
            <a:ext cx="903436" cy="903436"/>
          </a:xfrm>
          <a:prstGeom prst="rect">
            <a:avLst/>
          </a:prstGeom>
        </p:spPr>
      </p:pic>
      <p:pic>
        <p:nvPicPr>
          <p:cNvPr id="50" name="Kuva 49">
            <a:extLst>
              <a:ext uri="{FF2B5EF4-FFF2-40B4-BE49-F238E27FC236}">
                <a16:creationId xmlns:a16="http://schemas.microsoft.com/office/drawing/2014/main" id="{6C0630CA-5361-3057-D4DD-1BD8B9FA3495}"/>
              </a:ext>
            </a:extLst>
      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7769096" y="408543"/>
            <a:ext cx="791127" cy="57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534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98</Words>
  <Application>Microsoft Office PowerPoint</Application>
  <PresentationFormat>A4-paperi (210 x 297 mm)</PresentationFormat>
  <Paragraphs>53</Paragraphs>
  <Slides>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Office-teema</vt:lpstr>
      <vt:lpstr>HALLOWEEN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Virpi Yiannakou</dc:creator>
  <cp:lastModifiedBy>Maija Ylätupa</cp:lastModifiedBy>
  <cp:revision>2</cp:revision>
  <dcterms:created xsi:type="dcterms:W3CDTF">2026-10-21T06:25:49Z</dcterms:created>
  <dcterms:modified xsi:type="dcterms:W3CDTF">2026-10-21T08:38:43Z</dcterms:modified>
</cp:coreProperties>
</file>